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68"/>
    <a:srgbClr val="31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3166"/>
    <p:restoredTop sz="94830"/>
  </p:normalViewPr>
  <p:slideViewPr>
    <p:cSldViewPr snapToGrid="0">
      <p:cViewPr varScale="1">
        <p:scale>
          <a:sx d="100" n="129"/>
          <a:sy d="100" n="129"/>
        </p:scale>
        <p:origin x="632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B9C-8E2B-C993-D153-29352792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781BD-430A-EFF7-6C9D-4CBE2E4B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3A14-224A-2EB4-F6C6-AEBE95CF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5DF4DD2-A6F5-494E-96AA-BD43B0E141F8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571D-9DE2-36E2-852D-75551D2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42DD-034C-5796-055B-745B56DF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E5A6D13-09AF-7046-82EA-1F5AEB0CB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A583-2EFC-54FB-6188-3969227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9E3FE-C0D6-6B58-0454-9461F871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A71A-5177-C084-3AF2-FACAC5E2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1EFC-6866-98C3-E205-58F974C1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6003-8498-90D4-E066-0E5F06C7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D5A20-0034-7E7C-38BD-A97D667D7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0785-249D-59CC-2718-94BB5D0C3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2970-864E-4180-9975-DD06D9E6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A665-653F-A3C7-2682-3FE6B2FC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0C-8258-E4EF-2BFD-BCCA0AD9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A4FB-B0A5-AE44-8A6C-2383599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AAFF-FC45-6DA0-BCB9-07AEE847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879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6797-950B-4941-5568-79EC3113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5DF4DD2-A6F5-494E-96AA-BD43B0E141F8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5D2-B99C-7F19-EB0B-7C1CA256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8B56-47DB-DCA3-5E75-9879A403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E5A6D13-09AF-7046-82EA-1F5AEB0CBD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B355A-DD8D-00E7-F7DE-E44E5B624E70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for an office&#10;&#10;Description automatically generated">
            <a:extLst>
              <a:ext uri="{FF2B5EF4-FFF2-40B4-BE49-F238E27FC236}">
                <a16:creationId xmlns:a16="http://schemas.microsoft.com/office/drawing/2014/main" id="{A17E0DD0-2A0A-E86C-2E17-8C4B58EC0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96F9-CFB3-72AB-505A-2E728643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7D84-3C31-EC25-020E-A255C157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A175-7C67-DF69-406F-4C736F5F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72A8-FBC4-F683-E2CB-97B9690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B2F-15C5-053C-D6A5-43B7FE51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BD48-F551-4791-2899-97D0DCB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E85A-3A66-AFC6-C0A6-3978A3C6C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7023"/>
            <a:ext cx="5181600" cy="4819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7947-EB7F-7D86-904C-61BDB960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7023"/>
            <a:ext cx="5181600" cy="4819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2E7B-7757-DB1E-F87E-F58EC2E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1C01-23A6-6E84-67CC-F396CF6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BD94-B700-DADC-67B9-BD934A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for an office&#10;&#10;Description automatically generated">
            <a:extLst>
              <a:ext uri="{FF2B5EF4-FFF2-40B4-BE49-F238E27FC236}">
                <a16:creationId xmlns:a16="http://schemas.microsoft.com/office/drawing/2014/main" id="{2B86DE55-47FE-2980-7DE7-A27DA72C9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FE99FA-B877-9A43-6DFD-35650EF3DFF2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517B-3FFC-EBCF-BB16-B4CBB862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DF33-5E5A-CF2D-374E-B894F5AB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829C-0BD1-0EDB-75A2-C0793BA1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B5A81-729B-88D0-BB3F-5DA706EF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DE5FE-21FB-BDE5-9EF4-F426A0DC0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EDEBF-E413-E38A-A1B2-3591A2C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318B5-D1A2-BB65-D865-0F1A224C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BA3F2-C1BF-45DD-0E37-7FDE22B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BB7C7-CE20-69EF-1634-B0339F1B1343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" name="Picture 11" descr="A logo for an office&#10;&#10;Description automatically generated">
            <a:extLst>
              <a:ext uri="{FF2B5EF4-FFF2-40B4-BE49-F238E27FC236}">
                <a16:creationId xmlns:a16="http://schemas.microsoft.com/office/drawing/2014/main" id="{F7A2A2EA-DF70-1B20-B37C-D74F5374E7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5C-C67A-05F3-B3C6-8C198550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D0DF1-6C8F-E56D-063B-231302B2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6A5B9-2E5C-444C-CD2B-EAD24490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3A444-8606-609E-7B00-48107675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D630B-ADB9-3F91-D131-C3709F20C8DB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 descr="A logo for an office&#10;&#10;Description automatically generated">
            <a:extLst>
              <a:ext uri="{FF2B5EF4-FFF2-40B4-BE49-F238E27FC236}">
                <a16:creationId xmlns:a16="http://schemas.microsoft.com/office/drawing/2014/main" id="{B98B44D2-8572-5353-2FCF-361EFB0BEF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0DC7C-0B49-E9FC-0ABB-0B375910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D4F4C-94DE-0188-657D-DCAE45A5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5D96-D45D-06EC-CB40-B3CE8C5F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F2B8-F194-531F-14B5-FCC2D0D2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1843"/>
            <a:ext cx="6172200" cy="47707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4E89-9D95-CC03-A4FD-1898E414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1843"/>
            <a:ext cx="3932237" cy="47791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4A7F1-6AAE-AD1E-7CAC-8F2D9165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D015-0212-926F-81AD-59E54C47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5ED4-7B90-E52B-4AFA-984FDEA9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510CFB-70BF-4F73-D838-A3F358CB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5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2A5E4-DD52-D88F-922C-A61E85D52B11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108-B9FA-ED5E-1474-60169D80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8C53-EC66-025B-7CA0-8C6128689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61AF6-027A-F705-99CE-E6D91751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0E75-562A-1694-46EC-E309426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51E2-3176-BDCA-EED3-A272A6E4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7E11-F63B-0354-2AD8-A19F1F0D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83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D27CC-DD63-19BD-3E1D-959503A1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51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C07A-0572-101C-11E9-70867F5CDA8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343891"/>
            <a:ext cx="10515600" cy="48330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CA72-2B80-0042-FFB3-94C36471E58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charset="0" panose="020B0503030403020204" pitchFamily="34" typeface="Source Sans Pro"/>
                <a:ea charset="0" panose="020B0503030403020204" pitchFamily="34" typeface="Source Sans Pro"/>
              </a:defRPr>
            </a:lvl1pPr>
          </a:lstStyle>
          <a:p>
            <a:fld id="{85DF4DD2-A6F5-494E-96AA-BD43B0E141F8}" type="datetimeFigureOut">
              <a:rPr lang="en-US" smtClean="0"/>
              <a:pPr/>
              <a:t>12/13/24</a:t>
            </a:fld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6339-5ECA-B021-CFA0-353546FDC5DE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charset="0" panose="020B0503030403020204" pitchFamily="34" typeface="Source Sans Pro"/>
                <a:ea charset="0" panose="020B0503030403020204" pitchFamily="34" typeface="Source Sans Pro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841-9708-97D0-EC1E-6078D78B778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charset="0" panose="020B0503030403020204" pitchFamily="34" typeface="Source Sans Pro"/>
                <a:ea charset="0" panose="020B0503030403020204" pitchFamily="34" typeface="Source Sans Pro"/>
              </a:defRPr>
            </a:lvl1pPr>
          </a:lstStyle>
          <a:p>
            <a:fld id="{BE5A6D13-09AF-7046-82EA-1F5AEB0CBD8B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16894468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tx1"/>
          </a:solidFill>
          <a:latin charset="0" panose="020B0503030403020204" pitchFamily="34" typeface="Source Sans Pro"/>
          <a:ea charset="0" panose="020B0503030403020204" pitchFamily="34" typeface="Source Sans Pro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503030403020204" pitchFamily="34" typeface="Source Sans Pro"/>
          <a:ea charset="0" panose="020B0503030403020204" pitchFamily="34" typeface="Source Sans Pro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503030403020204" pitchFamily="34" typeface="Source Sans Pro"/>
          <a:ea charset="0" panose="020B0503030403020204" pitchFamily="34" typeface="Source Sans Pro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503030403020204" pitchFamily="34" typeface="Source Sans Pro"/>
          <a:ea charset="0" panose="020B0503030403020204" pitchFamily="34" typeface="Source Sans Pro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503030403020204" pitchFamily="34" typeface="Source Sans Pro"/>
          <a:ea charset="0" panose="020B0503030403020204" pitchFamily="34" typeface="Source Sans Pro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503030403020204" pitchFamily="34" typeface="Source Sans Pro"/>
          <a:ea charset="0" panose="020B0503030403020204" pitchFamily="34" typeface="Source Sans Pro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B9C-8E2B-C993-D153-29352792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EAA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781BD-430A-EFF7-6C9D-4CBE2E4B86A9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A4FB-B0A5-AE44-8A6C-2383599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Recharge Zone Map - Light Mode</a:t>
            </a:r>
          </a:p>
        </p:txBody>
      </p:sp>
      <p:pic>
        <p:nvPicPr>
          <p:cNvPr descr="eaa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333500"/>
            <a:ext cx="97536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A4FB-B0A5-AE44-8A6C-2383599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Recharge Zone Map - Dark Mode</a:t>
            </a:r>
          </a:p>
        </p:txBody>
      </p:sp>
      <p:pic>
        <p:nvPicPr>
          <p:cNvPr descr="eaa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333500"/>
            <a:ext cx="97536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A4FB-B0A5-AE44-8A6C-2383599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Ribbon Graph - Total + Facets</a:t>
            </a:r>
          </a:p>
        </p:txBody>
      </p:sp>
      <p:pic>
        <p:nvPicPr>
          <p:cNvPr descr="eaa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346200"/>
            <a:ext cx="10515600" cy="483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EAA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59B"/>
      </a:accent1>
      <a:accent2>
        <a:srgbClr val="006179"/>
      </a:accent2>
      <a:accent3>
        <a:srgbClr val="008C95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st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8791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Source Sans Pro</vt:lpstr>
      <vt:lpstr>Office Theme</vt:lpstr>
      <vt:lpstr>Water Basin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EAA Presentation</dc:title>
  <dc:creator/>
  <cp:keywords/>
  <dcterms:created xsi:type="dcterms:W3CDTF">2024-12-14T16:47:32Z</dcterms:created>
  <dcterms:modified xsi:type="dcterms:W3CDTF">2024-12-14T16:47:32Z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