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D6C046-C4AC-4431-A3D3-EE6F7F5ACCE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16B1EB3-CB60-4601-955F-CAD685FEA794}">
      <dgm:prSet/>
      <dgm:spPr/>
      <dgm:t>
        <a:bodyPr/>
        <a:lstStyle/>
        <a:p>
          <a:r>
            <a:rPr lang="de-AT" dirty="0"/>
            <a:t>Able </a:t>
          </a:r>
          <a:r>
            <a:rPr lang="de-AT" dirty="0" err="1"/>
            <a:t>to</a:t>
          </a:r>
          <a:r>
            <a:rPr lang="de-AT" dirty="0"/>
            <a:t> </a:t>
          </a:r>
          <a:r>
            <a:rPr lang="de-AT" b="1" dirty="0" err="1"/>
            <a:t>access</a:t>
          </a:r>
          <a:r>
            <a:rPr lang="de-AT" b="1" dirty="0"/>
            <a:t> </a:t>
          </a:r>
          <a:r>
            <a:rPr lang="de-AT" b="1" dirty="0" err="1"/>
            <a:t>the</a:t>
          </a:r>
          <a:r>
            <a:rPr lang="de-AT" b="1" dirty="0"/>
            <a:t> </a:t>
          </a:r>
          <a:r>
            <a:rPr lang="de-AT" b="1" dirty="0" err="1"/>
            <a:t>data</a:t>
          </a:r>
          <a:r>
            <a:rPr lang="de-AT" b="1" dirty="0"/>
            <a:t> </a:t>
          </a:r>
          <a:r>
            <a:rPr lang="de-AT" b="1" dirty="0" err="1"/>
            <a:t>sets</a:t>
          </a:r>
          <a:r>
            <a:rPr lang="de-AT" b="1" dirty="0"/>
            <a:t> </a:t>
          </a:r>
          <a:r>
            <a:rPr lang="de-AT" dirty="0" err="1"/>
            <a:t>used</a:t>
          </a:r>
          <a:r>
            <a:rPr lang="de-AT" dirty="0"/>
            <a:t> in </a:t>
          </a:r>
          <a:r>
            <a:rPr lang="de-AT" dirty="0" err="1"/>
            <a:t>the</a:t>
          </a:r>
          <a:r>
            <a:rPr lang="de-AT" dirty="0"/>
            <a:t> </a:t>
          </a:r>
          <a:r>
            <a:rPr lang="de-AT" dirty="0" err="1"/>
            <a:t>paper</a:t>
          </a:r>
          <a:r>
            <a:rPr lang="de-AT" dirty="0"/>
            <a:t> </a:t>
          </a:r>
          <a:br>
            <a:rPr lang="de-AT" dirty="0"/>
          </a:br>
          <a:endParaRPr lang="en-US" dirty="0"/>
        </a:p>
      </dgm:t>
    </dgm:pt>
    <dgm:pt modelId="{BEDA6925-2DEB-4666-AA6E-A4AE64E4825D}" type="parTrans" cxnId="{7AB3F1BA-4793-40F6-B723-033A327A8D3C}">
      <dgm:prSet/>
      <dgm:spPr/>
      <dgm:t>
        <a:bodyPr/>
        <a:lstStyle/>
        <a:p>
          <a:endParaRPr lang="en-US"/>
        </a:p>
      </dgm:t>
    </dgm:pt>
    <dgm:pt modelId="{EB1411D6-4220-45D9-9EE9-1ADE409B5958}" type="sibTrans" cxnId="{7AB3F1BA-4793-40F6-B723-033A327A8D3C}">
      <dgm:prSet/>
      <dgm:spPr/>
      <dgm:t>
        <a:bodyPr/>
        <a:lstStyle/>
        <a:p>
          <a:endParaRPr lang="en-US"/>
        </a:p>
      </dgm:t>
    </dgm:pt>
    <dgm:pt modelId="{C18BCF7E-795C-4A57-92C6-A8C7264AF8BB}">
      <dgm:prSet/>
      <dgm:spPr/>
      <dgm:t>
        <a:bodyPr/>
        <a:lstStyle/>
        <a:p>
          <a:r>
            <a:rPr lang="de-AT" b="1" dirty="0"/>
            <a:t>Set </a:t>
          </a:r>
          <a:r>
            <a:rPr lang="de-AT" b="1" dirty="0" err="1"/>
            <a:t>up</a:t>
          </a:r>
          <a:r>
            <a:rPr lang="de-AT" b="1" dirty="0"/>
            <a:t> </a:t>
          </a:r>
          <a:r>
            <a:rPr lang="de-AT" b="1" dirty="0" err="1"/>
            <a:t>notebook</a:t>
          </a:r>
          <a:r>
            <a:rPr lang="de-AT" b="1" dirty="0"/>
            <a:t> </a:t>
          </a:r>
          <a:r>
            <a:rPr lang="de-AT" dirty="0" err="1"/>
            <a:t>for</a:t>
          </a:r>
          <a:r>
            <a:rPr lang="de-AT" dirty="0"/>
            <a:t> </a:t>
          </a:r>
          <a:r>
            <a:rPr lang="de-AT" dirty="0" err="1"/>
            <a:t>analysis</a:t>
          </a:r>
          <a:r>
            <a:rPr lang="de-AT" dirty="0"/>
            <a:t> </a:t>
          </a:r>
          <a:r>
            <a:rPr lang="de-AT" dirty="0" err="1"/>
            <a:t>of</a:t>
          </a:r>
          <a:r>
            <a:rPr lang="de-AT" dirty="0"/>
            <a:t> </a:t>
          </a:r>
          <a:r>
            <a:rPr lang="de-AT" dirty="0" err="1"/>
            <a:t>the</a:t>
          </a:r>
          <a:r>
            <a:rPr lang="de-AT" dirty="0"/>
            <a:t> </a:t>
          </a:r>
          <a:r>
            <a:rPr lang="de-AT" dirty="0" err="1"/>
            <a:t>data</a:t>
          </a:r>
          <a:r>
            <a:rPr lang="de-AT" dirty="0"/>
            <a:t> </a:t>
          </a:r>
          <a:r>
            <a:rPr lang="de-AT" dirty="0" err="1"/>
            <a:t>sets</a:t>
          </a:r>
          <a:br>
            <a:rPr lang="de-AT" dirty="0"/>
          </a:br>
          <a:endParaRPr lang="en-US" dirty="0"/>
        </a:p>
      </dgm:t>
    </dgm:pt>
    <dgm:pt modelId="{DFAF8615-A94D-4719-B897-F6CF0C35FD56}" type="parTrans" cxnId="{95EB8FAC-1886-4FEB-9F7D-7208FA9ED1C8}">
      <dgm:prSet/>
      <dgm:spPr/>
      <dgm:t>
        <a:bodyPr/>
        <a:lstStyle/>
        <a:p>
          <a:endParaRPr lang="en-US"/>
        </a:p>
      </dgm:t>
    </dgm:pt>
    <dgm:pt modelId="{7494778A-8A63-4DB8-BC2B-920383661C80}" type="sibTrans" cxnId="{95EB8FAC-1886-4FEB-9F7D-7208FA9ED1C8}">
      <dgm:prSet/>
      <dgm:spPr/>
      <dgm:t>
        <a:bodyPr/>
        <a:lstStyle/>
        <a:p>
          <a:endParaRPr lang="en-US"/>
        </a:p>
      </dgm:t>
    </dgm:pt>
    <dgm:pt modelId="{3091397C-CC36-4FED-8EEA-53B1063C13B5}">
      <dgm:prSet/>
      <dgm:spPr/>
      <dgm:t>
        <a:bodyPr/>
        <a:lstStyle/>
        <a:p>
          <a:r>
            <a:rPr lang="de-AT" dirty="0"/>
            <a:t>A </a:t>
          </a:r>
          <a:r>
            <a:rPr lang="de-AT" dirty="0" err="1"/>
            <a:t>jupyter</a:t>
          </a:r>
          <a:r>
            <a:rPr lang="de-AT" dirty="0"/>
            <a:t> </a:t>
          </a:r>
          <a:r>
            <a:rPr lang="de-AT" dirty="0" err="1"/>
            <a:t>notebook</a:t>
          </a:r>
          <a:r>
            <a:rPr lang="de-AT" dirty="0"/>
            <a:t> was </a:t>
          </a:r>
          <a:r>
            <a:rPr lang="de-AT" b="1" dirty="0" err="1"/>
            <a:t>provided</a:t>
          </a:r>
          <a:r>
            <a:rPr lang="de-AT" dirty="0"/>
            <a:t> </a:t>
          </a:r>
          <a:r>
            <a:rPr lang="de-AT" dirty="0" err="1"/>
            <a:t>already</a:t>
          </a:r>
          <a:r>
            <a:rPr lang="de-AT" dirty="0"/>
            <a:t> </a:t>
          </a:r>
          <a:r>
            <a:rPr lang="de-AT" dirty="0" err="1"/>
            <a:t>by</a:t>
          </a:r>
          <a:r>
            <a:rPr lang="de-AT" dirty="0"/>
            <a:t> </a:t>
          </a:r>
          <a:r>
            <a:rPr lang="de-AT" b="1" dirty="0"/>
            <a:t>KUAI </a:t>
          </a:r>
          <a:r>
            <a:rPr lang="de-AT" b="1" dirty="0" err="1"/>
            <a:t>data</a:t>
          </a:r>
          <a:r>
            <a:rPr lang="de-AT" b="1" dirty="0"/>
            <a:t> </a:t>
          </a:r>
          <a:r>
            <a:rPr lang="de-AT" b="1" dirty="0" err="1"/>
            <a:t>set</a:t>
          </a:r>
          <a:r>
            <a:rPr lang="de-AT" b="1" dirty="0"/>
            <a:t> </a:t>
          </a:r>
          <a:br>
            <a:rPr lang="de-AT" dirty="0"/>
          </a:br>
          <a:endParaRPr lang="en-US" dirty="0"/>
        </a:p>
      </dgm:t>
    </dgm:pt>
    <dgm:pt modelId="{59CBA2B1-59B4-48E7-8C64-00A472030179}" type="parTrans" cxnId="{2639F581-CAB2-4196-B5A1-49B2E9BD1DDF}">
      <dgm:prSet/>
      <dgm:spPr/>
      <dgm:t>
        <a:bodyPr/>
        <a:lstStyle/>
        <a:p>
          <a:endParaRPr lang="en-US"/>
        </a:p>
      </dgm:t>
    </dgm:pt>
    <dgm:pt modelId="{961ECDB3-DC0D-4437-955D-8E4569B9F5CF}" type="sibTrans" cxnId="{2639F581-CAB2-4196-B5A1-49B2E9BD1DDF}">
      <dgm:prSet/>
      <dgm:spPr/>
      <dgm:t>
        <a:bodyPr/>
        <a:lstStyle/>
        <a:p>
          <a:endParaRPr lang="en-US"/>
        </a:p>
      </dgm:t>
    </dgm:pt>
    <dgm:pt modelId="{1387DD2C-098D-4AE9-9899-78DDDCCC809F}">
      <dgm:prSet/>
      <dgm:spPr/>
      <dgm:t>
        <a:bodyPr/>
        <a:lstStyle/>
        <a:p>
          <a:r>
            <a:rPr lang="de-AT" dirty="0"/>
            <a:t>Basic </a:t>
          </a:r>
          <a:r>
            <a:rPr lang="de-AT" dirty="0" err="1"/>
            <a:t>charts</a:t>
          </a:r>
          <a:r>
            <a:rPr lang="de-AT" dirty="0"/>
            <a:t> </a:t>
          </a:r>
          <a:r>
            <a:rPr lang="de-AT" dirty="0" err="1"/>
            <a:t>were</a:t>
          </a:r>
          <a:r>
            <a:rPr lang="de-AT" dirty="0"/>
            <a:t> </a:t>
          </a:r>
          <a:r>
            <a:rPr lang="de-AT" b="1" dirty="0" err="1"/>
            <a:t>reproduced</a:t>
          </a:r>
          <a:r>
            <a:rPr lang="de-AT" dirty="0"/>
            <a:t> </a:t>
          </a:r>
          <a:r>
            <a:rPr lang="de-AT" dirty="0" err="1"/>
            <a:t>by</a:t>
          </a:r>
          <a:r>
            <a:rPr lang="de-AT" dirty="0"/>
            <a:t> </a:t>
          </a:r>
          <a:r>
            <a:rPr lang="de-AT" dirty="0" err="1"/>
            <a:t>us</a:t>
          </a:r>
          <a:r>
            <a:rPr lang="de-AT" dirty="0"/>
            <a:t> (</a:t>
          </a:r>
          <a:r>
            <a:rPr lang="de-AT" i="1" dirty="0" err="1"/>
            <a:t>work</a:t>
          </a:r>
          <a:r>
            <a:rPr lang="de-AT" i="1" dirty="0"/>
            <a:t> in </a:t>
          </a:r>
          <a:r>
            <a:rPr lang="de-AT" i="1" dirty="0" err="1"/>
            <a:t>progress</a:t>
          </a:r>
          <a:r>
            <a:rPr lang="de-AT" dirty="0"/>
            <a:t>!!) </a:t>
          </a:r>
          <a:br>
            <a:rPr lang="de-AT" dirty="0"/>
          </a:br>
          <a:endParaRPr lang="en-US" dirty="0"/>
        </a:p>
      </dgm:t>
    </dgm:pt>
    <dgm:pt modelId="{DD443549-BD31-4190-AD6C-E195E10AA13B}" type="parTrans" cxnId="{5575EC6C-860A-4C8B-BF49-6BCC9ED8D48C}">
      <dgm:prSet/>
      <dgm:spPr/>
      <dgm:t>
        <a:bodyPr/>
        <a:lstStyle/>
        <a:p>
          <a:endParaRPr lang="en-US"/>
        </a:p>
      </dgm:t>
    </dgm:pt>
    <dgm:pt modelId="{D8754FB6-B836-41AD-A58B-5AD1363BC588}" type="sibTrans" cxnId="{5575EC6C-860A-4C8B-BF49-6BCC9ED8D48C}">
      <dgm:prSet/>
      <dgm:spPr/>
      <dgm:t>
        <a:bodyPr/>
        <a:lstStyle/>
        <a:p>
          <a:endParaRPr lang="en-US"/>
        </a:p>
      </dgm:t>
    </dgm:pt>
    <dgm:pt modelId="{7D804759-6B5E-485F-B871-045114366AAD}">
      <dgm:prSet/>
      <dgm:spPr/>
      <dgm:t>
        <a:bodyPr/>
        <a:lstStyle/>
        <a:p>
          <a:r>
            <a:rPr lang="de-AT" dirty="0" err="1"/>
            <a:t>We</a:t>
          </a:r>
          <a:r>
            <a:rPr lang="de-AT" dirty="0"/>
            <a:t> </a:t>
          </a:r>
          <a:r>
            <a:rPr lang="de-AT" dirty="0" err="1"/>
            <a:t>had</a:t>
          </a:r>
          <a:r>
            <a:rPr lang="de-AT" dirty="0"/>
            <a:t> </a:t>
          </a:r>
          <a:r>
            <a:rPr lang="de-AT" dirty="0" err="1"/>
            <a:t>to</a:t>
          </a:r>
          <a:r>
            <a:rPr lang="de-AT" dirty="0"/>
            <a:t> </a:t>
          </a:r>
          <a:r>
            <a:rPr lang="de-AT" dirty="0" err="1"/>
            <a:t>make</a:t>
          </a:r>
          <a:r>
            <a:rPr lang="de-AT" dirty="0"/>
            <a:t> </a:t>
          </a:r>
          <a:r>
            <a:rPr lang="de-AT" b="1" dirty="0" err="1"/>
            <a:t>educated</a:t>
          </a:r>
          <a:r>
            <a:rPr lang="de-AT" b="1" dirty="0"/>
            <a:t> </a:t>
          </a:r>
          <a:r>
            <a:rPr lang="de-AT" b="1" dirty="0" err="1"/>
            <a:t>guesses</a:t>
          </a:r>
          <a:r>
            <a:rPr lang="de-AT" b="1" dirty="0"/>
            <a:t> </a:t>
          </a:r>
          <a:r>
            <a:rPr lang="de-AT" dirty="0"/>
            <a:t>on </a:t>
          </a:r>
          <a:r>
            <a:rPr lang="de-AT" dirty="0" err="1"/>
            <a:t>issues</a:t>
          </a:r>
          <a:r>
            <a:rPr lang="de-AT" dirty="0"/>
            <a:t> </a:t>
          </a:r>
          <a:r>
            <a:rPr lang="de-AT" dirty="0" err="1"/>
            <a:t>that</a:t>
          </a:r>
          <a:r>
            <a:rPr lang="de-AT" dirty="0"/>
            <a:t> </a:t>
          </a:r>
          <a:r>
            <a:rPr lang="de-AT" dirty="0" err="1"/>
            <a:t>were</a:t>
          </a:r>
          <a:r>
            <a:rPr lang="de-AT" dirty="0"/>
            <a:t> not </a:t>
          </a:r>
          <a:r>
            <a:rPr lang="de-AT" dirty="0" err="1"/>
            <a:t>clearly</a:t>
          </a:r>
          <a:r>
            <a:rPr lang="de-AT" dirty="0"/>
            <a:t> </a:t>
          </a:r>
          <a:r>
            <a:rPr lang="de-AT" dirty="0" err="1"/>
            <a:t>described</a:t>
          </a:r>
          <a:r>
            <a:rPr lang="de-AT" dirty="0"/>
            <a:t> in </a:t>
          </a:r>
          <a:r>
            <a:rPr lang="de-AT" dirty="0" err="1"/>
            <a:t>the</a:t>
          </a:r>
          <a:r>
            <a:rPr lang="de-AT" dirty="0"/>
            <a:t> </a:t>
          </a:r>
          <a:r>
            <a:rPr lang="de-AT" dirty="0" err="1"/>
            <a:t>paper</a:t>
          </a:r>
          <a:r>
            <a:rPr lang="de-AT" dirty="0"/>
            <a:t> (in </a:t>
          </a:r>
          <a:r>
            <a:rPr lang="de-AT" dirty="0" err="1"/>
            <a:t>order</a:t>
          </a:r>
          <a:r>
            <a:rPr lang="de-AT" dirty="0"/>
            <a:t> </a:t>
          </a:r>
          <a:r>
            <a:rPr lang="de-AT" dirty="0" err="1"/>
            <a:t>to</a:t>
          </a:r>
          <a:r>
            <a:rPr lang="de-AT" dirty="0"/>
            <a:t> </a:t>
          </a:r>
          <a:r>
            <a:rPr lang="de-AT" dirty="0" err="1"/>
            <a:t>get</a:t>
          </a:r>
          <a:r>
            <a:rPr lang="de-AT" dirty="0"/>
            <a:t> </a:t>
          </a:r>
          <a:r>
            <a:rPr lang="de-AT" dirty="0" err="1"/>
            <a:t>some</a:t>
          </a:r>
          <a:r>
            <a:rPr lang="de-AT" dirty="0"/>
            <a:t> </a:t>
          </a:r>
          <a:r>
            <a:rPr lang="de-AT" dirty="0" err="1"/>
            <a:t>results</a:t>
          </a:r>
          <a:r>
            <a:rPr lang="de-AT" dirty="0"/>
            <a:t>) </a:t>
          </a:r>
          <a:endParaRPr lang="en-US" dirty="0"/>
        </a:p>
      </dgm:t>
    </dgm:pt>
    <dgm:pt modelId="{FB930D33-3F3A-42F2-BA10-D0561C3E9CC5}" type="parTrans" cxnId="{2CF25455-7978-420F-8D00-4D28362DC334}">
      <dgm:prSet/>
      <dgm:spPr/>
      <dgm:t>
        <a:bodyPr/>
        <a:lstStyle/>
        <a:p>
          <a:endParaRPr lang="en-US"/>
        </a:p>
      </dgm:t>
    </dgm:pt>
    <dgm:pt modelId="{1D23E07C-1F91-471D-9258-1F2E14D7ADDC}" type="sibTrans" cxnId="{2CF25455-7978-420F-8D00-4D28362DC334}">
      <dgm:prSet/>
      <dgm:spPr/>
      <dgm:t>
        <a:bodyPr/>
        <a:lstStyle/>
        <a:p>
          <a:endParaRPr lang="en-US"/>
        </a:p>
      </dgm:t>
    </dgm:pt>
    <dgm:pt modelId="{86BCB891-2F2C-43F5-9153-D4B14D23F4AA}" type="pres">
      <dgm:prSet presAssocID="{03D6C046-C4AC-4431-A3D3-EE6F7F5ACCEE}" presName="linear" presStyleCnt="0">
        <dgm:presLayoutVars>
          <dgm:animLvl val="lvl"/>
          <dgm:resizeHandles val="exact"/>
        </dgm:presLayoutVars>
      </dgm:prSet>
      <dgm:spPr/>
    </dgm:pt>
    <dgm:pt modelId="{1881FB5D-5FA8-48D6-8300-BDC60535E13B}" type="pres">
      <dgm:prSet presAssocID="{A16B1EB3-CB60-4601-955F-CAD685FEA79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66C85C9-CD8B-425C-A877-953166844AFD}" type="pres">
      <dgm:prSet presAssocID="{EB1411D6-4220-45D9-9EE9-1ADE409B5958}" presName="spacer" presStyleCnt="0"/>
      <dgm:spPr/>
    </dgm:pt>
    <dgm:pt modelId="{FFA76FF0-8D2A-4A68-910A-4E8582E3468F}" type="pres">
      <dgm:prSet presAssocID="{C18BCF7E-795C-4A57-92C6-A8C7264AF8B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7B94277-A375-4F25-BA3E-4567DCFEDFEA}" type="pres">
      <dgm:prSet presAssocID="{7494778A-8A63-4DB8-BC2B-920383661C80}" presName="spacer" presStyleCnt="0"/>
      <dgm:spPr/>
    </dgm:pt>
    <dgm:pt modelId="{7C2FF4C4-8A4C-483A-88B2-B038B50770CB}" type="pres">
      <dgm:prSet presAssocID="{3091397C-CC36-4FED-8EEA-53B1063C13B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D1DD767-0317-48DB-8C5B-78E13682FEE7}" type="pres">
      <dgm:prSet presAssocID="{961ECDB3-DC0D-4437-955D-8E4569B9F5CF}" presName="spacer" presStyleCnt="0"/>
      <dgm:spPr/>
    </dgm:pt>
    <dgm:pt modelId="{12432DD7-CDC5-44A9-9B6C-6632C783B3A5}" type="pres">
      <dgm:prSet presAssocID="{1387DD2C-098D-4AE9-9899-78DDDCCC809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DD29056-4E03-461A-BF7B-B5AFF9299262}" type="pres">
      <dgm:prSet presAssocID="{D8754FB6-B836-41AD-A58B-5AD1363BC588}" presName="spacer" presStyleCnt="0"/>
      <dgm:spPr/>
    </dgm:pt>
    <dgm:pt modelId="{3839151D-EDBF-42CF-96E4-386C1A9CE07F}" type="pres">
      <dgm:prSet presAssocID="{7D804759-6B5E-485F-B871-045114366AA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C50886A-D95C-44E4-8BDB-32B3520FDFF1}" type="presOf" srcId="{7D804759-6B5E-485F-B871-045114366AAD}" destId="{3839151D-EDBF-42CF-96E4-386C1A9CE07F}" srcOrd="0" destOrd="0" presId="urn:microsoft.com/office/officeart/2005/8/layout/vList2"/>
    <dgm:cxn modelId="{5575EC6C-860A-4C8B-BF49-6BCC9ED8D48C}" srcId="{03D6C046-C4AC-4431-A3D3-EE6F7F5ACCEE}" destId="{1387DD2C-098D-4AE9-9899-78DDDCCC809F}" srcOrd="3" destOrd="0" parTransId="{DD443549-BD31-4190-AD6C-E195E10AA13B}" sibTransId="{D8754FB6-B836-41AD-A58B-5AD1363BC588}"/>
    <dgm:cxn modelId="{3EF3606E-835A-405B-AE8E-796E3D3BE95C}" type="presOf" srcId="{1387DD2C-098D-4AE9-9899-78DDDCCC809F}" destId="{12432DD7-CDC5-44A9-9B6C-6632C783B3A5}" srcOrd="0" destOrd="0" presId="urn:microsoft.com/office/officeart/2005/8/layout/vList2"/>
    <dgm:cxn modelId="{7578AD6E-EEDF-406A-8E62-5E95760A185A}" type="presOf" srcId="{C18BCF7E-795C-4A57-92C6-A8C7264AF8BB}" destId="{FFA76FF0-8D2A-4A68-910A-4E8582E3468F}" srcOrd="0" destOrd="0" presId="urn:microsoft.com/office/officeart/2005/8/layout/vList2"/>
    <dgm:cxn modelId="{2CF25455-7978-420F-8D00-4D28362DC334}" srcId="{03D6C046-C4AC-4431-A3D3-EE6F7F5ACCEE}" destId="{7D804759-6B5E-485F-B871-045114366AAD}" srcOrd="4" destOrd="0" parTransId="{FB930D33-3F3A-42F2-BA10-D0561C3E9CC5}" sibTransId="{1D23E07C-1F91-471D-9258-1F2E14D7ADDC}"/>
    <dgm:cxn modelId="{2639F581-CAB2-4196-B5A1-49B2E9BD1DDF}" srcId="{03D6C046-C4AC-4431-A3D3-EE6F7F5ACCEE}" destId="{3091397C-CC36-4FED-8EEA-53B1063C13B5}" srcOrd="2" destOrd="0" parTransId="{59CBA2B1-59B4-48E7-8C64-00A472030179}" sibTransId="{961ECDB3-DC0D-4437-955D-8E4569B9F5CF}"/>
    <dgm:cxn modelId="{849577AA-94DB-40C5-A89E-683DCF251C48}" type="presOf" srcId="{03D6C046-C4AC-4431-A3D3-EE6F7F5ACCEE}" destId="{86BCB891-2F2C-43F5-9153-D4B14D23F4AA}" srcOrd="0" destOrd="0" presId="urn:microsoft.com/office/officeart/2005/8/layout/vList2"/>
    <dgm:cxn modelId="{95EB8FAC-1886-4FEB-9F7D-7208FA9ED1C8}" srcId="{03D6C046-C4AC-4431-A3D3-EE6F7F5ACCEE}" destId="{C18BCF7E-795C-4A57-92C6-A8C7264AF8BB}" srcOrd="1" destOrd="0" parTransId="{DFAF8615-A94D-4719-B897-F6CF0C35FD56}" sibTransId="{7494778A-8A63-4DB8-BC2B-920383661C80}"/>
    <dgm:cxn modelId="{3C90FAB4-082A-40BA-9FB8-5612B992C265}" type="presOf" srcId="{3091397C-CC36-4FED-8EEA-53B1063C13B5}" destId="{7C2FF4C4-8A4C-483A-88B2-B038B50770CB}" srcOrd="0" destOrd="0" presId="urn:microsoft.com/office/officeart/2005/8/layout/vList2"/>
    <dgm:cxn modelId="{7AB3F1BA-4793-40F6-B723-033A327A8D3C}" srcId="{03D6C046-C4AC-4431-A3D3-EE6F7F5ACCEE}" destId="{A16B1EB3-CB60-4601-955F-CAD685FEA794}" srcOrd="0" destOrd="0" parTransId="{BEDA6925-2DEB-4666-AA6E-A4AE64E4825D}" sibTransId="{EB1411D6-4220-45D9-9EE9-1ADE409B5958}"/>
    <dgm:cxn modelId="{385F58E1-8265-4A3D-999C-5261CFD15216}" type="presOf" srcId="{A16B1EB3-CB60-4601-955F-CAD685FEA794}" destId="{1881FB5D-5FA8-48D6-8300-BDC60535E13B}" srcOrd="0" destOrd="0" presId="urn:microsoft.com/office/officeart/2005/8/layout/vList2"/>
    <dgm:cxn modelId="{1A23C18B-CEE0-475D-B2E3-1E05C689D423}" type="presParOf" srcId="{86BCB891-2F2C-43F5-9153-D4B14D23F4AA}" destId="{1881FB5D-5FA8-48D6-8300-BDC60535E13B}" srcOrd="0" destOrd="0" presId="urn:microsoft.com/office/officeart/2005/8/layout/vList2"/>
    <dgm:cxn modelId="{E7451B4C-2C19-443A-98E8-A3A2E2759910}" type="presParOf" srcId="{86BCB891-2F2C-43F5-9153-D4B14D23F4AA}" destId="{866C85C9-CD8B-425C-A877-953166844AFD}" srcOrd="1" destOrd="0" presId="urn:microsoft.com/office/officeart/2005/8/layout/vList2"/>
    <dgm:cxn modelId="{A157565F-04B0-4EEA-BC23-4DA0421E8421}" type="presParOf" srcId="{86BCB891-2F2C-43F5-9153-D4B14D23F4AA}" destId="{FFA76FF0-8D2A-4A68-910A-4E8582E3468F}" srcOrd="2" destOrd="0" presId="urn:microsoft.com/office/officeart/2005/8/layout/vList2"/>
    <dgm:cxn modelId="{A5AA6D68-3B32-4320-868D-9360DE8C9AA6}" type="presParOf" srcId="{86BCB891-2F2C-43F5-9153-D4B14D23F4AA}" destId="{E7B94277-A375-4F25-BA3E-4567DCFEDFEA}" srcOrd="3" destOrd="0" presId="urn:microsoft.com/office/officeart/2005/8/layout/vList2"/>
    <dgm:cxn modelId="{AB842369-8229-497D-8D6F-80C20E5E2DC6}" type="presParOf" srcId="{86BCB891-2F2C-43F5-9153-D4B14D23F4AA}" destId="{7C2FF4C4-8A4C-483A-88B2-B038B50770CB}" srcOrd="4" destOrd="0" presId="urn:microsoft.com/office/officeart/2005/8/layout/vList2"/>
    <dgm:cxn modelId="{12CF23CA-927B-4DAC-8599-29C7C7E55B2F}" type="presParOf" srcId="{86BCB891-2F2C-43F5-9153-D4B14D23F4AA}" destId="{BD1DD767-0317-48DB-8C5B-78E13682FEE7}" srcOrd="5" destOrd="0" presId="urn:microsoft.com/office/officeart/2005/8/layout/vList2"/>
    <dgm:cxn modelId="{FF2F9F9F-0918-4E51-8664-0044D8F69340}" type="presParOf" srcId="{86BCB891-2F2C-43F5-9153-D4B14D23F4AA}" destId="{12432DD7-CDC5-44A9-9B6C-6632C783B3A5}" srcOrd="6" destOrd="0" presId="urn:microsoft.com/office/officeart/2005/8/layout/vList2"/>
    <dgm:cxn modelId="{67CCE9FD-5170-438A-9FC8-FF1318DCA6C8}" type="presParOf" srcId="{86BCB891-2F2C-43F5-9153-D4B14D23F4AA}" destId="{ADD29056-4E03-461A-BF7B-B5AFF9299262}" srcOrd="7" destOrd="0" presId="urn:microsoft.com/office/officeart/2005/8/layout/vList2"/>
    <dgm:cxn modelId="{A33E2F3E-2B1A-4482-9986-15431BE2B479}" type="presParOf" srcId="{86BCB891-2F2C-43F5-9153-D4B14D23F4AA}" destId="{3839151D-EDBF-42CF-96E4-386C1A9CE07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B9B8FA-2EEF-494C-AB4E-89FDED6E295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7B0AEDB-28F9-4B9D-A027-61B2E092BEB7}">
      <dgm:prSet/>
      <dgm:spPr/>
      <dgm:t>
        <a:bodyPr/>
        <a:lstStyle/>
        <a:p>
          <a:r>
            <a:rPr lang="de-AT"/>
            <a:t>Preprocessing the data set</a:t>
          </a:r>
          <a:endParaRPr lang="en-US"/>
        </a:p>
      </dgm:t>
    </dgm:pt>
    <dgm:pt modelId="{8FF0EA95-F5D5-4128-B09E-9A3AF1AF361B}" type="parTrans" cxnId="{CE75F475-0F79-4549-8D83-E43FCC1570F8}">
      <dgm:prSet/>
      <dgm:spPr/>
      <dgm:t>
        <a:bodyPr/>
        <a:lstStyle/>
        <a:p>
          <a:endParaRPr lang="en-US"/>
        </a:p>
      </dgm:t>
    </dgm:pt>
    <dgm:pt modelId="{0354BFE4-F957-4754-B3F8-E928641E349F}" type="sibTrans" cxnId="{CE75F475-0F79-4549-8D83-E43FCC1570F8}">
      <dgm:prSet/>
      <dgm:spPr/>
      <dgm:t>
        <a:bodyPr/>
        <a:lstStyle/>
        <a:p>
          <a:endParaRPr lang="en-US"/>
        </a:p>
      </dgm:t>
    </dgm:pt>
    <dgm:pt modelId="{A2025D5F-4C4B-4C45-BC94-8E55591BCB66}">
      <dgm:prSet/>
      <dgm:spPr/>
      <dgm:t>
        <a:bodyPr/>
        <a:lstStyle/>
        <a:p>
          <a:r>
            <a:rPr lang="de-AT"/>
            <a:t>Reproducing the model </a:t>
          </a:r>
          <a:endParaRPr lang="en-US"/>
        </a:p>
      </dgm:t>
    </dgm:pt>
    <dgm:pt modelId="{155A592F-BE59-438A-8C48-40CF29253065}" type="parTrans" cxnId="{CAB05963-C9D7-4856-A646-A5B1EBAAAD92}">
      <dgm:prSet/>
      <dgm:spPr/>
      <dgm:t>
        <a:bodyPr/>
        <a:lstStyle/>
        <a:p>
          <a:endParaRPr lang="en-US"/>
        </a:p>
      </dgm:t>
    </dgm:pt>
    <dgm:pt modelId="{0076FFFF-8501-4628-B72C-D9D2DE7E2DA8}" type="sibTrans" cxnId="{CAB05963-C9D7-4856-A646-A5B1EBAAAD92}">
      <dgm:prSet/>
      <dgm:spPr/>
      <dgm:t>
        <a:bodyPr/>
        <a:lstStyle/>
        <a:p>
          <a:endParaRPr lang="en-US"/>
        </a:p>
      </dgm:t>
    </dgm:pt>
    <dgm:pt modelId="{3649DEA0-3DAA-4680-9AD4-C03F7D87598F}">
      <dgm:prSet/>
      <dgm:spPr/>
      <dgm:t>
        <a:bodyPr/>
        <a:lstStyle/>
        <a:p>
          <a:r>
            <a:rPr lang="de-AT" dirty="0" err="1"/>
            <a:t>Assumptions</a:t>
          </a:r>
          <a:endParaRPr lang="en-US" dirty="0"/>
        </a:p>
      </dgm:t>
    </dgm:pt>
    <dgm:pt modelId="{F0215B77-2017-40F4-9770-B2DFDFFC8EBF}" type="parTrans" cxnId="{8B204DAD-A27E-458B-AB90-35A1070469ED}">
      <dgm:prSet/>
      <dgm:spPr/>
      <dgm:t>
        <a:bodyPr/>
        <a:lstStyle/>
        <a:p>
          <a:endParaRPr lang="en-US"/>
        </a:p>
      </dgm:t>
    </dgm:pt>
    <dgm:pt modelId="{F102F251-FB3F-4975-96B9-0D6E08105454}" type="sibTrans" cxnId="{8B204DAD-A27E-458B-AB90-35A1070469ED}">
      <dgm:prSet/>
      <dgm:spPr/>
      <dgm:t>
        <a:bodyPr/>
        <a:lstStyle/>
        <a:p>
          <a:endParaRPr lang="en-US"/>
        </a:p>
      </dgm:t>
    </dgm:pt>
    <dgm:pt modelId="{5137C4BD-8C90-4618-AF67-B7BFE246DB3B}">
      <dgm:prSet custT="1"/>
      <dgm:spPr/>
      <dgm:t>
        <a:bodyPr/>
        <a:lstStyle/>
        <a:p>
          <a:r>
            <a:rPr lang="de-AT" sz="1800" dirty="0"/>
            <a:t>Small </a:t>
          </a:r>
          <a:r>
            <a:rPr lang="de-AT" sz="1800" dirty="0" err="1"/>
            <a:t>matrix</a:t>
          </a:r>
          <a:r>
            <a:rPr lang="de-AT" sz="1800" dirty="0"/>
            <a:t> </a:t>
          </a:r>
          <a:r>
            <a:rPr lang="de-AT" sz="1800" dirty="0" err="1"/>
            <a:t>of</a:t>
          </a:r>
          <a:r>
            <a:rPr lang="de-AT" sz="1800" dirty="0"/>
            <a:t> KUAI - </a:t>
          </a:r>
          <a:r>
            <a:rPr lang="de-AT" sz="1800" dirty="0" err="1"/>
            <a:t>data</a:t>
          </a:r>
          <a:r>
            <a:rPr lang="de-AT" sz="1800" dirty="0"/>
            <a:t> </a:t>
          </a:r>
          <a:r>
            <a:rPr lang="de-AT" sz="1800" dirty="0" err="1"/>
            <a:t>set</a:t>
          </a:r>
          <a:r>
            <a:rPr lang="de-AT" sz="1800" dirty="0"/>
            <a:t> </a:t>
          </a:r>
          <a:r>
            <a:rPr lang="de-AT" sz="1800" dirty="0" err="1"/>
            <a:t>mind</a:t>
          </a:r>
          <a:r>
            <a:rPr lang="de-AT" sz="1800" dirty="0"/>
            <a:t>: large </a:t>
          </a:r>
          <a:r>
            <a:rPr lang="de-AT" sz="1800" dirty="0" err="1"/>
            <a:t>test</a:t>
          </a:r>
          <a:r>
            <a:rPr lang="de-AT" sz="1800" dirty="0"/>
            <a:t> and large </a:t>
          </a:r>
          <a:r>
            <a:rPr lang="de-AT" sz="1800" dirty="0" err="1"/>
            <a:t>train</a:t>
          </a:r>
          <a:r>
            <a:rPr lang="de-AT" sz="1800" dirty="0"/>
            <a:t> </a:t>
          </a:r>
          <a:r>
            <a:rPr lang="de-AT" sz="1800" dirty="0" err="1"/>
            <a:t>data</a:t>
          </a:r>
          <a:r>
            <a:rPr lang="de-AT" sz="1800" dirty="0"/>
            <a:t> </a:t>
          </a:r>
          <a:r>
            <a:rPr lang="de-AT" sz="1800" dirty="0" err="1"/>
            <a:t>set</a:t>
          </a:r>
          <a:r>
            <a:rPr lang="de-AT" sz="1800" dirty="0"/>
            <a:t> </a:t>
          </a:r>
          <a:endParaRPr lang="en-US" sz="1800" dirty="0"/>
        </a:p>
      </dgm:t>
    </dgm:pt>
    <dgm:pt modelId="{FF010777-89FD-4BED-B545-3746F739BD17}" type="parTrans" cxnId="{597799B8-B2D8-4596-9A2D-8BA37D70E8B2}">
      <dgm:prSet/>
      <dgm:spPr/>
      <dgm:t>
        <a:bodyPr/>
        <a:lstStyle/>
        <a:p>
          <a:endParaRPr lang="en-US"/>
        </a:p>
      </dgm:t>
    </dgm:pt>
    <dgm:pt modelId="{F15C2B76-C04D-406B-B6C5-A26D6ABE423B}" type="sibTrans" cxnId="{597799B8-B2D8-4596-9A2D-8BA37D70E8B2}">
      <dgm:prSet/>
      <dgm:spPr/>
      <dgm:t>
        <a:bodyPr/>
        <a:lstStyle/>
        <a:p>
          <a:endParaRPr lang="en-US"/>
        </a:p>
      </dgm:t>
    </dgm:pt>
    <dgm:pt modelId="{C69E6FE2-64D2-4D7E-823A-93990C3D2863}" type="pres">
      <dgm:prSet presAssocID="{8BB9B8FA-2EEF-494C-AB4E-89FDED6E2955}" presName="root" presStyleCnt="0">
        <dgm:presLayoutVars>
          <dgm:dir/>
          <dgm:resizeHandles val="exact"/>
        </dgm:presLayoutVars>
      </dgm:prSet>
      <dgm:spPr/>
    </dgm:pt>
    <dgm:pt modelId="{41939184-B2DF-41A0-9D5B-7016556731B9}" type="pres">
      <dgm:prSet presAssocID="{37B0AEDB-28F9-4B9D-A027-61B2E092BEB7}" presName="compNode" presStyleCnt="0"/>
      <dgm:spPr/>
    </dgm:pt>
    <dgm:pt modelId="{7BAC9A5F-BC17-4C4D-AD54-E5A118427CCF}" type="pres">
      <dgm:prSet presAssocID="{37B0AEDB-28F9-4B9D-A027-61B2E092BEB7}" presName="bgRect" presStyleLbl="bgShp" presStyleIdx="0" presStyleCnt="3"/>
      <dgm:spPr/>
    </dgm:pt>
    <dgm:pt modelId="{D1068D76-6D27-4DC8-A098-9B10383F819A}" type="pres">
      <dgm:prSet presAssocID="{37B0AEDB-28F9-4B9D-A027-61B2E092BEB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enbank"/>
        </a:ext>
      </dgm:extLst>
    </dgm:pt>
    <dgm:pt modelId="{4DFFADEF-03B8-4E54-AF93-D9882FB1A79C}" type="pres">
      <dgm:prSet presAssocID="{37B0AEDB-28F9-4B9D-A027-61B2E092BEB7}" presName="spaceRect" presStyleCnt="0"/>
      <dgm:spPr/>
    </dgm:pt>
    <dgm:pt modelId="{6E42ADD4-C9C6-440D-9DA2-1FC21A562C23}" type="pres">
      <dgm:prSet presAssocID="{37B0AEDB-28F9-4B9D-A027-61B2E092BEB7}" presName="parTx" presStyleLbl="revTx" presStyleIdx="0" presStyleCnt="4">
        <dgm:presLayoutVars>
          <dgm:chMax val="0"/>
          <dgm:chPref val="0"/>
        </dgm:presLayoutVars>
      </dgm:prSet>
      <dgm:spPr/>
    </dgm:pt>
    <dgm:pt modelId="{3DB606C7-12A2-4AD1-9653-C53DE3688EFC}" type="pres">
      <dgm:prSet presAssocID="{0354BFE4-F957-4754-B3F8-E928641E349F}" presName="sibTrans" presStyleCnt="0"/>
      <dgm:spPr/>
    </dgm:pt>
    <dgm:pt modelId="{844FA54B-EB4D-4BEA-8843-2A7463EE02E4}" type="pres">
      <dgm:prSet presAssocID="{A2025D5F-4C4B-4C45-BC94-8E55591BCB66}" presName="compNode" presStyleCnt="0"/>
      <dgm:spPr/>
    </dgm:pt>
    <dgm:pt modelId="{84564569-9763-4D69-AD01-7BEA5472666B}" type="pres">
      <dgm:prSet presAssocID="{A2025D5F-4C4B-4C45-BC94-8E55591BCB66}" presName="bgRect" presStyleLbl="bgShp" presStyleIdx="1" presStyleCnt="3"/>
      <dgm:spPr/>
    </dgm:pt>
    <dgm:pt modelId="{6895248F-936A-4740-B017-E2124D215921}" type="pres">
      <dgm:prSet presAssocID="{A2025D5F-4C4B-4C45-BC94-8E55591BCB6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43D73975-2026-4784-BE1D-3939CCD65109}" type="pres">
      <dgm:prSet presAssocID="{A2025D5F-4C4B-4C45-BC94-8E55591BCB66}" presName="spaceRect" presStyleCnt="0"/>
      <dgm:spPr/>
    </dgm:pt>
    <dgm:pt modelId="{9816C21E-A80C-4043-8769-DACF7273275A}" type="pres">
      <dgm:prSet presAssocID="{A2025D5F-4C4B-4C45-BC94-8E55591BCB66}" presName="parTx" presStyleLbl="revTx" presStyleIdx="1" presStyleCnt="4">
        <dgm:presLayoutVars>
          <dgm:chMax val="0"/>
          <dgm:chPref val="0"/>
        </dgm:presLayoutVars>
      </dgm:prSet>
      <dgm:spPr/>
    </dgm:pt>
    <dgm:pt modelId="{E2DB6355-8826-4F31-8D21-C08A134D08AB}" type="pres">
      <dgm:prSet presAssocID="{0076FFFF-8501-4628-B72C-D9D2DE7E2DA8}" presName="sibTrans" presStyleCnt="0"/>
      <dgm:spPr/>
    </dgm:pt>
    <dgm:pt modelId="{1D20A294-AC15-44DC-A325-F4C3AF83FEDD}" type="pres">
      <dgm:prSet presAssocID="{3649DEA0-3DAA-4680-9AD4-C03F7D87598F}" presName="compNode" presStyleCnt="0"/>
      <dgm:spPr/>
    </dgm:pt>
    <dgm:pt modelId="{F107C79B-6D3D-4F26-92F9-0388403733C4}" type="pres">
      <dgm:prSet presAssocID="{3649DEA0-3DAA-4680-9AD4-C03F7D87598F}" presName="bgRect" presStyleLbl="bgShp" presStyleIdx="2" presStyleCnt="3"/>
      <dgm:spPr/>
    </dgm:pt>
    <dgm:pt modelId="{FC404450-A9BE-422D-A560-77914535C164}" type="pres">
      <dgm:prSet presAssocID="{3649DEA0-3DAA-4680-9AD4-C03F7D87598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CAD083B-9509-4BA5-8102-B91F5AC51CCE}" type="pres">
      <dgm:prSet presAssocID="{3649DEA0-3DAA-4680-9AD4-C03F7D87598F}" presName="spaceRect" presStyleCnt="0"/>
      <dgm:spPr/>
    </dgm:pt>
    <dgm:pt modelId="{C5828EAF-9F2D-494D-83F3-4C65B8A5C845}" type="pres">
      <dgm:prSet presAssocID="{3649DEA0-3DAA-4680-9AD4-C03F7D87598F}" presName="parTx" presStyleLbl="revTx" presStyleIdx="2" presStyleCnt="4">
        <dgm:presLayoutVars>
          <dgm:chMax val="0"/>
          <dgm:chPref val="0"/>
        </dgm:presLayoutVars>
      </dgm:prSet>
      <dgm:spPr/>
    </dgm:pt>
    <dgm:pt modelId="{79147F2A-A94C-4D4E-B15B-72500D60BAE0}" type="pres">
      <dgm:prSet presAssocID="{3649DEA0-3DAA-4680-9AD4-C03F7D87598F}" presName="desTx" presStyleLbl="revTx" presStyleIdx="3" presStyleCnt="4">
        <dgm:presLayoutVars/>
      </dgm:prSet>
      <dgm:spPr/>
    </dgm:pt>
  </dgm:ptLst>
  <dgm:cxnLst>
    <dgm:cxn modelId="{867C1C03-D254-4579-B905-3828AA8E5C46}" type="presOf" srcId="{5137C4BD-8C90-4618-AF67-B7BFE246DB3B}" destId="{79147F2A-A94C-4D4E-B15B-72500D60BAE0}" srcOrd="0" destOrd="0" presId="urn:microsoft.com/office/officeart/2018/2/layout/IconVerticalSolidList"/>
    <dgm:cxn modelId="{1597E11A-9E82-411C-BAE9-DFC5020E97DA}" type="presOf" srcId="{A2025D5F-4C4B-4C45-BC94-8E55591BCB66}" destId="{9816C21E-A80C-4043-8769-DACF7273275A}" srcOrd="0" destOrd="0" presId="urn:microsoft.com/office/officeart/2018/2/layout/IconVerticalSolidList"/>
    <dgm:cxn modelId="{158C095D-7C2D-46A8-A1D3-89FFBD284659}" type="presOf" srcId="{37B0AEDB-28F9-4B9D-A027-61B2E092BEB7}" destId="{6E42ADD4-C9C6-440D-9DA2-1FC21A562C23}" srcOrd="0" destOrd="0" presId="urn:microsoft.com/office/officeart/2018/2/layout/IconVerticalSolidList"/>
    <dgm:cxn modelId="{CAB05963-C9D7-4856-A646-A5B1EBAAAD92}" srcId="{8BB9B8FA-2EEF-494C-AB4E-89FDED6E2955}" destId="{A2025D5F-4C4B-4C45-BC94-8E55591BCB66}" srcOrd="1" destOrd="0" parTransId="{155A592F-BE59-438A-8C48-40CF29253065}" sibTransId="{0076FFFF-8501-4628-B72C-D9D2DE7E2DA8}"/>
    <dgm:cxn modelId="{CE75F475-0F79-4549-8D83-E43FCC1570F8}" srcId="{8BB9B8FA-2EEF-494C-AB4E-89FDED6E2955}" destId="{37B0AEDB-28F9-4B9D-A027-61B2E092BEB7}" srcOrd="0" destOrd="0" parTransId="{8FF0EA95-F5D5-4128-B09E-9A3AF1AF361B}" sibTransId="{0354BFE4-F957-4754-B3F8-E928641E349F}"/>
    <dgm:cxn modelId="{8B204DAD-A27E-458B-AB90-35A1070469ED}" srcId="{8BB9B8FA-2EEF-494C-AB4E-89FDED6E2955}" destId="{3649DEA0-3DAA-4680-9AD4-C03F7D87598F}" srcOrd="2" destOrd="0" parTransId="{F0215B77-2017-40F4-9770-B2DFDFFC8EBF}" sibTransId="{F102F251-FB3F-4975-96B9-0D6E08105454}"/>
    <dgm:cxn modelId="{4B92E1B7-275A-4162-A125-8E8BD0535366}" type="presOf" srcId="{3649DEA0-3DAA-4680-9AD4-C03F7D87598F}" destId="{C5828EAF-9F2D-494D-83F3-4C65B8A5C845}" srcOrd="0" destOrd="0" presId="urn:microsoft.com/office/officeart/2018/2/layout/IconVerticalSolidList"/>
    <dgm:cxn modelId="{597799B8-B2D8-4596-9A2D-8BA37D70E8B2}" srcId="{3649DEA0-3DAA-4680-9AD4-C03F7D87598F}" destId="{5137C4BD-8C90-4618-AF67-B7BFE246DB3B}" srcOrd="0" destOrd="0" parTransId="{FF010777-89FD-4BED-B545-3746F739BD17}" sibTransId="{F15C2B76-C04D-406B-B6C5-A26D6ABE423B}"/>
    <dgm:cxn modelId="{DAF739E1-521C-4F0F-91B6-CFEEFF7F4E02}" type="presOf" srcId="{8BB9B8FA-2EEF-494C-AB4E-89FDED6E2955}" destId="{C69E6FE2-64D2-4D7E-823A-93990C3D2863}" srcOrd="0" destOrd="0" presId="urn:microsoft.com/office/officeart/2018/2/layout/IconVerticalSolidList"/>
    <dgm:cxn modelId="{747507CE-B0E0-4428-983A-B6352E9F0D5E}" type="presParOf" srcId="{C69E6FE2-64D2-4D7E-823A-93990C3D2863}" destId="{41939184-B2DF-41A0-9D5B-7016556731B9}" srcOrd="0" destOrd="0" presId="urn:microsoft.com/office/officeart/2018/2/layout/IconVerticalSolidList"/>
    <dgm:cxn modelId="{B27835EB-D593-4A8E-8B04-1801EA0E06CD}" type="presParOf" srcId="{41939184-B2DF-41A0-9D5B-7016556731B9}" destId="{7BAC9A5F-BC17-4C4D-AD54-E5A118427CCF}" srcOrd="0" destOrd="0" presId="urn:microsoft.com/office/officeart/2018/2/layout/IconVerticalSolidList"/>
    <dgm:cxn modelId="{C2FBDA2E-953C-4D06-A83C-BCDD6963AD4E}" type="presParOf" srcId="{41939184-B2DF-41A0-9D5B-7016556731B9}" destId="{D1068D76-6D27-4DC8-A098-9B10383F819A}" srcOrd="1" destOrd="0" presId="urn:microsoft.com/office/officeart/2018/2/layout/IconVerticalSolidList"/>
    <dgm:cxn modelId="{DF53C814-535C-4B04-B8D6-4438F2F9D3AF}" type="presParOf" srcId="{41939184-B2DF-41A0-9D5B-7016556731B9}" destId="{4DFFADEF-03B8-4E54-AF93-D9882FB1A79C}" srcOrd="2" destOrd="0" presId="urn:microsoft.com/office/officeart/2018/2/layout/IconVerticalSolidList"/>
    <dgm:cxn modelId="{73C7237F-BA7A-4AFC-A140-8FE9CCDA8E6F}" type="presParOf" srcId="{41939184-B2DF-41A0-9D5B-7016556731B9}" destId="{6E42ADD4-C9C6-440D-9DA2-1FC21A562C23}" srcOrd="3" destOrd="0" presId="urn:microsoft.com/office/officeart/2018/2/layout/IconVerticalSolidList"/>
    <dgm:cxn modelId="{F3B35004-2A48-4D3C-97B6-14C658ABFE22}" type="presParOf" srcId="{C69E6FE2-64D2-4D7E-823A-93990C3D2863}" destId="{3DB606C7-12A2-4AD1-9653-C53DE3688EFC}" srcOrd="1" destOrd="0" presId="urn:microsoft.com/office/officeart/2018/2/layout/IconVerticalSolidList"/>
    <dgm:cxn modelId="{BC07C09D-961B-49F7-AF3C-A43FB8752278}" type="presParOf" srcId="{C69E6FE2-64D2-4D7E-823A-93990C3D2863}" destId="{844FA54B-EB4D-4BEA-8843-2A7463EE02E4}" srcOrd="2" destOrd="0" presId="urn:microsoft.com/office/officeart/2018/2/layout/IconVerticalSolidList"/>
    <dgm:cxn modelId="{4E553E0F-156A-488A-B83E-5F0AA6594E2E}" type="presParOf" srcId="{844FA54B-EB4D-4BEA-8843-2A7463EE02E4}" destId="{84564569-9763-4D69-AD01-7BEA5472666B}" srcOrd="0" destOrd="0" presId="urn:microsoft.com/office/officeart/2018/2/layout/IconVerticalSolidList"/>
    <dgm:cxn modelId="{34383CFC-BBBE-4B49-B864-DBEFC91B0AC1}" type="presParOf" srcId="{844FA54B-EB4D-4BEA-8843-2A7463EE02E4}" destId="{6895248F-936A-4740-B017-E2124D215921}" srcOrd="1" destOrd="0" presId="urn:microsoft.com/office/officeart/2018/2/layout/IconVerticalSolidList"/>
    <dgm:cxn modelId="{A7CDD969-B243-46CD-A714-6D5499C4BD6D}" type="presParOf" srcId="{844FA54B-EB4D-4BEA-8843-2A7463EE02E4}" destId="{43D73975-2026-4784-BE1D-3939CCD65109}" srcOrd="2" destOrd="0" presId="urn:microsoft.com/office/officeart/2018/2/layout/IconVerticalSolidList"/>
    <dgm:cxn modelId="{119A9C73-0319-4CF7-8180-80798D045AAB}" type="presParOf" srcId="{844FA54B-EB4D-4BEA-8843-2A7463EE02E4}" destId="{9816C21E-A80C-4043-8769-DACF7273275A}" srcOrd="3" destOrd="0" presId="urn:microsoft.com/office/officeart/2018/2/layout/IconVerticalSolidList"/>
    <dgm:cxn modelId="{27BD8900-9F50-4C3E-9BB1-5B441A6979D1}" type="presParOf" srcId="{C69E6FE2-64D2-4D7E-823A-93990C3D2863}" destId="{E2DB6355-8826-4F31-8D21-C08A134D08AB}" srcOrd="3" destOrd="0" presId="urn:microsoft.com/office/officeart/2018/2/layout/IconVerticalSolidList"/>
    <dgm:cxn modelId="{6D864E73-B49D-4E63-A00F-DC7BA0BBD936}" type="presParOf" srcId="{C69E6FE2-64D2-4D7E-823A-93990C3D2863}" destId="{1D20A294-AC15-44DC-A325-F4C3AF83FEDD}" srcOrd="4" destOrd="0" presId="urn:microsoft.com/office/officeart/2018/2/layout/IconVerticalSolidList"/>
    <dgm:cxn modelId="{B0B167F8-FE0F-4FC5-8936-0CC47B099226}" type="presParOf" srcId="{1D20A294-AC15-44DC-A325-F4C3AF83FEDD}" destId="{F107C79B-6D3D-4F26-92F9-0388403733C4}" srcOrd="0" destOrd="0" presId="urn:microsoft.com/office/officeart/2018/2/layout/IconVerticalSolidList"/>
    <dgm:cxn modelId="{083AB5EA-547C-47C3-BDF0-95D6D87D3F84}" type="presParOf" srcId="{1D20A294-AC15-44DC-A325-F4C3AF83FEDD}" destId="{FC404450-A9BE-422D-A560-77914535C164}" srcOrd="1" destOrd="0" presId="urn:microsoft.com/office/officeart/2018/2/layout/IconVerticalSolidList"/>
    <dgm:cxn modelId="{C9B4E676-DDB3-4B7D-8C22-63A78DB83E6D}" type="presParOf" srcId="{1D20A294-AC15-44DC-A325-F4C3AF83FEDD}" destId="{3CAD083B-9509-4BA5-8102-B91F5AC51CCE}" srcOrd="2" destOrd="0" presId="urn:microsoft.com/office/officeart/2018/2/layout/IconVerticalSolidList"/>
    <dgm:cxn modelId="{B43F137D-EB33-4D8D-90DD-C1D42D41CCA5}" type="presParOf" srcId="{1D20A294-AC15-44DC-A325-F4C3AF83FEDD}" destId="{C5828EAF-9F2D-494D-83F3-4C65B8A5C845}" srcOrd="3" destOrd="0" presId="urn:microsoft.com/office/officeart/2018/2/layout/IconVerticalSolidList"/>
    <dgm:cxn modelId="{0686587C-F1E7-451F-B5CB-59E70C800BDF}" type="presParOf" srcId="{1D20A294-AC15-44DC-A325-F4C3AF83FEDD}" destId="{79147F2A-A94C-4D4E-B15B-72500D60BAE0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B5C6A9-4DEF-46FE-BAA6-5D79DD9E062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5BEDA28-D34B-4FC3-8C23-D87B631FEB1E}">
      <dgm:prSet/>
      <dgm:spPr/>
      <dgm:t>
        <a:bodyPr/>
        <a:lstStyle/>
        <a:p>
          <a:r>
            <a:rPr lang="de-AT"/>
            <a:t>Definition of some terms e.g. </a:t>
          </a:r>
          <a:r>
            <a:rPr lang="de-AT" i="1"/>
            <a:t>exposure</a:t>
          </a:r>
          <a:r>
            <a:rPr lang="de-AT"/>
            <a:t> </a:t>
          </a:r>
          <a:endParaRPr lang="en-US"/>
        </a:p>
      </dgm:t>
    </dgm:pt>
    <dgm:pt modelId="{7E7724A6-E5FD-40D9-AD12-1D800E3D659A}" type="parTrans" cxnId="{7C412542-3F48-4242-9EE8-319927E41469}">
      <dgm:prSet/>
      <dgm:spPr/>
      <dgm:t>
        <a:bodyPr/>
        <a:lstStyle/>
        <a:p>
          <a:endParaRPr lang="en-US"/>
        </a:p>
      </dgm:t>
    </dgm:pt>
    <dgm:pt modelId="{32CE8859-86BA-4EA0-8968-664EBABD4A50}" type="sibTrans" cxnId="{7C412542-3F48-4242-9EE8-319927E41469}">
      <dgm:prSet/>
      <dgm:spPr/>
      <dgm:t>
        <a:bodyPr/>
        <a:lstStyle/>
        <a:p>
          <a:endParaRPr lang="en-US"/>
        </a:p>
      </dgm:t>
    </dgm:pt>
    <dgm:pt modelId="{FB898A21-F6BA-4112-86BA-D2F5AA142FF6}">
      <dgm:prSet/>
      <dgm:spPr/>
      <dgm:t>
        <a:bodyPr/>
        <a:lstStyle/>
        <a:p>
          <a:r>
            <a:rPr lang="de-AT" dirty="0" err="1"/>
            <a:t>What</a:t>
          </a:r>
          <a:r>
            <a:rPr lang="de-AT" dirty="0"/>
            <a:t> </a:t>
          </a:r>
          <a:r>
            <a:rPr lang="de-AT" dirty="0" err="1"/>
            <a:t>exact</a:t>
          </a:r>
          <a:r>
            <a:rPr lang="de-AT" dirty="0"/>
            <a:t> </a:t>
          </a:r>
          <a:r>
            <a:rPr lang="de-AT" dirty="0" err="1"/>
            <a:t>data</a:t>
          </a:r>
          <a:r>
            <a:rPr lang="de-AT" dirty="0"/>
            <a:t> was </a:t>
          </a:r>
          <a:r>
            <a:rPr lang="de-AT" dirty="0" err="1"/>
            <a:t>used</a:t>
          </a:r>
          <a:r>
            <a:rPr lang="de-AT" dirty="0"/>
            <a:t> (clean-</a:t>
          </a:r>
          <a:r>
            <a:rPr lang="de-AT" dirty="0" err="1"/>
            <a:t>up</a:t>
          </a:r>
          <a:r>
            <a:rPr lang="de-AT" dirty="0"/>
            <a:t> </a:t>
          </a:r>
          <a:r>
            <a:rPr lang="de-AT" dirty="0" err="1"/>
            <a:t>process</a:t>
          </a:r>
          <a:r>
            <a:rPr lang="de-AT" dirty="0"/>
            <a:t> not </a:t>
          </a:r>
          <a:r>
            <a:rPr lang="de-AT" dirty="0" err="1"/>
            <a:t>quite</a:t>
          </a:r>
          <a:r>
            <a:rPr lang="de-AT" dirty="0"/>
            <a:t> </a:t>
          </a:r>
          <a:r>
            <a:rPr lang="de-AT" dirty="0" err="1"/>
            <a:t>clear</a:t>
          </a:r>
          <a:r>
            <a:rPr lang="de-AT" dirty="0"/>
            <a:t>/ </a:t>
          </a:r>
          <a:r>
            <a:rPr lang="de-AT" dirty="0" err="1"/>
            <a:t>comprehensible</a:t>
          </a:r>
          <a:r>
            <a:rPr lang="de-AT" dirty="0"/>
            <a:t>) </a:t>
          </a:r>
          <a:endParaRPr lang="en-US" dirty="0"/>
        </a:p>
      </dgm:t>
    </dgm:pt>
    <dgm:pt modelId="{46C9F9B2-FB1D-4368-A6DE-7282FB7BA1B3}" type="parTrans" cxnId="{7C2E0949-C891-468B-88AF-C105D67F49F1}">
      <dgm:prSet/>
      <dgm:spPr/>
      <dgm:t>
        <a:bodyPr/>
        <a:lstStyle/>
        <a:p>
          <a:endParaRPr lang="en-US"/>
        </a:p>
      </dgm:t>
    </dgm:pt>
    <dgm:pt modelId="{34ABF9D2-FFDC-4B3F-BA0E-A34FF05B60FB}" type="sibTrans" cxnId="{7C2E0949-C891-468B-88AF-C105D67F49F1}">
      <dgm:prSet/>
      <dgm:spPr/>
      <dgm:t>
        <a:bodyPr/>
        <a:lstStyle/>
        <a:p>
          <a:endParaRPr lang="en-US"/>
        </a:p>
      </dgm:t>
    </dgm:pt>
    <dgm:pt modelId="{A34112BB-72BF-441B-9F1E-27E2D75D5C99}">
      <dgm:prSet/>
      <dgm:spPr/>
      <dgm:t>
        <a:bodyPr/>
        <a:lstStyle/>
        <a:p>
          <a:r>
            <a:rPr lang="de-AT" dirty="0"/>
            <a:t>Understanding </a:t>
          </a:r>
          <a:r>
            <a:rPr lang="de-AT" i="1" dirty="0" err="1"/>
            <a:t>the</a:t>
          </a:r>
          <a:r>
            <a:rPr lang="de-AT" i="1" dirty="0"/>
            <a:t> </a:t>
          </a:r>
          <a:r>
            <a:rPr lang="de-AT" i="1" dirty="0" err="1"/>
            <a:t>whole</a:t>
          </a:r>
          <a:r>
            <a:rPr lang="de-AT" i="1" dirty="0"/>
            <a:t> </a:t>
          </a:r>
          <a:r>
            <a:rPr lang="de-AT" dirty="0" err="1"/>
            <a:t>mathematical</a:t>
          </a:r>
          <a:r>
            <a:rPr lang="de-AT" dirty="0"/>
            <a:t> </a:t>
          </a:r>
          <a:r>
            <a:rPr lang="de-AT" dirty="0" err="1"/>
            <a:t>background</a:t>
          </a:r>
          <a:r>
            <a:rPr lang="de-AT" dirty="0"/>
            <a:t> </a:t>
          </a:r>
          <a:endParaRPr lang="en-US" dirty="0"/>
        </a:p>
      </dgm:t>
    </dgm:pt>
    <dgm:pt modelId="{B03F9730-9F81-44BC-97C4-24E61696C805}" type="parTrans" cxnId="{42B62855-7D50-4DCE-9DBB-F86A6E2B47A7}">
      <dgm:prSet/>
      <dgm:spPr/>
      <dgm:t>
        <a:bodyPr/>
        <a:lstStyle/>
        <a:p>
          <a:endParaRPr lang="en-US"/>
        </a:p>
      </dgm:t>
    </dgm:pt>
    <dgm:pt modelId="{0923EDC3-B3EE-4C10-B786-340F4D998F08}" type="sibTrans" cxnId="{42B62855-7D50-4DCE-9DBB-F86A6E2B47A7}">
      <dgm:prSet/>
      <dgm:spPr/>
      <dgm:t>
        <a:bodyPr/>
        <a:lstStyle/>
        <a:p>
          <a:endParaRPr lang="en-US"/>
        </a:p>
      </dgm:t>
    </dgm:pt>
    <dgm:pt modelId="{2A983D2E-D001-4E20-AD75-736B064D5C17}" type="pres">
      <dgm:prSet presAssocID="{4FB5C6A9-4DEF-46FE-BAA6-5D79DD9E062F}" presName="root" presStyleCnt="0">
        <dgm:presLayoutVars>
          <dgm:dir/>
          <dgm:resizeHandles val="exact"/>
        </dgm:presLayoutVars>
      </dgm:prSet>
      <dgm:spPr/>
    </dgm:pt>
    <dgm:pt modelId="{1C75BE5A-011E-4115-8DB4-050C7C6C2EA7}" type="pres">
      <dgm:prSet presAssocID="{B5BEDA28-D34B-4FC3-8C23-D87B631FEB1E}" presName="compNode" presStyleCnt="0"/>
      <dgm:spPr/>
    </dgm:pt>
    <dgm:pt modelId="{9D6D1E4E-D24C-4532-951A-BCD199A176AD}" type="pres">
      <dgm:prSet presAssocID="{B5BEDA28-D34B-4FC3-8C23-D87B631FEB1E}" presName="bgRect" presStyleLbl="bgShp" presStyleIdx="0" presStyleCnt="3"/>
      <dgm:spPr/>
    </dgm:pt>
    <dgm:pt modelId="{4F212096-6759-4329-AA1F-558AB520BE16}" type="pres">
      <dgm:prSet presAssocID="{B5BEDA28-D34B-4FC3-8C23-D87B631FEB1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B0A69FB-D8A1-4485-B1CC-788777DB018E}" type="pres">
      <dgm:prSet presAssocID="{B5BEDA28-D34B-4FC3-8C23-D87B631FEB1E}" presName="spaceRect" presStyleCnt="0"/>
      <dgm:spPr/>
    </dgm:pt>
    <dgm:pt modelId="{5E171FFF-C143-42D0-ADAD-1664A221390C}" type="pres">
      <dgm:prSet presAssocID="{B5BEDA28-D34B-4FC3-8C23-D87B631FEB1E}" presName="parTx" presStyleLbl="revTx" presStyleIdx="0" presStyleCnt="3">
        <dgm:presLayoutVars>
          <dgm:chMax val="0"/>
          <dgm:chPref val="0"/>
        </dgm:presLayoutVars>
      </dgm:prSet>
      <dgm:spPr/>
    </dgm:pt>
    <dgm:pt modelId="{26567A33-E503-478B-B3DC-5850FE5577DF}" type="pres">
      <dgm:prSet presAssocID="{32CE8859-86BA-4EA0-8968-664EBABD4A50}" presName="sibTrans" presStyleCnt="0"/>
      <dgm:spPr/>
    </dgm:pt>
    <dgm:pt modelId="{4080DA1D-28B0-4627-9840-583AE7BCFE02}" type="pres">
      <dgm:prSet presAssocID="{FB898A21-F6BA-4112-86BA-D2F5AA142FF6}" presName="compNode" presStyleCnt="0"/>
      <dgm:spPr/>
    </dgm:pt>
    <dgm:pt modelId="{3BC07DEA-2011-41A5-AD15-AADD97C0A5FC}" type="pres">
      <dgm:prSet presAssocID="{FB898A21-F6BA-4112-86BA-D2F5AA142FF6}" presName="bgRect" presStyleLbl="bgShp" presStyleIdx="1" presStyleCnt="3"/>
      <dgm:spPr/>
    </dgm:pt>
    <dgm:pt modelId="{8B104034-8FE4-44F6-B40C-C6E40A4E426D}" type="pres">
      <dgm:prSet presAssocID="{FB898A21-F6BA-4112-86BA-D2F5AA142FF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izstoff"/>
        </a:ext>
      </dgm:extLst>
    </dgm:pt>
    <dgm:pt modelId="{5FF14FFB-7424-4F42-AB44-8F8DFF729717}" type="pres">
      <dgm:prSet presAssocID="{FB898A21-F6BA-4112-86BA-D2F5AA142FF6}" presName="spaceRect" presStyleCnt="0"/>
      <dgm:spPr/>
    </dgm:pt>
    <dgm:pt modelId="{F4138CB0-EB76-40B6-A2E1-E875F4E55EBE}" type="pres">
      <dgm:prSet presAssocID="{FB898A21-F6BA-4112-86BA-D2F5AA142FF6}" presName="parTx" presStyleLbl="revTx" presStyleIdx="1" presStyleCnt="3">
        <dgm:presLayoutVars>
          <dgm:chMax val="0"/>
          <dgm:chPref val="0"/>
        </dgm:presLayoutVars>
      </dgm:prSet>
      <dgm:spPr/>
    </dgm:pt>
    <dgm:pt modelId="{250BCC58-8645-44A5-A105-702972CB74A9}" type="pres">
      <dgm:prSet presAssocID="{34ABF9D2-FFDC-4B3F-BA0E-A34FF05B60FB}" presName="sibTrans" presStyleCnt="0"/>
      <dgm:spPr/>
    </dgm:pt>
    <dgm:pt modelId="{E79FC56B-BE90-47E6-B378-E6A1B0F2F543}" type="pres">
      <dgm:prSet presAssocID="{A34112BB-72BF-441B-9F1E-27E2D75D5C99}" presName="compNode" presStyleCnt="0"/>
      <dgm:spPr/>
    </dgm:pt>
    <dgm:pt modelId="{973A9583-379E-4308-885D-0BEBEFD799C7}" type="pres">
      <dgm:prSet presAssocID="{A34112BB-72BF-441B-9F1E-27E2D75D5C99}" presName="bgRect" presStyleLbl="bgShp" presStyleIdx="2" presStyleCnt="3"/>
      <dgm:spPr/>
    </dgm:pt>
    <dgm:pt modelId="{E9F6076D-29BC-480E-8B7A-AAF9ABC12C6F}" type="pres">
      <dgm:prSet presAssocID="{A34112BB-72BF-441B-9F1E-27E2D75D5C9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ücher"/>
        </a:ext>
      </dgm:extLst>
    </dgm:pt>
    <dgm:pt modelId="{C5E74B70-A92E-493C-912D-0198FC0CB16E}" type="pres">
      <dgm:prSet presAssocID="{A34112BB-72BF-441B-9F1E-27E2D75D5C99}" presName="spaceRect" presStyleCnt="0"/>
      <dgm:spPr/>
    </dgm:pt>
    <dgm:pt modelId="{6A366DD0-DA3B-4E53-BDE6-852B91B0CD38}" type="pres">
      <dgm:prSet presAssocID="{A34112BB-72BF-441B-9F1E-27E2D75D5C9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6FEBE14-EE3F-49E5-B933-CCCF84749E93}" type="presOf" srcId="{4FB5C6A9-4DEF-46FE-BAA6-5D79DD9E062F}" destId="{2A983D2E-D001-4E20-AD75-736B064D5C17}" srcOrd="0" destOrd="0" presId="urn:microsoft.com/office/officeart/2018/2/layout/IconVerticalSolidList"/>
    <dgm:cxn modelId="{7C412542-3F48-4242-9EE8-319927E41469}" srcId="{4FB5C6A9-4DEF-46FE-BAA6-5D79DD9E062F}" destId="{B5BEDA28-D34B-4FC3-8C23-D87B631FEB1E}" srcOrd="0" destOrd="0" parTransId="{7E7724A6-E5FD-40D9-AD12-1D800E3D659A}" sibTransId="{32CE8859-86BA-4EA0-8968-664EBABD4A50}"/>
    <dgm:cxn modelId="{F41E4063-9562-4EEA-B3AE-EE22C32CFB00}" type="presOf" srcId="{FB898A21-F6BA-4112-86BA-D2F5AA142FF6}" destId="{F4138CB0-EB76-40B6-A2E1-E875F4E55EBE}" srcOrd="0" destOrd="0" presId="urn:microsoft.com/office/officeart/2018/2/layout/IconVerticalSolidList"/>
    <dgm:cxn modelId="{7109B068-A7D1-4969-9DBC-024382E9B66F}" type="presOf" srcId="{A34112BB-72BF-441B-9F1E-27E2D75D5C99}" destId="{6A366DD0-DA3B-4E53-BDE6-852B91B0CD38}" srcOrd="0" destOrd="0" presId="urn:microsoft.com/office/officeart/2018/2/layout/IconVerticalSolidList"/>
    <dgm:cxn modelId="{7C2E0949-C891-468B-88AF-C105D67F49F1}" srcId="{4FB5C6A9-4DEF-46FE-BAA6-5D79DD9E062F}" destId="{FB898A21-F6BA-4112-86BA-D2F5AA142FF6}" srcOrd="1" destOrd="0" parTransId="{46C9F9B2-FB1D-4368-A6DE-7282FB7BA1B3}" sibTransId="{34ABF9D2-FFDC-4B3F-BA0E-A34FF05B60FB}"/>
    <dgm:cxn modelId="{3CB3C14F-7695-4988-A29C-5DDC8D88D11F}" type="presOf" srcId="{B5BEDA28-D34B-4FC3-8C23-D87B631FEB1E}" destId="{5E171FFF-C143-42D0-ADAD-1664A221390C}" srcOrd="0" destOrd="0" presId="urn:microsoft.com/office/officeart/2018/2/layout/IconVerticalSolidList"/>
    <dgm:cxn modelId="{42B62855-7D50-4DCE-9DBB-F86A6E2B47A7}" srcId="{4FB5C6A9-4DEF-46FE-BAA6-5D79DD9E062F}" destId="{A34112BB-72BF-441B-9F1E-27E2D75D5C99}" srcOrd="2" destOrd="0" parTransId="{B03F9730-9F81-44BC-97C4-24E61696C805}" sibTransId="{0923EDC3-B3EE-4C10-B786-340F4D998F08}"/>
    <dgm:cxn modelId="{967D4FD4-3879-4C7E-8ED1-278D5634177F}" type="presParOf" srcId="{2A983D2E-D001-4E20-AD75-736B064D5C17}" destId="{1C75BE5A-011E-4115-8DB4-050C7C6C2EA7}" srcOrd="0" destOrd="0" presId="urn:microsoft.com/office/officeart/2018/2/layout/IconVerticalSolidList"/>
    <dgm:cxn modelId="{D07FCD56-CFDD-4C11-8292-75DC8E519CB1}" type="presParOf" srcId="{1C75BE5A-011E-4115-8DB4-050C7C6C2EA7}" destId="{9D6D1E4E-D24C-4532-951A-BCD199A176AD}" srcOrd="0" destOrd="0" presId="urn:microsoft.com/office/officeart/2018/2/layout/IconVerticalSolidList"/>
    <dgm:cxn modelId="{AFC8B5EA-68BE-4883-95E1-16F950F37352}" type="presParOf" srcId="{1C75BE5A-011E-4115-8DB4-050C7C6C2EA7}" destId="{4F212096-6759-4329-AA1F-558AB520BE16}" srcOrd="1" destOrd="0" presId="urn:microsoft.com/office/officeart/2018/2/layout/IconVerticalSolidList"/>
    <dgm:cxn modelId="{EB0FE5B0-EF70-45EE-A94C-13180BDE7B2E}" type="presParOf" srcId="{1C75BE5A-011E-4115-8DB4-050C7C6C2EA7}" destId="{8B0A69FB-D8A1-4485-B1CC-788777DB018E}" srcOrd="2" destOrd="0" presId="urn:microsoft.com/office/officeart/2018/2/layout/IconVerticalSolidList"/>
    <dgm:cxn modelId="{70D00EDF-D589-4179-8C9E-A73867151B55}" type="presParOf" srcId="{1C75BE5A-011E-4115-8DB4-050C7C6C2EA7}" destId="{5E171FFF-C143-42D0-ADAD-1664A221390C}" srcOrd="3" destOrd="0" presId="urn:microsoft.com/office/officeart/2018/2/layout/IconVerticalSolidList"/>
    <dgm:cxn modelId="{B0EA6CB4-D676-4F9D-82C9-97629520B2C3}" type="presParOf" srcId="{2A983D2E-D001-4E20-AD75-736B064D5C17}" destId="{26567A33-E503-478B-B3DC-5850FE5577DF}" srcOrd="1" destOrd="0" presId="urn:microsoft.com/office/officeart/2018/2/layout/IconVerticalSolidList"/>
    <dgm:cxn modelId="{F9BA76A9-6E06-4573-9D79-72CBCDE53C48}" type="presParOf" srcId="{2A983D2E-D001-4E20-AD75-736B064D5C17}" destId="{4080DA1D-28B0-4627-9840-583AE7BCFE02}" srcOrd="2" destOrd="0" presId="urn:microsoft.com/office/officeart/2018/2/layout/IconVerticalSolidList"/>
    <dgm:cxn modelId="{4A913B13-7349-4B78-8030-CE6DE322BDFD}" type="presParOf" srcId="{4080DA1D-28B0-4627-9840-583AE7BCFE02}" destId="{3BC07DEA-2011-41A5-AD15-AADD97C0A5FC}" srcOrd="0" destOrd="0" presId="urn:microsoft.com/office/officeart/2018/2/layout/IconVerticalSolidList"/>
    <dgm:cxn modelId="{8DE18FA4-01A7-42E0-AC2E-71A9A0133C38}" type="presParOf" srcId="{4080DA1D-28B0-4627-9840-583AE7BCFE02}" destId="{8B104034-8FE4-44F6-B40C-C6E40A4E426D}" srcOrd="1" destOrd="0" presId="urn:microsoft.com/office/officeart/2018/2/layout/IconVerticalSolidList"/>
    <dgm:cxn modelId="{F0CF48BE-0CEE-47D2-8A10-654B33E99BA4}" type="presParOf" srcId="{4080DA1D-28B0-4627-9840-583AE7BCFE02}" destId="{5FF14FFB-7424-4F42-AB44-8F8DFF729717}" srcOrd="2" destOrd="0" presId="urn:microsoft.com/office/officeart/2018/2/layout/IconVerticalSolidList"/>
    <dgm:cxn modelId="{63AB7667-CDF9-47A9-8732-ABB154488329}" type="presParOf" srcId="{4080DA1D-28B0-4627-9840-583AE7BCFE02}" destId="{F4138CB0-EB76-40B6-A2E1-E875F4E55EBE}" srcOrd="3" destOrd="0" presId="urn:microsoft.com/office/officeart/2018/2/layout/IconVerticalSolidList"/>
    <dgm:cxn modelId="{CF6AD09D-7139-4733-A69A-0FBB42AD29E2}" type="presParOf" srcId="{2A983D2E-D001-4E20-AD75-736B064D5C17}" destId="{250BCC58-8645-44A5-A105-702972CB74A9}" srcOrd="3" destOrd="0" presId="urn:microsoft.com/office/officeart/2018/2/layout/IconVerticalSolidList"/>
    <dgm:cxn modelId="{F65E6207-4FC0-4F0F-B58A-87A86BDF9A10}" type="presParOf" srcId="{2A983D2E-D001-4E20-AD75-736B064D5C17}" destId="{E79FC56B-BE90-47E6-B378-E6A1B0F2F543}" srcOrd="4" destOrd="0" presId="urn:microsoft.com/office/officeart/2018/2/layout/IconVerticalSolidList"/>
    <dgm:cxn modelId="{AA8DD38E-C7AB-4201-B664-14394B159A7F}" type="presParOf" srcId="{E79FC56B-BE90-47E6-B378-E6A1B0F2F543}" destId="{973A9583-379E-4308-885D-0BEBEFD799C7}" srcOrd="0" destOrd="0" presId="urn:microsoft.com/office/officeart/2018/2/layout/IconVerticalSolidList"/>
    <dgm:cxn modelId="{B4A51E22-8EAB-4613-B06E-52AB356DC5E2}" type="presParOf" srcId="{E79FC56B-BE90-47E6-B378-E6A1B0F2F543}" destId="{E9F6076D-29BC-480E-8B7A-AAF9ABC12C6F}" srcOrd="1" destOrd="0" presId="urn:microsoft.com/office/officeart/2018/2/layout/IconVerticalSolidList"/>
    <dgm:cxn modelId="{B6F9B745-2928-4417-B354-0C28A5E3585B}" type="presParOf" srcId="{E79FC56B-BE90-47E6-B378-E6A1B0F2F543}" destId="{C5E74B70-A92E-493C-912D-0198FC0CB16E}" srcOrd="2" destOrd="0" presId="urn:microsoft.com/office/officeart/2018/2/layout/IconVerticalSolidList"/>
    <dgm:cxn modelId="{64CAB18E-E14A-42C5-BD92-2CBB2D935353}" type="presParOf" srcId="{E79FC56B-BE90-47E6-B378-E6A1B0F2F543}" destId="{6A366DD0-DA3B-4E53-BDE6-852B91B0CD3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81FB5D-5FA8-48D6-8300-BDC60535E13B}">
      <dsp:nvSpPr>
        <dsp:cNvPr id="0" name=""/>
        <dsp:cNvSpPr/>
      </dsp:nvSpPr>
      <dsp:spPr>
        <a:xfrm>
          <a:off x="0" y="670392"/>
          <a:ext cx="6651253" cy="7558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900" kern="1200" dirty="0"/>
            <a:t>Able </a:t>
          </a:r>
          <a:r>
            <a:rPr lang="de-AT" sz="1900" kern="1200" dirty="0" err="1"/>
            <a:t>to</a:t>
          </a:r>
          <a:r>
            <a:rPr lang="de-AT" sz="1900" kern="1200" dirty="0"/>
            <a:t> </a:t>
          </a:r>
          <a:r>
            <a:rPr lang="de-AT" sz="1900" b="1" kern="1200" dirty="0" err="1"/>
            <a:t>access</a:t>
          </a:r>
          <a:r>
            <a:rPr lang="de-AT" sz="1900" b="1" kern="1200" dirty="0"/>
            <a:t> </a:t>
          </a:r>
          <a:r>
            <a:rPr lang="de-AT" sz="1900" b="1" kern="1200" dirty="0" err="1"/>
            <a:t>the</a:t>
          </a:r>
          <a:r>
            <a:rPr lang="de-AT" sz="1900" b="1" kern="1200" dirty="0"/>
            <a:t> </a:t>
          </a:r>
          <a:r>
            <a:rPr lang="de-AT" sz="1900" b="1" kern="1200" dirty="0" err="1"/>
            <a:t>data</a:t>
          </a:r>
          <a:r>
            <a:rPr lang="de-AT" sz="1900" b="1" kern="1200" dirty="0"/>
            <a:t> </a:t>
          </a:r>
          <a:r>
            <a:rPr lang="de-AT" sz="1900" b="1" kern="1200" dirty="0" err="1"/>
            <a:t>sets</a:t>
          </a:r>
          <a:r>
            <a:rPr lang="de-AT" sz="1900" b="1" kern="1200" dirty="0"/>
            <a:t> </a:t>
          </a:r>
          <a:r>
            <a:rPr lang="de-AT" sz="1900" kern="1200" dirty="0" err="1"/>
            <a:t>used</a:t>
          </a:r>
          <a:r>
            <a:rPr lang="de-AT" sz="1900" kern="1200" dirty="0"/>
            <a:t> in </a:t>
          </a:r>
          <a:r>
            <a:rPr lang="de-AT" sz="1900" kern="1200" dirty="0" err="1"/>
            <a:t>the</a:t>
          </a:r>
          <a:r>
            <a:rPr lang="de-AT" sz="1900" kern="1200" dirty="0"/>
            <a:t> </a:t>
          </a:r>
          <a:r>
            <a:rPr lang="de-AT" sz="1900" kern="1200" dirty="0" err="1"/>
            <a:t>paper</a:t>
          </a:r>
          <a:r>
            <a:rPr lang="de-AT" sz="1900" kern="1200" dirty="0"/>
            <a:t> </a:t>
          </a:r>
          <a:br>
            <a:rPr lang="de-AT" sz="1900" kern="1200" dirty="0"/>
          </a:br>
          <a:endParaRPr lang="en-US" sz="1900" kern="1200" dirty="0"/>
        </a:p>
      </dsp:txBody>
      <dsp:txXfrm>
        <a:off x="36896" y="707288"/>
        <a:ext cx="6577461" cy="682028"/>
      </dsp:txXfrm>
    </dsp:sp>
    <dsp:sp modelId="{FFA76FF0-8D2A-4A68-910A-4E8582E3468F}">
      <dsp:nvSpPr>
        <dsp:cNvPr id="0" name=""/>
        <dsp:cNvSpPr/>
      </dsp:nvSpPr>
      <dsp:spPr>
        <a:xfrm>
          <a:off x="0" y="1480932"/>
          <a:ext cx="6651253" cy="755820"/>
        </a:xfrm>
        <a:prstGeom prst="roundRect">
          <a:avLst/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900" b="1" kern="1200" dirty="0"/>
            <a:t>Set </a:t>
          </a:r>
          <a:r>
            <a:rPr lang="de-AT" sz="1900" b="1" kern="1200" dirty="0" err="1"/>
            <a:t>up</a:t>
          </a:r>
          <a:r>
            <a:rPr lang="de-AT" sz="1900" b="1" kern="1200" dirty="0"/>
            <a:t> </a:t>
          </a:r>
          <a:r>
            <a:rPr lang="de-AT" sz="1900" b="1" kern="1200" dirty="0" err="1"/>
            <a:t>notebook</a:t>
          </a:r>
          <a:r>
            <a:rPr lang="de-AT" sz="1900" b="1" kern="1200" dirty="0"/>
            <a:t> </a:t>
          </a:r>
          <a:r>
            <a:rPr lang="de-AT" sz="1900" kern="1200" dirty="0" err="1"/>
            <a:t>for</a:t>
          </a:r>
          <a:r>
            <a:rPr lang="de-AT" sz="1900" kern="1200" dirty="0"/>
            <a:t> </a:t>
          </a:r>
          <a:r>
            <a:rPr lang="de-AT" sz="1900" kern="1200" dirty="0" err="1"/>
            <a:t>analysis</a:t>
          </a:r>
          <a:r>
            <a:rPr lang="de-AT" sz="1900" kern="1200" dirty="0"/>
            <a:t> </a:t>
          </a:r>
          <a:r>
            <a:rPr lang="de-AT" sz="1900" kern="1200" dirty="0" err="1"/>
            <a:t>of</a:t>
          </a:r>
          <a:r>
            <a:rPr lang="de-AT" sz="1900" kern="1200" dirty="0"/>
            <a:t> </a:t>
          </a:r>
          <a:r>
            <a:rPr lang="de-AT" sz="1900" kern="1200" dirty="0" err="1"/>
            <a:t>the</a:t>
          </a:r>
          <a:r>
            <a:rPr lang="de-AT" sz="1900" kern="1200" dirty="0"/>
            <a:t> </a:t>
          </a:r>
          <a:r>
            <a:rPr lang="de-AT" sz="1900" kern="1200" dirty="0" err="1"/>
            <a:t>data</a:t>
          </a:r>
          <a:r>
            <a:rPr lang="de-AT" sz="1900" kern="1200" dirty="0"/>
            <a:t> </a:t>
          </a:r>
          <a:r>
            <a:rPr lang="de-AT" sz="1900" kern="1200" dirty="0" err="1"/>
            <a:t>sets</a:t>
          </a:r>
          <a:br>
            <a:rPr lang="de-AT" sz="1900" kern="1200" dirty="0"/>
          </a:br>
          <a:endParaRPr lang="en-US" sz="1900" kern="1200" dirty="0"/>
        </a:p>
      </dsp:txBody>
      <dsp:txXfrm>
        <a:off x="36896" y="1517828"/>
        <a:ext cx="6577461" cy="682028"/>
      </dsp:txXfrm>
    </dsp:sp>
    <dsp:sp modelId="{7C2FF4C4-8A4C-483A-88B2-B038B50770CB}">
      <dsp:nvSpPr>
        <dsp:cNvPr id="0" name=""/>
        <dsp:cNvSpPr/>
      </dsp:nvSpPr>
      <dsp:spPr>
        <a:xfrm>
          <a:off x="0" y="2291472"/>
          <a:ext cx="6651253" cy="755820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900" kern="1200" dirty="0"/>
            <a:t>A </a:t>
          </a:r>
          <a:r>
            <a:rPr lang="de-AT" sz="1900" kern="1200" dirty="0" err="1"/>
            <a:t>jupyter</a:t>
          </a:r>
          <a:r>
            <a:rPr lang="de-AT" sz="1900" kern="1200" dirty="0"/>
            <a:t> </a:t>
          </a:r>
          <a:r>
            <a:rPr lang="de-AT" sz="1900" kern="1200" dirty="0" err="1"/>
            <a:t>notebook</a:t>
          </a:r>
          <a:r>
            <a:rPr lang="de-AT" sz="1900" kern="1200" dirty="0"/>
            <a:t> was </a:t>
          </a:r>
          <a:r>
            <a:rPr lang="de-AT" sz="1900" b="1" kern="1200" dirty="0" err="1"/>
            <a:t>provided</a:t>
          </a:r>
          <a:r>
            <a:rPr lang="de-AT" sz="1900" kern="1200" dirty="0"/>
            <a:t> </a:t>
          </a:r>
          <a:r>
            <a:rPr lang="de-AT" sz="1900" kern="1200" dirty="0" err="1"/>
            <a:t>already</a:t>
          </a:r>
          <a:r>
            <a:rPr lang="de-AT" sz="1900" kern="1200" dirty="0"/>
            <a:t> </a:t>
          </a:r>
          <a:r>
            <a:rPr lang="de-AT" sz="1900" kern="1200" dirty="0" err="1"/>
            <a:t>by</a:t>
          </a:r>
          <a:r>
            <a:rPr lang="de-AT" sz="1900" kern="1200" dirty="0"/>
            <a:t> </a:t>
          </a:r>
          <a:r>
            <a:rPr lang="de-AT" sz="1900" b="1" kern="1200" dirty="0"/>
            <a:t>KUAI </a:t>
          </a:r>
          <a:r>
            <a:rPr lang="de-AT" sz="1900" b="1" kern="1200" dirty="0" err="1"/>
            <a:t>data</a:t>
          </a:r>
          <a:r>
            <a:rPr lang="de-AT" sz="1900" b="1" kern="1200" dirty="0"/>
            <a:t> </a:t>
          </a:r>
          <a:r>
            <a:rPr lang="de-AT" sz="1900" b="1" kern="1200" dirty="0" err="1"/>
            <a:t>set</a:t>
          </a:r>
          <a:r>
            <a:rPr lang="de-AT" sz="1900" b="1" kern="1200" dirty="0"/>
            <a:t> </a:t>
          </a:r>
          <a:br>
            <a:rPr lang="de-AT" sz="1900" kern="1200" dirty="0"/>
          </a:br>
          <a:endParaRPr lang="en-US" sz="1900" kern="1200" dirty="0"/>
        </a:p>
      </dsp:txBody>
      <dsp:txXfrm>
        <a:off x="36896" y="2328368"/>
        <a:ext cx="6577461" cy="682028"/>
      </dsp:txXfrm>
    </dsp:sp>
    <dsp:sp modelId="{12432DD7-CDC5-44A9-9B6C-6632C783B3A5}">
      <dsp:nvSpPr>
        <dsp:cNvPr id="0" name=""/>
        <dsp:cNvSpPr/>
      </dsp:nvSpPr>
      <dsp:spPr>
        <a:xfrm>
          <a:off x="0" y="3102012"/>
          <a:ext cx="6651253" cy="755820"/>
        </a:xfrm>
        <a:prstGeom prst="roundRect">
          <a:avLst/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900" kern="1200" dirty="0"/>
            <a:t>Basic </a:t>
          </a:r>
          <a:r>
            <a:rPr lang="de-AT" sz="1900" kern="1200" dirty="0" err="1"/>
            <a:t>charts</a:t>
          </a:r>
          <a:r>
            <a:rPr lang="de-AT" sz="1900" kern="1200" dirty="0"/>
            <a:t> </a:t>
          </a:r>
          <a:r>
            <a:rPr lang="de-AT" sz="1900" kern="1200" dirty="0" err="1"/>
            <a:t>were</a:t>
          </a:r>
          <a:r>
            <a:rPr lang="de-AT" sz="1900" kern="1200" dirty="0"/>
            <a:t> </a:t>
          </a:r>
          <a:r>
            <a:rPr lang="de-AT" sz="1900" b="1" kern="1200" dirty="0" err="1"/>
            <a:t>reproduced</a:t>
          </a:r>
          <a:r>
            <a:rPr lang="de-AT" sz="1900" kern="1200" dirty="0"/>
            <a:t> </a:t>
          </a:r>
          <a:r>
            <a:rPr lang="de-AT" sz="1900" kern="1200" dirty="0" err="1"/>
            <a:t>by</a:t>
          </a:r>
          <a:r>
            <a:rPr lang="de-AT" sz="1900" kern="1200" dirty="0"/>
            <a:t> </a:t>
          </a:r>
          <a:r>
            <a:rPr lang="de-AT" sz="1900" kern="1200" dirty="0" err="1"/>
            <a:t>us</a:t>
          </a:r>
          <a:r>
            <a:rPr lang="de-AT" sz="1900" kern="1200" dirty="0"/>
            <a:t> (</a:t>
          </a:r>
          <a:r>
            <a:rPr lang="de-AT" sz="1900" i="1" kern="1200" dirty="0" err="1"/>
            <a:t>work</a:t>
          </a:r>
          <a:r>
            <a:rPr lang="de-AT" sz="1900" i="1" kern="1200" dirty="0"/>
            <a:t> in </a:t>
          </a:r>
          <a:r>
            <a:rPr lang="de-AT" sz="1900" i="1" kern="1200" dirty="0" err="1"/>
            <a:t>progress</a:t>
          </a:r>
          <a:r>
            <a:rPr lang="de-AT" sz="1900" kern="1200" dirty="0"/>
            <a:t>!!) </a:t>
          </a:r>
          <a:br>
            <a:rPr lang="de-AT" sz="1900" kern="1200" dirty="0"/>
          </a:br>
          <a:endParaRPr lang="en-US" sz="1900" kern="1200" dirty="0"/>
        </a:p>
      </dsp:txBody>
      <dsp:txXfrm>
        <a:off x="36896" y="3138908"/>
        <a:ext cx="6577461" cy="682028"/>
      </dsp:txXfrm>
    </dsp:sp>
    <dsp:sp modelId="{3839151D-EDBF-42CF-96E4-386C1A9CE07F}">
      <dsp:nvSpPr>
        <dsp:cNvPr id="0" name=""/>
        <dsp:cNvSpPr/>
      </dsp:nvSpPr>
      <dsp:spPr>
        <a:xfrm>
          <a:off x="0" y="3912552"/>
          <a:ext cx="6651253" cy="75582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900" kern="1200" dirty="0" err="1"/>
            <a:t>We</a:t>
          </a:r>
          <a:r>
            <a:rPr lang="de-AT" sz="1900" kern="1200" dirty="0"/>
            <a:t> </a:t>
          </a:r>
          <a:r>
            <a:rPr lang="de-AT" sz="1900" kern="1200" dirty="0" err="1"/>
            <a:t>had</a:t>
          </a:r>
          <a:r>
            <a:rPr lang="de-AT" sz="1900" kern="1200" dirty="0"/>
            <a:t> </a:t>
          </a:r>
          <a:r>
            <a:rPr lang="de-AT" sz="1900" kern="1200" dirty="0" err="1"/>
            <a:t>to</a:t>
          </a:r>
          <a:r>
            <a:rPr lang="de-AT" sz="1900" kern="1200" dirty="0"/>
            <a:t> </a:t>
          </a:r>
          <a:r>
            <a:rPr lang="de-AT" sz="1900" kern="1200" dirty="0" err="1"/>
            <a:t>make</a:t>
          </a:r>
          <a:r>
            <a:rPr lang="de-AT" sz="1900" kern="1200" dirty="0"/>
            <a:t> </a:t>
          </a:r>
          <a:r>
            <a:rPr lang="de-AT" sz="1900" b="1" kern="1200" dirty="0" err="1"/>
            <a:t>educated</a:t>
          </a:r>
          <a:r>
            <a:rPr lang="de-AT" sz="1900" b="1" kern="1200" dirty="0"/>
            <a:t> </a:t>
          </a:r>
          <a:r>
            <a:rPr lang="de-AT" sz="1900" b="1" kern="1200" dirty="0" err="1"/>
            <a:t>guesses</a:t>
          </a:r>
          <a:r>
            <a:rPr lang="de-AT" sz="1900" b="1" kern="1200" dirty="0"/>
            <a:t> </a:t>
          </a:r>
          <a:r>
            <a:rPr lang="de-AT" sz="1900" kern="1200" dirty="0"/>
            <a:t>on </a:t>
          </a:r>
          <a:r>
            <a:rPr lang="de-AT" sz="1900" kern="1200" dirty="0" err="1"/>
            <a:t>issues</a:t>
          </a:r>
          <a:r>
            <a:rPr lang="de-AT" sz="1900" kern="1200" dirty="0"/>
            <a:t> </a:t>
          </a:r>
          <a:r>
            <a:rPr lang="de-AT" sz="1900" kern="1200" dirty="0" err="1"/>
            <a:t>that</a:t>
          </a:r>
          <a:r>
            <a:rPr lang="de-AT" sz="1900" kern="1200" dirty="0"/>
            <a:t> </a:t>
          </a:r>
          <a:r>
            <a:rPr lang="de-AT" sz="1900" kern="1200" dirty="0" err="1"/>
            <a:t>were</a:t>
          </a:r>
          <a:r>
            <a:rPr lang="de-AT" sz="1900" kern="1200" dirty="0"/>
            <a:t> not </a:t>
          </a:r>
          <a:r>
            <a:rPr lang="de-AT" sz="1900" kern="1200" dirty="0" err="1"/>
            <a:t>clearly</a:t>
          </a:r>
          <a:r>
            <a:rPr lang="de-AT" sz="1900" kern="1200" dirty="0"/>
            <a:t> </a:t>
          </a:r>
          <a:r>
            <a:rPr lang="de-AT" sz="1900" kern="1200" dirty="0" err="1"/>
            <a:t>described</a:t>
          </a:r>
          <a:r>
            <a:rPr lang="de-AT" sz="1900" kern="1200" dirty="0"/>
            <a:t> in </a:t>
          </a:r>
          <a:r>
            <a:rPr lang="de-AT" sz="1900" kern="1200" dirty="0" err="1"/>
            <a:t>the</a:t>
          </a:r>
          <a:r>
            <a:rPr lang="de-AT" sz="1900" kern="1200" dirty="0"/>
            <a:t> </a:t>
          </a:r>
          <a:r>
            <a:rPr lang="de-AT" sz="1900" kern="1200" dirty="0" err="1"/>
            <a:t>paper</a:t>
          </a:r>
          <a:r>
            <a:rPr lang="de-AT" sz="1900" kern="1200" dirty="0"/>
            <a:t> (in </a:t>
          </a:r>
          <a:r>
            <a:rPr lang="de-AT" sz="1900" kern="1200" dirty="0" err="1"/>
            <a:t>order</a:t>
          </a:r>
          <a:r>
            <a:rPr lang="de-AT" sz="1900" kern="1200" dirty="0"/>
            <a:t> </a:t>
          </a:r>
          <a:r>
            <a:rPr lang="de-AT" sz="1900" kern="1200" dirty="0" err="1"/>
            <a:t>to</a:t>
          </a:r>
          <a:r>
            <a:rPr lang="de-AT" sz="1900" kern="1200" dirty="0"/>
            <a:t> </a:t>
          </a:r>
          <a:r>
            <a:rPr lang="de-AT" sz="1900" kern="1200" dirty="0" err="1"/>
            <a:t>get</a:t>
          </a:r>
          <a:r>
            <a:rPr lang="de-AT" sz="1900" kern="1200" dirty="0"/>
            <a:t> </a:t>
          </a:r>
          <a:r>
            <a:rPr lang="de-AT" sz="1900" kern="1200" dirty="0" err="1"/>
            <a:t>some</a:t>
          </a:r>
          <a:r>
            <a:rPr lang="de-AT" sz="1900" kern="1200" dirty="0"/>
            <a:t> </a:t>
          </a:r>
          <a:r>
            <a:rPr lang="de-AT" sz="1900" kern="1200" dirty="0" err="1"/>
            <a:t>results</a:t>
          </a:r>
          <a:r>
            <a:rPr lang="de-AT" sz="1900" kern="1200" dirty="0"/>
            <a:t>) </a:t>
          </a:r>
          <a:endParaRPr lang="en-US" sz="1900" kern="1200" dirty="0"/>
        </a:p>
      </dsp:txBody>
      <dsp:txXfrm>
        <a:off x="36896" y="3949448"/>
        <a:ext cx="6577461" cy="6820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AC9A5F-BC17-4C4D-AD54-E5A118427CCF}">
      <dsp:nvSpPr>
        <dsp:cNvPr id="0" name=""/>
        <dsp:cNvSpPr/>
      </dsp:nvSpPr>
      <dsp:spPr>
        <a:xfrm>
          <a:off x="0" y="3257"/>
          <a:ext cx="6651253" cy="15234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068D76-6D27-4DC8-A098-9B10383F819A}">
      <dsp:nvSpPr>
        <dsp:cNvPr id="0" name=""/>
        <dsp:cNvSpPr/>
      </dsp:nvSpPr>
      <dsp:spPr>
        <a:xfrm>
          <a:off x="460858" y="346045"/>
          <a:ext cx="837924" cy="8379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2ADD4-C9C6-440D-9DA2-1FC21A562C23}">
      <dsp:nvSpPr>
        <dsp:cNvPr id="0" name=""/>
        <dsp:cNvSpPr/>
      </dsp:nvSpPr>
      <dsp:spPr>
        <a:xfrm>
          <a:off x="1759641" y="3257"/>
          <a:ext cx="4889891" cy="1523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37" tIns="161237" rIns="161237" bIns="16123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500" kern="1200"/>
            <a:t>Preprocessing the data set</a:t>
          </a:r>
          <a:endParaRPr lang="en-US" sz="2500" kern="1200"/>
        </a:p>
      </dsp:txBody>
      <dsp:txXfrm>
        <a:off x="1759641" y="3257"/>
        <a:ext cx="4889891" cy="1523499"/>
      </dsp:txXfrm>
    </dsp:sp>
    <dsp:sp modelId="{84564569-9763-4D69-AD01-7BEA5472666B}">
      <dsp:nvSpPr>
        <dsp:cNvPr id="0" name=""/>
        <dsp:cNvSpPr/>
      </dsp:nvSpPr>
      <dsp:spPr>
        <a:xfrm>
          <a:off x="0" y="1907632"/>
          <a:ext cx="6651253" cy="152349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95248F-936A-4740-B017-E2124D215921}">
      <dsp:nvSpPr>
        <dsp:cNvPr id="0" name=""/>
        <dsp:cNvSpPr/>
      </dsp:nvSpPr>
      <dsp:spPr>
        <a:xfrm>
          <a:off x="460858" y="2250419"/>
          <a:ext cx="837924" cy="8379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6C21E-A80C-4043-8769-DACF7273275A}">
      <dsp:nvSpPr>
        <dsp:cNvPr id="0" name=""/>
        <dsp:cNvSpPr/>
      </dsp:nvSpPr>
      <dsp:spPr>
        <a:xfrm>
          <a:off x="1759641" y="1907632"/>
          <a:ext cx="4889891" cy="1523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37" tIns="161237" rIns="161237" bIns="16123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500" kern="1200"/>
            <a:t>Reproducing the model </a:t>
          </a:r>
          <a:endParaRPr lang="en-US" sz="2500" kern="1200"/>
        </a:p>
      </dsp:txBody>
      <dsp:txXfrm>
        <a:off x="1759641" y="1907632"/>
        <a:ext cx="4889891" cy="1523499"/>
      </dsp:txXfrm>
    </dsp:sp>
    <dsp:sp modelId="{F107C79B-6D3D-4F26-92F9-0388403733C4}">
      <dsp:nvSpPr>
        <dsp:cNvPr id="0" name=""/>
        <dsp:cNvSpPr/>
      </dsp:nvSpPr>
      <dsp:spPr>
        <a:xfrm>
          <a:off x="0" y="3812006"/>
          <a:ext cx="6651253" cy="152349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404450-A9BE-422D-A560-77914535C164}">
      <dsp:nvSpPr>
        <dsp:cNvPr id="0" name=""/>
        <dsp:cNvSpPr/>
      </dsp:nvSpPr>
      <dsp:spPr>
        <a:xfrm>
          <a:off x="460858" y="4154794"/>
          <a:ext cx="837924" cy="8379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828EAF-9F2D-494D-83F3-4C65B8A5C845}">
      <dsp:nvSpPr>
        <dsp:cNvPr id="0" name=""/>
        <dsp:cNvSpPr/>
      </dsp:nvSpPr>
      <dsp:spPr>
        <a:xfrm>
          <a:off x="1759641" y="3812006"/>
          <a:ext cx="2993063" cy="1523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37" tIns="161237" rIns="161237" bIns="16123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500" kern="1200" dirty="0" err="1"/>
            <a:t>Assumptions</a:t>
          </a:r>
          <a:endParaRPr lang="en-US" sz="2500" kern="1200" dirty="0"/>
        </a:p>
      </dsp:txBody>
      <dsp:txXfrm>
        <a:off x="1759641" y="3812006"/>
        <a:ext cx="2993063" cy="1523499"/>
      </dsp:txXfrm>
    </dsp:sp>
    <dsp:sp modelId="{79147F2A-A94C-4D4E-B15B-72500D60BAE0}">
      <dsp:nvSpPr>
        <dsp:cNvPr id="0" name=""/>
        <dsp:cNvSpPr/>
      </dsp:nvSpPr>
      <dsp:spPr>
        <a:xfrm>
          <a:off x="4752705" y="3812006"/>
          <a:ext cx="1896827" cy="1523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37" tIns="161237" rIns="161237" bIns="16123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800" kern="1200" dirty="0"/>
            <a:t>Small </a:t>
          </a:r>
          <a:r>
            <a:rPr lang="de-AT" sz="1800" kern="1200" dirty="0" err="1"/>
            <a:t>matrix</a:t>
          </a:r>
          <a:r>
            <a:rPr lang="de-AT" sz="1800" kern="1200" dirty="0"/>
            <a:t> </a:t>
          </a:r>
          <a:r>
            <a:rPr lang="de-AT" sz="1800" kern="1200" dirty="0" err="1"/>
            <a:t>of</a:t>
          </a:r>
          <a:r>
            <a:rPr lang="de-AT" sz="1800" kern="1200" dirty="0"/>
            <a:t> KUAI - </a:t>
          </a:r>
          <a:r>
            <a:rPr lang="de-AT" sz="1800" kern="1200" dirty="0" err="1"/>
            <a:t>data</a:t>
          </a:r>
          <a:r>
            <a:rPr lang="de-AT" sz="1800" kern="1200" dirty="0"/>
            <a:t> </a:t>
          </a:r>
          <a:r>
            <a:rPr lang="de-AT" sz="1800" kern="1200" dirty="0" err="1"/>
            <a:t>set</a:t>
          </a:r>
          <a:r>
            <a:rPr lang="de-AT" sz="1800" kern="1200" dirty="0"/>
            <a:t> </a:t>
          </a:r>
          <a:r>
            <a:rPr lang="de-AT" sz="1800" kern="1200" dirty="0" err="1"/>
            <a:t>mind</a:t>
          </a:r>
          <a:r>
            <a:rPr lang="de-AT" sz="1800" kern="1200" dirty="0"/>
            <a:t>: large </a:t>
          </a:r>
          <a:r>
            <a:rPr lang="de-AT" sz="1800" kern="1200" dirty="0" err="1"/>
            <a:t>test</a:t>
          </a:r>
          <a:r>
            <a:rPr lang="de-AT" sz="1800" kern="1200" dirty="0"/>
            <a:t> and large </a:t>
          </a:r>
          <a:r>
            <a:rPr lang="de-AT" sz="1800" kern="1200" dirty="0" err="1"/>
            <a:t>train</a:t>
          </a:r>
          <a:r>
            <a:rPr lang="de-AT" sz="1800" kern="1200" dirty="0"/>
            <a:t> </a:t>
          </a:r>
          <a:r>
            <a:rPr lang="de-AT" sz="1800" kern="1200" dirty="0" err="1"/>
            <a:t>data</a:t>
          </a:r>
          <a:r>
            <a:rPr lang="de-AT" sz="1800" kern="1200" dirty="0"/>
            <a:t> </a:t>
          </a:r>
          <a:r>
            <a:rPr lang="de-AT" sz="1800" kern="1200" dirty="0" err="1"/>
            <a:t>set</a:t>
          </a:r>
          <a:r>
            <a:rPr lang="de-AT" sz="1800" kern="1200" dirty="0"/>
            <a:t> </a:t>
          </a:r>
          <a:endParaRPr lang="en-US" sz="1800" kern="1200" dirty="0"/>
        </a:p>
      </dsp:txBody>
      <dsp:txXfrm>
        <a:off x="4752705" y="3812006"/>
        <a:ext cx="1896827" cy="15234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6D1E4E-D24C-4532-951A-BCD199A176AD}">
      <dsp:nvSpPr>
        <dsp:cNvPr id="0" name=""/>
        <dsp:cNvSpPr/>
      </dsp:nvSpPr>
      <dsp:spPr>
        <a:xfrm>
          <a:off x="0" y="651"/>
          <a:ext cx="6651253" cy="15249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212096-6759-4329-AA1F-558AB520BE16}">
      <dsp:nvSpPr>
        <dsp:cNvPr id="0" name=""/>
        <dsp:cNvSpPr/>
      </dsp:nvSpPr>
      <dsp:spPr>
        <a:xfrm>
          <a:off x="461309" y="343774"/>
          <a:ext cx="838743" cy="8387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171FFF-C143-42D0-ADAD-1664A221390C}">
      <dsp:nvSpPr>
        <dsp:cNvPr id="0" name=""/>
        <dsp:cNvSpPr/>
      </dsp:nvSpPr>
      <dsp:spPr>
        <a:xfrm>
          <a:off x="1761361" y="651"/>
          <a:ext cx="4889891" cy="152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95" tIns="161395" rIns="161395" bIns="16139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500" kern="1200"/>
            <a:t>Definition of some terms e.g. </a:t>
          </a:r>
          <a:r>
            <a:rPr lang="de-AT" sz="2500" i="1" kern="1200"/>
            <a:t>exposure</a:t>
          </a:r>
          <a:r>
            <a:rPr lang="de-AT" sz="2500" kern="1200"/>
            <a:t> </a:t>
          </a:r>
          <a:endParaRPr lang="en-US" sz="2500" kern="1200"/>
        </a:p>
      </dsp:txBody>
      <dsp:txXfrm>
        <a:off x="1761361" y="651"/>
        <a:ext cx="4889891" cy="1524988"/>
      </dsp:txXfrm>
    </dsp:sp>
    <dsp:sp modelId="{3BC07DEA-2011-41A5-AD15-AADD97C0A5FC}">
      <dsp:nvSpPr>
        <dsp:cNvPr id="0" name=""/>
        <dsp:cNvSpPr/>
      </dsp:nvSpPr>
      <dsp:spPr>
        <a:xfrm>
          <a:off x="0" y="1906887"/>
          <a:ext cx="6651253" cy="15249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104034-8FE4-44F6-B40C-C6E40A4E426D}">
      <dsp:nvSpPr>
        <dsp:cNvPr id="0" name=""/>
        <dsp:cNvSpPr/>
      </dsp:nvSpPr>
      <dsp:spPr>
        <a:xfrm>
          <a:off x="461309" y="2250010"/>
          <a:ext cx="838743" cy="8387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138CB0-EB76-40B6-A2E1-E875F4E55EBE}">
      <dsp:nvSpPr>
        <dsp:cNvPr id="0" name=""/>
        <dsp:cNvSpPr/>
      </dsp:nvSpPr>
      <dsp:spPr>
        <a:xfrm>
          <a:off x="1761361" y="1906887"/>
          <a:ext cx="4889891" cy="152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95" tIns="161395" rIns="161395" bIns="16139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500" kern="1200" dirty="0" err="1"/>
            <a:t>What</a:t>
          </a:r>
          <a:r>
            <a:rPr lang="de-AT" sz="2500" kern="1200" dirty="0"/>
            <a:t> </a:t>
          </a:r>
          <a:r>
            <a:rPr lang="de-AT" sz="2500" kern="1200" dirty="0" err="1"/>
            <a:t>exact</a:t>
          </a:r>
          <a:r>
            <a:rPr lang="de-AT" sz="2500" kern="1200" dirty="0"/>
            <a:t> </a:t>
          </a:r>
          <a:r>
            <a:rPr lang="de-AT" sz="2500" kern="1200" dirty="0" err="1"/>
            <a:t>data</a:t>
          </a:r>
          <a:r>
            <a:rPr lang="de-AT" sz="2500" kern="1200" dirty="0"/>
            <a:t> was </a:t>
          </a:r>
          <a:r>
            <a:rPr lang="de-AT" sz="2500" kern="1200" dirty="0" err="1"/>
            <a:t>used</a:t>
          </a:r>
          <a:r>
            <a:rPr lang="de-AT" sz="2500" kern="1200" dirty="0"/>
            <a:t> (clean-</a:t>
          </a:r>
          <a:r>
            <a:rPr lang="de-AT" sz="2500" kern="1200" dirty="0" err="1"/>
            <a:t>up</a:t>
          </a:r>
          <a:r>
            <a:rPr lang="de-AT" sz="2500" kern="1200" dirty="0"/>
            <a:t> </a:t>
          </a:r>
          <a:r>
            <a:rPr lang="de-AT" sz="2500" kern="1200" dirty="0" err="1"/>
            <a:t>process</a:t>
          </a:r>
          <a:r>
            <a:rPr lang="de-AT" sz="2500" kern="1200" dirty="0"/>
            <a:t> not </a:t>
          </a:r>
          <a:r>
            <a:rPr lang="de-AT" sz="2500" kern="1200" dirty="0" err="1"/>
            <a:t>quite</a:t>
          </a:r>
          <a:r>
            <a:rPr lang="de-AT" sz="2500" kern="1200" dirty="0"/>
            <a:t> </a:t>
          </a:r>
          <a:r>
            <a:rPr lang="de-AT" sz="2500" kern="1200" dirty="0" err="1"/>
            <a:t>clear</a:t>
          </a:r>
          <a:r>
            <a:rPr lang="de-AT" sz="2500" kern="1200" dirty="0"/>
            <a:t>/ </a:t>
          </a:r>
          <a:r>
            <a:rPr lang="de-AT" sz="2500" kern="1200" dirty="0" err="1"/>
            <a:t>comprehensible</a:t>
          </a:r>
          <a:r>
            <a:rPr lang="de-AT" sz="2500" kern="1200" dirty="0"/>
            <a:t>) </a:t>
          </a:r>
          <a:endParaRPr lang="en-US" sz="2500" kern="1200" dirty="0"/>
        </a:p>
      </dsp:txBody>
      <dsp:txXfrm>
        <a:off x="1761361" y="1906887"/>
        <a:ext cx="4889891" cy="1524988"/>
      </dsp:txXfrm>
    </dsp:sp>
    <dsp:sp modelId="{973A9583-379E-4308-885D-0BEBEFD799C7}">
      <dsp:nvSpPr>
        <dsp:cNvPr id="0" name=""/>
        <dsp:cNvSpPr/>
      </dsp:nvSpPr>
      <dsp:spPr>
        <a:xfrm>
          <a:off x="0" y="3813123"/>
          <a:ext cx="6651253" cy="15249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F6076D-29BC-480E-8B7A-AAF9ABC12C6F}">
      <dsp:nvSpPr>
        <dsp:cNvPr id="0" name=""/>
        <dsp:cNvSpPr/>
      </dsp:nvSpPr>
      <dsp:spPr>
        <a:xfrm>
          <a:off x="461309" y="4156246"/>
          <a:ext cx="838743" cy="8387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366DD0-DA3B-4E53-BDE6-852B91B0CD38}">
      <dsp:nvSpPr>
        <dsp:cNvPr id="0" name=""/>
        <dsp:cNvSpPr/>
      </dsp:nvSpPr>
      <dsp:spPr>
        <a:xfrm>
          <a:off x="1761361" y="3813123"/>
          <a:ext cx="4889891" cy="152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95" tIns="161395" rIns="161395" bIns="16139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500" kern="1200" dirty="0"/>
            <a:t>Understanding </a:t>
          </a:r>
          <a:r>
            <a:rPr lang="de-AT" sz="2500" i="1" kern="1200" dirty="0" err="1"/>
            <a:t>the</a:t>
          </a:r>
          <a:r>
            <a:rPr lang="de-AT" sz="2500" i="1" kern="1200" dirty="0"/>
            <a:t> </a:t>
          </a:r>
          <a:r>
            <a:rPr lang="de-AT" sz="2500" i="1" kern="1200" dirty="0" err="1"/>
            <a:t>whole</a:t>
          </a:r>
          <a:r>
            <a:rPr lang="de-AT" sz="2500" i="1" kern="1200" dirty="0"/>
            <a:t> </a:t>
          </a:r>
          <a:r>
            <a:rPr lang="de-AT" sz="2500" kern="1200" dirty="0" err="1"/>
            <a:t>mathematical</a:t>
          </a:r>
          <a:r>
            <a:rPr lang="de-AT" sz="2500" kern="1200" dirty="0"/>
            <a:t> </a:t>
          </a:r>
          <a:r>
            <a:rPr lang="de-AT" sz="2500" kern="1200" dirty="0" err="1"/>
            <a:t>background</a:t>
          </a:r>
          <a:r>
            <a:rPr lang="de-AT" sz="2500" kern="1200" dirty="0"/>
            <a:t> </a:t>
          </a:r>
          <a:endParaRPr lang="en-US" sz="2500" kern="1200" dirty="0"/>
        </a:p>
      </dsp:txBody>
      <dsp:txXfrm>
        <a:off x="1761361" y="3813123"/>
        <a:ext cx="4889891" cy="15249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E013D6-7429-3E35-0F39-B524EC37E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4AA1F02-02DD-C2F8-3221-F472FEAFA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0D5F74-DC81-0799-EAD1-9FF37C07E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49B0-5657-4BFB-A057-91A367926DB4}" type="datetimeFigureOut">
              <a:rPr lang="de-AT" smtClean="0"/>
              <a:t>08.01.2025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AA9594-2989-618C-B74F-74700CC9E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01A3C9-F646-896C-A774-ACDB06488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265D-3A4D-40DB-B7D7-ADCD08A7F1E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0423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572ED7-DB10-3132-5A44-885F10DEC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3B4330C-64FA-F569-BBAE-5CD35AF75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EA8EAC-85C9-39D5-5733-E3A33F5D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49B0-5657-4BFB-A057-91A367926DB4}" type="datetimeFigureOut">
              <a:rPr lang="de-AT" smtClean="0"/>
              <a:t>08.01.2025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52B10D-7678-ACCE-3290-4CB3C4E14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2D4ED3-63EB-3A85-ADAA-8378CDB01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265D-3A4D-40DB-B7D7-ADCD08A7F1E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76289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47A2E33-A13D-916E-DA83-675C9EF151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35CB241-EBEA-C481-292B-E9178ED56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C281CC-0CFC-2EF3-66F5-7F6822599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49B0-5657-4BFB-A057-91A367926DB4}" type="datetimeFigureOut">
              <a:rPr lang="de-AT" smtClean="0"/>
              <a:t>08.01.2025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168EB0-C32C-BF6F-9F14-2FEF3FE0B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2777EC-2BC0-FC15-3A96-06CA3393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265D-3A4D-40DB-B7D7-ADCD08A7F1E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21555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3E6BA1-344F-CA92-F5E1-415A50CDA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07F18D-E51B-830C-7FA6-8446B22CE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57BA2F-6094-777A-11D0-906AD883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49B0-5657-4BFB-A057-91A367926DB4}" type="datetimeFigureOut">
              <a:rPr lang="de-AT" smtClean="0"/>
              <a:t>08.01.2025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6D1D87-D8CC-85AF-1CA5-62B08A090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A92258-B33C-7EC3-AC69-5B20F68DF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265D-3A4D-40DB-B7D7-ADCD08A7F1E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63802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87E31-380A-7CC5-A487-A50D8BBA8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080D72-37E6-E6B8-111B-E085B032C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3680EE-567D-4018-B490-5E054BB04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49B0-5657-4BFB-A057-91A367926DB4}" type="datetimeFigureOut">
              <a:rPr lang="de-AT" smtClean="0"/>
              <a:t>08.01.2025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10FB20-6681-AAFB-4DA6-F0CCEF2A9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79DE76-82E5-0725-88F6-1AAFAED0D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265D-3A4D-40DB-B7D7-ADCD08A7F1E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652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178BD2-CA9F-4E04-731E-7F2C5706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B9835B-21C6-320B-8395-19EC0598EA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0C3ADE6-DDF1-9C39-537A-B041D81F4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412B14-BE39-0292-A029-48EC65D92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49B0-5657-4BFB-A057-91A367926DB4}" type="datetimeFigureOut">
              <a:rPr lang="de-AT" smtClean="0"/>
              <a:t>08.01.2025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5AA807-D263-23BF-C4EF-FE8186D41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E426B6-7C35-2156-86B2-8C5F92960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265D-3A4D-40DB-B7D7-ADCD08A7F1E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10383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19A9FB-02CB-5520-8BE1-7074ED1C2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B6108D-8829-99C8-C958-E8FD1D3EC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6EEDF4-D38B-476F-A0F5-A92E524EA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4F8362-1DA6-5F08-252C-E39DEC4204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CEE56E8-11D2-D91F-35BC-E41CCCE853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CD26615-1021-7CEE-6090-84BFA5EC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49B0-5657-4BFB-A057-91A367926DB4}" type="datetimeFigureOut">
              <a:rPr lang="de-AT" smtClean="0"/>
              <a:t>08.01.2025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A063D18-0E04-2FD2-1865-DB697988F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932B317-0638-97A4-8574-1727ADC5A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265D-3A4D-40DB-B7D7-ADCD08A7F1E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767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2DF025-711A-EA8D-2BFF-44CCF659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C7FA5C5-CCA6-076B-C1CE-6DA758561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49B0-5657-4BFB-A057-91A367926DB4}" type="datetimeFigureOut">
              <a:rPr lang="de-AT" smtClean="0"/>
              <a:t>08.01.2025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560E343-A531-8803-6D1C-97CEC1661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9FE8D45-35C7-F9C5-55AA-8F2A088B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265D-3A4D-40DB-B7D7-ADCD08A7F1E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5864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2ED9D96-ADDE-53D3-7C5B-0EF63BD0D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49B0-5657-4BFB-A057-91A367926DB4}" type="datetimeFigureOut">
              <a:rPr lang="de-AT" smtClean="0"/>
              <a:t>08.01.2025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E310785-A96E-8A00-B749-1A8867CFE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AE652E-F3F7-3962-03DD-F49F7DE08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265D-3A4D-40DB-B7D7-ADCD08A7F1E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87135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FF511-BA03-AB87-AD29-8DE1821F7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634E26-5EB7-C681-AA1C-1AA354B59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81837B5-3916-EEA6-9D91-7B464425F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4F6975-E7C6-B336-6579-5237C9743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49B0-5657-4BFB-A057-91A367926DB4}" type="datetimeFigureOut">
              <a:rPr lang="de-AT" smtClean="0"/>
              <a:t>08.01.2025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3BBA6E-5AA0-F03D-47A3-5AE48B97A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3A571B-566C-0458-6311-9AB2B03FD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265D-3A4D-40DB-B7D7-ADCD08A7F1E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312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E43CCB-A31F-6A4D-40D3-5C041D867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1D7CEE7-C02D-4897-CB3D-4BC76BAC2C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9B72CDB-4622-4FC5-FE0F-A11EC31B6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4EAE8B-972F-2219-9974-9A9BAF173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49B0-5657-4BFB-A057-91A367926DB4}" type="datetimeFigureOut">
              <a:rPr lang="de-AT" smtClean="0"/>
              <a:t>08.01.2025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E7D79A-4C27-1746-C017-F7F0C5AD7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FA9982-F293-2572-518F-906FB1E0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7265D-3A4D-40DB-B7D7-ADCD08A7F1E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907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D420DE2-0BE2-81D0-3171-1DE75CBAC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404C4CE-11E9-21AD-888E-7D8D14240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F1911F-F4B7-FAEA-EA45-F7EE9A31DC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0349B0-5657-4BFB-A057-91A367926DB4}" type="datetimeFigureOut">
              <a:rPr lang="de-AT" smtClean="0"/>
              <a:t>08.01.2025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95144F-F3B3-20F0-DDBE-76C1D7B81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3D9B2A-925C-9570-2548-BC450C631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27265D-3A4D-40DB-B7D7-ADCD08A7F1E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272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E6E797-6744-1FC9-ABA4-99DA5A9F2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13312"/>
            <a:ext cx="4038600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EDDS Exercise 2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87A653D-764A-4B57-49BD-10050D7CB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713313"/>
            <a:ext cx="5257801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800" dirty="0"/>
              <a:t>Group 36/ Paper 10:</a:t>
            </a:r>
            <a:br>
              <a:rPr lang="en-US" sz="2800" dirty="0"/>
            </a:br>
            <a:r>
              <a:rPr lang="en-US" sz="2800" dirty="0"/>
              <a:t>„</a:t>
            </a:r>
            <a:r>
              <a:rPr lang="en-US" sz="2800" b="1" i="0" dirty="0">
                <a:effectLst/>
              </a:rPr>
              <a:t>Measuring Item Global Residual Value for Fair Recommendation</a:t>
            </a:r>
            <a:r>
              <a:rPr lang="en-US" sz="2800" b="0" i="0" dirty="0">
                <a:effectLst/>
              </a:rPr>
              <a:t>”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09.01.2025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Iqbal Afshan, 12409757</a:t>
            </a:r>
            <a:br>
              <a:rPr lang="en-US" sz="2000" dirty="0"/>
            </a:br>
            <a:r>
              <a:rPr lang="en-US" sz="2000" dirty="0"/>
              <a:t>Christian Fuss, 09226289</a:t>
            </a:r>
            <a:br>
              <a:rPr lang="en-US" sz="2000" dirty="0"/>
            </a:br>
            <a:r>
              <a:rPr lang="en-US" sz="2000" dirty="0"/>
              <a:t>Julia Kraus, 01327036</a:t>
            </a:r>
            <a:br>
              <a:rPr lang="en-US" sz="2000" dirty="0"/>
            </a:br>
            <a:r>
              <a:rPr lang="en-US" sz="2000" dirty="0"/>
              <a:t>Muhammad Mohsin Yasin, 12345037</a:t>
            </a:r>
            <a:br>
              <a:rPr lang="en-US" sz="2000" dirty="0"/>
            </a:br>
            <a:r>
              <a:rPr lang="en-US" sz="2000" dirty="0"/>
              <a:t>Gabor Zeke, 12427550</a:t>
            </a:r>
          </a:p>
          <a:p>
            <a:pPr algn="l"/>
            <a:endParaRPr lang="en-US" sz="2000" dirty="0"/>
          </a:p>
          <a:p>
            <a:pPr algn="l"/>
            <a:br>
              <a:rPr lang="en-US" sz="2000" dirty="0"/>
            </a:b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5869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235" y="1371600"/>
            <a:ext cx="4529312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D31FFEC-FBB9-A90A-6B47-E2E49C337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685801"/>
            <a:ext cx="3494859" cy="5491162"/>
          </a:xfrm>
        </p:spPr>
        <p:txBody>
          <a:bodyPr>
            <a:normAutofit/>
          </a:bodyPr>
          <a:lstStyle/>
          <a:p>
            <a:r>
              <a:rPr lang="de-AT"/>
              <a:t>Steps already done </a:t>
            </a:r>
          </a:p>
        </p:txBody>
      </p:sp>
      <p:graphicFrame>
        <p:nvGraphicFramePr>
          <p:cNvPr id="32" name="Inhaltsplatzhalter 2">
            <a:extLst>
              <a:ext uri="{FF2B5EF4-FFF2-40B4-BE49-F238E27FC236}">
                <a16:creationId xmlns:a16="http://schemas.microsoft.com/office/drawing/2014/main" id="{05A8127D-F047-4B56-06C8-A866B94727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6790412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537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1881FB5D-5FA8-48D6-8300-BDC60535E1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FFA76FF0-8D2A-4A68-910A-4E8582E346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7C2FF4C4-8A4C-483A-88B2-B038B50770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12432DD7-CDC5-44A9-9B6C-6632C783B3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graphicEl>
                                              <a:dgm id="{3839151D-EDBF-42CF-96E4-386C1A9CE0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2" grpId="0">
        <p:bldSub>
          <a:bldDgm bld="lvl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235" y="1371600"/>
            <a:ext cx="4529312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6098583-54BF-7D90-FB62-0F540B417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685801"/>
            <a:ext cx="3494859" cy="5491162"/>
          </a:xfrm>
        </p:spPr>
        <p:txBody>
          <a:bodyPr>
            <a:normAutofit/>
          </a:bodyPr>
          <a:lstStyle/>
          <a:p>
            <a:r>
              <a:rPr lang="de-AT"/>
              <a:t>Next steps</a:t>
            </a:r>
            <a:endParaRPr lang="de-AT" dirty="0"/>
          </a:p>
        </p:txBody>
      </p:sp>
      <p:graphicFrame>
        <p:nvGraphicFramePr>
          <p:cNvPr id="6" name="Inhaltsplatzhalter 2">
            <a:extLst>
              <a:ext uri="{FF2B5EF4-FFF2-40B4-BE49-F238E27FC236}">
                <a16:creationId xmlns:a16="http://schemas.microsoft.com/office/drawing/2014/main" id="{4E9016DD-4442-22DE-3AA5-CDB34DBD98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9055352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094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1068D76-6D27-4DC8-A098-9B10383F81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BAC9A5F-BC17-4C4D-AD54-E5A118427C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E42ADD4-C9C6-440D-9DA2-1FC21A562C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895248F-936A-4740-B017-E2124D2159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4564569-9763-4D69-AD01-7BEA547266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816C21E-A80C-4043-8769-DACF727327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107C79B-6D3D-4F26-92F9-0388403733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C404450-A9BE-422D-A560-77914535C1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5828EAF-9F2D-494D-83F3-4C65B8A5C8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9147F2A-A94C-4D4E-B15B-72500D60BA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235" y="1371600"/>
            <a:ext cx="4529312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ABB12D-2892-108C-BABF-8DA938988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685801"/>
            <a:ext cx="3494859" cy="5491162"/>
          </a:xfrm>
        </p:spPr>
        <p:txBody>
          <a:bodyPr>
            <a:normAutofit/>
          </a:bodyPr>
          <a:lstStyle/>
          <a:p>
            <a:r>
              <a:rPr lang="de-AT" dirty="0"/>
              <a:t>Problems </a:t>
            </a:r>
            <a:r>
              <a:rPr lang="de-AT" dirty="0" err="1"/>
              <a:t>we</a:t>
            </a:r>
            <a:r>
              <a:rPr lang="de-AT" dirty="0"/>
              <a:t> </a:t>
            </a:r>
            <a:r>
              <a:rPr lang="de-AT" dirty="0" err="1"/>
              <a:t>face</a:t>
            </a:r>
            <a:endParaRPr lang="de-AT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148B5E05-FCB1-9CB4-D313-1A2F874EF7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5026697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529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F212096-6759-4329-AA1F-558AB520BE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D6D1E4E-D24C-4532-951A-BCD199A176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E171FFF-C143-42D0-ADAD-1664A22139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BC07DEA-2011-41A5-AD15-AADD97C0A5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B104034-8FE4-44F6-B40C-C6E40A4E42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4138CB0-EB76-40B6-A2E1-E875F4E55E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73A9583-379E-4308-885D-0BEBEFD799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9F6076D-29BC-480E-8B7A-AAF9ABC12C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A366DD0-DA3B-4E53-BDE6-852B91B0CD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Application>Microsoft Office PowerPoint</Application>
  <PresentationFormat>Breitbild</PresentationFormat>
  <Paragraphs>23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</vt:lpstr>
      <vt:lpstr>EDDS Exercise 2 </vt:lpstr>
      <vt:lpstr>Steps already done </vt:lpstr>
      <vt:lpstr>Next steps</vt:lpstr>
      <vt:lpstr>Problems we face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Kraus, Julia</dc:creator>
  <cp:lastModifiedBy>Kraus, Julia</cp:lastModifiedBy>
  <cp:revision>9</cp:revision>
  <dcterms:created xsi:type="dcterms:W3CDTF">2025-01-06T13:26:09Z</dcterms:created>
  <dcterms:modified xsi:type="dcterms:W3CDTF">2025-01-08T19:42:52Z</dcterms:modified>
</cp:coreProperties>
</file>