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42A1-6B72-46CF-8FD1-87CD61DCB12C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42491" y="726026"/>
            <a:ext cx="1000739" cy="788817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040067" y="2056420"/>
            <a:ext cx="1239476" cy="1011857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0617" y="3994450"/>
            <a:ext cx="1053064" cy="89347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Feint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996982" y="3934276"/>
            <a:ext cx="1155101" cy="95364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Punch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81050" y="1970734"/>
            <a:ext cx="1436355" cy="109754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Defend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62494" y="4179227"/>
            <a:ext cx="1111932" cy="940564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18553" y="4158218"/>
            <a:ext cx="1386643" cy="1195406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4" idx="3"/>
            <a:endCxn id="5" idx="7"/>
          </p:cNvCxnSpPr>
          <p:nvPr/>
        </p:nvCxnSpPr>
        <p:spPr>
          <a:xfrm flipH="1">
            <a:off x="3098026" y="1399323"/>
            <a:ext cx="1491020" cy="8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5"/>
            <a:endCxn id="8" idx="1"/>
          </p:cNvCxnSpPr>
          <p:nvPr/>
        </p:nvCxnSpPr>
        <p:spPr>
          <a:xfrm>
            <a:off x="5296675" y="1399323"/>
            <a:ext cx="2894724" cy="73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4"/>
            <a:endCxn id="7" idx="1"/>
          </p:cNvCxnSpPr>
          <p:nvPr/>
        </p:nvCxnSpPr>
        <p:spPr>
          <a:xfrm>
            <a:off x="2659805" y="3068277"/>
            <a:ext cx="506338" cy="100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  <a:endCxn id="6" idx="0"/>
          </p:cNvCxnSpPr>
          <p:nvPr/>
        </p:nvCxnSpPr>
        <p:spPr>
          <a:xfrm flipH="1">
            <a:off x="1457149" y="2920094"/>
            <a:ext cx="764435" cy="1074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6"/>
            <a:endCxn id="8" idx="2"/>
          </p:cNvCxnSpPr>
          <p:nvPr/>
        </p:nvCxnSpPr>
        <p:spPr>
          <a:xfrm flipV="1">
            <a:off x="4152083" y="2519506"/>
            <a:ext cx="3828967" cy="18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5" idx="5"/>
          </p:cNvCxnSpPr>
          <p:nvPr/>
        </p:nvCxnSpPr>
        <p:spPr>
          <a:xfrm flipH="1" flipV="1">
            <a:off x="3098026" y="2920094"/>
            <a:ext cx="476507" cy="10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" idx="7"/>
            <a:endCxn id="8" idx="5"/>
          </p:cNvCxnSpPr>
          <p:nvPr/>
        </p:nvCxnSpPr>
        <p:spPr>
          <a:xfrm flipH="1" flipV="1">
            <a:off x="9207056" y="2907546"/>
            <a:ext cx="295071" cy="1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1"/>
            <a:endCxn id="5" idx="6"/>
          </p:cNvCxnSpPr>
          <p:nvPr/>
        </p:nvCxnSpPr>
        <p:spPr>
          <a:xfrm flipH="1" flipV="1">
            <a:off x="3279543" y="2562349"/>
            <a:ext cx="5242079" cy="17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0"/>
            <a:endCxn id="4" idx="2"/>
          </p:cNvCxnSpPr>
          <p:nvPr/>
        </p:nvCxnSpPr>
        <p:spPr>
          <a:xfrm flipV="1">
            <a:off x="2659805" y="1120435"/>
            <a:ext cx="1782686" cy="9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 rot="20100693">
            <a:off x="4161177" y="3840271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Enemy-&gt;Reversal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 rot="4858911">
            <a:off x="8877659" y="3481100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!(Enemy-&gt;Attack)</a:t>
            </a:r>
            <a:endParaRPr lang="pt-BR" sz="1000" dirty="0"/>
          </a:p>
        </p:txBody>
      </p:sp>
      <p:sp>
        <p:nvSpPr>
          <p:cNvPr id="40" name="CaixaDeTexto 39"/>
          <p:cNvSpPr txBox="1"/>
          <p:nvPr/>
        </p:nvSpPr>
        <p:spPr>
          <a:xfrm rot="3853047">
            <a:off x="2732730" y="3520375"/>
            <a:ext cx="174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!(Enemy-&gt;Reversal)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 rot="19949953">
            <a:off x="2847930" y="1333203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Enemy-&gt;Dead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8" idx="3"/>
            <a:endCxn id="9" idx="7"/>
          </p:cNvCxnSpPr>
          <p:nvPr/>
        </p:nvCxnSpPr>
        <p:spPr>
          <a:xfrm flipH="1">
            <a:off x="6811587" y="2907546"/>
            <a:ext cx="1379812" cy="1409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8" idx="4"/>
            <a:endCxn id="10" idx="0"/>
          </p:cNvCxnSpPr>
          <p:nvPr/>
        </p:nvCxnSpPr>
        <p:spPr>
          <a:xfrm>
            <a:off x="8699228" y="3068277"/>
            <a:ext cx="312647" cy="10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1109528">
            <a:off x="4629618" y="2958536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6527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Valente</dc:creator>
  <cp:lastModifiedBy>Caio Valente</cp:lastModifiedBy>
  <cp:revision>6</cp:revision>
  <dcterms:created xsi:type="dcterms:W3CDTF">2016-12-09T22:00:12Z</dcterms:created>
  <dcterms:modified xsi:type="dcterms:W3CDTF">2016-12-15T21:45:49Z</dcterms:modified>
</cp:coreProperties>
</file>