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5B9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71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3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33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51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3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94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8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92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42A1-6B72-46CF-8FD1-87CD61DCB12C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92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442491" y="726026"/>
            <a:ext cx="1000739" cy="788817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040067" y="2056420"/>
            <a:ext cx="1239476" cy="1011857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Attack Idle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930617" y="3994450"/>
            <a:ext cx="1053064" cy="893470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Feint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973597" y="4724622"/>
            <a:ext cx="1155101" cy="95364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Punch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7981050" y="1970734"/>
            <a:ext cx="1436355" cy="1097543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Defend Idle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62494" y="4179227"/>
            <a:ext cx="1111932" cy="940564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18553" y="4158218"/>
            <a:ext cx="1386643" cy="1195406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Reversal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stCxn id="4" idx="3"/>
            <a:endCxn id="5" idx="7"/>
          </p:cNvCxnSpPr>
          <p:nvPr/>
        </p:nvCxnSpPr>
        <p:spPr>
          <a:xfrm flipH="1">
            <a:off x="3098026" y="1399323"/>
            <a:ext cx="1491020" cy="80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5"/>
            <a:endCxn id="8" idx="1"/>
          </p:cNvCxnSpPr>
          <p:nvPr/>
        </p:nvCxnSpPr>
        <p:spPr>
          <a:xfrm>
            <a:off x="5296675" y="1399323"/>
            <a:ext cx="2894724" cy="73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4"/>
            <a:endCxn id="7" idx="1"/>
          </p:cNvCxnSpPr>
          <p:nvPr/>
        </p:nvCxnSpPr>
        <p:spPr>
          <a:xfrm>
            <a:off x="2659805" y="3068277"/>
            <a:ext cx="482953" cy="179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5" idx="3"/>
            <a:endCxn id="6" idx="0"/>
          </p:cNvCxnSpPr>
          <p:nvPr/>
        </p:nvCxnSpPr>
        <p:spPr>
          <a:xfrm flipH="1">
            <a:off x="1457149" y="2920094"/>
            <a:ext cx="764435" cy="1074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6"/>
            <a:endCxn id="26" idx="3"/>
          </p:cNvCxnSpPr>
          <p:nvPr/>
        </p:nvCxnSpPr>
        <p:spPr>
          <a:xfrm>
            <a:off x="4128698" y="5201444"/>
            <a:ext cx="6273922" cy="137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" idx="0"/>
            <a:endCxn id="5" idx="5"/>
          </p:cNvCxnSpPr>
          <p:nvPr/>
        </p:nvCxnSpPr>
        <p:spPr>
          <a:xfrm flipH="1" flipV="1">
            <a:off x="3098026" y="2920094"/>
            <a:ext cx="453122" cy="180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0" idx="7"/>
            <a:endCxn id="8" idx="5"/>
          </p:cNvCxnSpPr>
          <p:nvPr/>
        </p:nvCxnSpPr>
        <p:spPr>
          <a:xfrm flipH="1" flipV="1">
            <a:off x="9207056" y="2907546"/>
            <a:ext cx="295071" cy="142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0" idx="1"/>
            <a:endCxn id="5" idx="6"/>
          </p:cNvCxnSpPr>
          <p:nvPr/>
        </p:nvCxnSpPr>
        <p:spPr>
          <a:xfrm flipH="1" flipV="1">
            <a:off x="3279543" y="2562349"/>
            <a:ext cx="5242079" cy="177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0"/>
            <a:endCxn id="4" idx="2"/>
          </p:cNvCxnSpPr>
          <p:nvPr/>
        </p:nvCxnSpPr>
        <p:spPr>
          <a:xfrm flipV="1">
            <a:off x="2659805" y="1120435"/>
            <a:ext cx="1782686" cy="93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 rot="788871">
            <a:off x="4894298" y="5690022"/>
            <a:ext cx="5146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Enemy-&gt;Reversal &amp;&amp; Enemy-&gt;</a:t>
            </a:r>
            <a:r>
              <a:rPr lang="en-US" sz="1000" dirty="0" err="1"/>
              <a:t>ActiveFrames</a:t>
            </a:r>
            <a:r>
              <a:rPr lang="en-US" sz="1000" dirty="0"/>
              <a:t> &amp;&amp; </a:t>
            </a:r>
            <a:r>
              <a:rPr lang="en-US" sz="1000" dirty="0" err="1"/>
              <a:t>ActiveFrames</a:t>
            </a:r>
            <a:endParaRPr lang="pt-BR" sz="1000" dirty="0"/>
          </a:p>
        </p:txBody>
      </p:sp>
      <p:sp>
        <p:nvSpPr>
          <p:cNvPr id="39" name="CaixaDeTexto 38"/>
          <p:cNvSpPr txBox="1"/>
          <p:nvPr/>
        </p:nvSpPr>
        <p:spPr>
          <a:xfrm rot="4858911">
            <a:off x="8877659" y="3481100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!(Enemy-&gt;Attack)</a:t>
            </a:r>
            <a:endParaRPr lang="pt-BR" sz="1000" dirty="0"/>
          </a:p>
        </p:txBody>
      </p:sp>
      <p:sp>
        <p:nvSpPr>
          <p:cNvPr id="40" name="CaixaDeTexto 39"/>
          <p:cNvSpPr txBox="1"/>
          <p:nvPr/>
        </p:nvSpPr>
        <p:spPr>
          <a:xfrm rot="4522763">
            <a:off x="2631660" y="3706111"/>
            <a:ext cx="172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!(Enemy-&gt;Reversal)</a:t>
            </a:r>
            <a:endParaRPr lang="pt-BR" sz="1000" dirty="0"/>
          </a:p>
        </p:txBody>
      </p:sp>
      <p:sp>
        <p:nvSpPr>
          <p:cNvPr id="41" name="CaixaDeTexto 40"/>
          <p:cNvSpPr txBox="1"/>
          <p:nvPr/>
        </p:nvSpPr>
        <p:spPr>
          <a:xfrm rot="19949953">
            <a:off x="2847930" y="1333203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Enemy-&gt;Dead</a:t>
            </a:r>
            <a:endParaRPr lang="pt-BR" sz="1000" dirty="0"/>
          </a:p>
        </p:txBody>
      </p:sp>
      <p:cxnSp>
        <p:nvCxnSpPr>
          <p:cNvPr id="47" name="Conector de Seta Reta 46"/>
          <p:cNvCxnSpPr>
            <a:stCxn id="8" idx="3"/>
            <a:endCxn id="9" idx="7"/>
          </p:cNvCxnSpPr>
          <p:nvPr/>
        </p:nvCxnSpPr>
        <p:spPr>
          <a:xfrm flipH="1">
            <a:off x="6811587" y="2907546"/>
            <a:ext cx="1379812" cy="1409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8" idx="4"/>
            <a:endCxn id="10" idx="0"/>
          </p:cNvCxnSpPr>
          <p:nvPr/>
        </p:nvCxnSpPr>
        <p:spPr>
          <a:xfrm>
            <a:off x="8699228" y="3068277"/>
            <a:ext cx="312647" cy="108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 rot="1109528">
            <a:off x="4629618" y="2958536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Enemy-&gt;Attack</a:t>
            </a:r>
            <a:endParaRPr lang="pt-BR" sz="1000" dirty="0"/>
          </a:p>
        </p:txBody>
      </p:sp>
      <p:sp>
        <p:nvSpPr>
          <p:cNvPr id="26" name="Elipse 25"/>
          <p:cNvSpPr/>
          <p:nvPr/>
        </p:nvSpPr>
        <p:spPr>
          <a:xfrm>
            <a:off x="10184940" y="5476838"/>
            <a:ext cx="1486415" cy="1285015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Recovery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" name="Conector de Seta Reta 2"/>
          <p:cNvCxnSpPr>
            <a:stCxn id="9" idx="5"/>
            <a:endCxn id="26" idx="2"/>
          </p:cNvCxnSpPr>
          <p:nvPr/>
        </p:nvCxnSpPr>
        <p:spPr>
          <a:xfrm>
            <a:off x="6811587" y="4982049"/>
            <a:ext cx="3373353" cy="113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10" idx="5"/>
            <a:endCxn id="26" idx="1"/>
          </p:cNvCxnSpPr>
          <p:nvPr/>
        </p:nvCxnSpPr>
        <p:spPr>
          <a:xfrm>
            <a:off x="9502127" y="5178561"/>
            <a:ext cx="900493" cy="48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9431695" y="2512721"/>
            <a:ext cx="1510743" cy="295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6" idx="7"/>
            <a:endCxn id="8" idx="6"/>
          </p:cNvCxnSpPr>
          <p:nvPr/>
        </p:nvCxnSpPr>
        <p:spPr>
          <a:xfrm flipH="1" flipV="1">
            <a:off x="9417405" y="2519506"/>
            <a:ext cx="2036270" cy="314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 rot="3942344">
            <a:off x="9659215" y="3990736"/>
            <a:ext cx="989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Enemy-&gt;Attack</a:t>
            </a:r>
            <a:endParaRPr lang="pt-BR" sz="1000" dirty="0"/>
          </a:p>
        </p:txBody>
      </p:sp>
      <p:sp>
        <p:nvSpPr>
          <p:cNvPr id="36" name="CaixaDeTexto 35"/>
          <p:cNvSpPr txBox="1"/>
          <p:nvPr/>
        </p:nvSpPr>
        <p:spPr>
          <a:xfrm rot="1088655">
            <a:off x="7000855" y="5437828"/>
            <a:ext cx="4235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Enemy-&gt;Attack &amp;&amp; Enemy-&gt;</a:t>
            </a:r>
            <a:r>
              <a:rPr lang="en-US" sz="1000" dirty="0" err="1"/>
              <a:t>ActiveFrames</a:t>
            </a:r>
            <a:r>
              <a:rPr lang="en-US" sz="1000" dirty="0"/>
              <a:t> &amp;&amp;!</a:t>
            </a:r>
            <a:r>
              <a:rPr lang="en-US" sz="1000" dirty="0" err="1"/>
              <a:t>ActiveFrames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265273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Valente</dc:creator>
  <cp:lastModifiedBy>Caio Valente</cp:lastModifiedBy>
  <cp:revision>9</cp:revision>
  <dcterms:created xsi:type="dcterms:W3CDTF">2016-12-09T22:00:12Z</dcterms:created>
  <dcterms:modified xsi:type="dcterms:W3CDTF">2016-12-16T19:22:55Z</dcterms:modified>
</cp:coreProperties>
</file>