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5B9BD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42A1-6B72-46CF-8FD1-87CD61DCB12C}" type="datetimeFigureOut">
              <a:rPr lang="pt-BR" smtClean="0"/>
              <a:t>14/12/2016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71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42A1-6B72-46CF-8FD1-87CD61DCB12C}" type="datetimeFigureOut">
              <a:rPr lang="pt-BR" smtClean="0"/>
              <a:t>14/12/2016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39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42A1-6B72-46CF-8FD1-87CD61DCB12C}" type="datetimeFigureOut">
              <a:rPr lang="pt-BR" smtClean="0"/>
              <a:t>14/12/2016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93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42A1-6B72-46CF-8FD1-87CD61DCB12C}" type="datetimeFigureOut">
              <a:rPr lang="pt-BR" smtClean="0"/>
              <a:t>14/12/2016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33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42A1-6B72-46CF-8FD1-87CD61DCB12C}" type="datetimeFigureOut">
              <a:rPr lang="pt-BR" smtClean="0"/>
              <a:t>14/12/2016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40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42A1-6B72-46CF-8FD1-87CD61DCB12C}" type="datetimeFigureOut">
              <a:rPr lang="pt-BR" smtClean="0"/>
              <a:t>14/12/2016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9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42A1-6B72-46CF-8FD1-87CD61DCB12C}" type="datetimeFigureOut">
              <a:rPr lang="pt-BR" smtClean="0"/>
              <a:t>14/12/2016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51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42A1-6B72-46CF-8FD1-87CD61DCB12C}" type="datetimeFigureOut">
              <a:rPr lang="pt-BR" smtClean="0"/>
              <a:t>14/12/2016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83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42A1-6B72-46CF-8FD1-87CD61DCB12C}" type="datetimeFigureOut">
              <a:rPr lang="pt-BR" smtClean="0"/>
              <a:t>14/12/2016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94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42A1-6B72-46CF-8FD1-87CD61DCB12C}" type="datetimeFigureOut">
              <a:rPr lang="pt-BR" smtClean="0"/>
              <a:t>14/12/2016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38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42A1-6B72-46CF-8FD1-87CD61DCB12C}" type="datetimeFigureOut">
              <a:rPr lang="pt-BR" smtClean="0"/>
              <a:t>14/12/2016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92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042A1-6B72-46CF-8FD1-87CD61DCB12C}" type="datetimeFigureOut">
              <a:rPr lang="pt-BR" smtClean="0"/>
              <a:t>14/12/2016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92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4442491" y="726026"/>
            <a:ext cx="1000739" cy="788817"/>
          </a:xfrm>
          <a:prstGeom prst="ellipse">
            <a:avLst/>
          </a:prstGeom>
          <a:solidFill>
            <a:srgbClr val="00B05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Idle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2040067" y="2056420"/>
            <a:ext cx="1239476" cy="1011857"/>
          </a:xfrm>
          <a:prstGeom prst="ellipse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Attack Idle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930617" y="3994450"/>
            <a:ext cx="1053064" cy="893470"/>
          </a:xfrm>
          <a:prstGeom prst="ellipse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Feint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2996982" y="3934276"/>
            <a:ext cx="1155101" cy="953644"/>
          </a:xfrm>
          <a:prstGeom prst="ellipse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Punch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7981050" y="1970734"/>
            <a:ext cx="1436355" cy="1097543"/>
          </a:xfrm>
          <a:prstGeom prst="ellipse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Defend Idle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5862494" y="4179227"/>
            <a:ext cx="1111932" cy="940564"/>
          </a:xfrm>
          <a:prstGeom prst="ellipse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318553" y="4158218"/>
            <a:ext cx="1386643" cy="1195406"/>
          </a:xfrm>
          <a:prstGeom prst="ellipse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Reversal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2" name="Conector de Seta Reta 11"/>
          <p:cNvCxnSpPr>
            <a:stCxn id="4" idx="3"/>
            <a:endCxn id="5" idx="7"/>
          </p:cNvCxnSpPr>
          <p:nvPr/>
        </p:nvCxnSpPr>
        <p:spPr>
          <a:xfrm flipH="1">
            <a:off x="3098026" y="1399323"/>
            <a:ext cx="1491020" cy="80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4" idx="5"/>
            <a:endCxn id="8" idx="1"/>
          </p:cNvCxnSpPr>
          <p:nvPr/>
        </p:nvCxnSpPr>
        <p:spPr>
          <a:xfrm>
            <a:off x="5296675" y="1399323"/>
            <a:ext cx="2894724" cy="73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5" idx="4"/>
            <a:endCxn id="7" idx="1"/>
          </p:cNvCxnSpPr>
          <p:nvPr/>
        </p:nvCxnSpPr>
        <p:spPr>
          <a:xfrm>
            <a:off x="2659805" y="3068277"/>
            <a:ext cx="506338" cy="100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5" idx="3"/>
            <a:endCxn id="6" idx="0"/>
          </p:cNvCxnSpPr>
          <p:nvPr/>
        </p:nvCxnSpPr>
        <p:spPr>
          <a:xfrm flipH="1">
            <a:off x="1457149" y="2920094"/>
            <a:ext cx="764435" cy="10743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7" idx="6"/>
            <a:endCxn id="8" idx="2"/>
          </p:cNvCxnSpPr>
          <p:nvPr/>
        </p:nvCxnSpPr>
        <p:spPr>
          <a:xfrm flipV="1">
            <a:off x="4152083" y="2519506"/>
            <a:ext cx="3828967" cy="1891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7" idx="0"/>
            <a:endCxn id="5" idx="5"/>
          </p:cNvCxnSpPr>
          <p:nvPr/>
        </p:nvCxnSpPr>
        <p:spPr>
          <a:xfrm flipH="1" flipV="1">
            <a:off x="3098026" y="2920094"/>
            <a:ext cx="476507" cy="101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10" idx="7"/>
            <a:endCxn id="8" idx="5"/>
          </p:cNvCxnSpPr>
          <p:nvPr/>
        </p:nvCxnSpPr>
        <p:spPr>
          <a:xfrm flipH="1" flipV="1">
            <a:off x="9207056" y="2907546"/>
            <a:ext cx="295071" cy="142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10" idx="1"/>
            <a:endCxn id="5" idx="6"/>
          </p:cNvCxnSpPr>
          <p:nvPr/>
        </p:nvCxnSpPr>
        <p:spPr>
          <a:xfrm flipH="1" flipV="1">
            <a:off x="3279543" y="2562349"/>
            <a:ext cx="5242079" cy="177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5" idx="0"/>
            <a:endCxn id="4" idx="2"/>
          </p:cNvCxnSpPr>
          <p:nvPr/>
        </p:nvCxnSpPr>
        <p:spPr>
          <a:xfrm flipV="1">
            <a:off x="2659805" y="1120435"/>
            <a:ext cx="1782686" cy="93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 rot="20100693">
            <a:off x="4161177" y="3840271"/>
            <a:ext cx="1187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Enemy-&gt;Reversal</a:t>
            </a:r>
            <a:endParaRPr lang="pt-BR" sz="1000" dirty="0"/>
          </a:p>
        </p:txBody>
      </p:sp>
      <p:sp>
        <p:nvSpPr>
          <p:cNvPr id="39" name="CaixaDeTexto 38"/>
          <p:cNvSpPr txBox="1"/>
          <p:nvPr/>
        </p:nvSpPr>
        <p:spPr>
          <a:xfrm rot="4858911">
            <a:off x="8877659" y="3481100"/>
            <a:ext cx="1187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!(Enemy-&gt;Attack)</a:t>
            </a:r>
            <a:endParaRPr lang="pt-BR" sz="1000" dirty="0"/>
          </a:p>
        </p:txBody>
      </p:sp>
      <p:sp>
        <p:nvSpPr>
          <p:cNvPr id="40" name="CaixaDeTexto 39"/>
          <p:cNvSpPr txBox="1"/>
          <p:nvPr/>
        </p:nvSpPr>
        <p:spPr>
          <a:xfrm rot="3853047">
            <a:off x="2732730" y="3520375"/>
            <a:ext cx="17440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!(Enemy-&gt;Reversal)</a:t>
            </a:r>
            <a:endParaRPr lang="pt-BR" sz="1000" dirty="0"/>
          </a:p>
        </p:txBody>
      </p:sp>
      <p:sp>
        <p:nvSpPr>
          <p:cNvPr id="41" name="CaixaDeTexto 40"/>
          <p:cNvSpPr txBox="1"/>
          <p:nvPr/>
        </p:nvSpPr>
        <p:spPr>
          <a:xfrm rot="19949953">
            <a:off x="2847930" y="1333203"/>
            <a:ext cx="1187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Enemy-&gt;Dead</a:t>
            </a:r>
            <a:endParaRPr lang="pt-BR" sz="1000" dirty="0"/>
          </a:p>
        </p:txBody>
      </p:sp>
      <p:cxnSp>
        <p:nvCxnSpPr>
          <p:cNvPr id="47" name="Conector de Seta Reta 46"/>
          <p:cNvCxnSpPr>
            <a:stCxn id="8" idx="3"/>
            <a:endCxn id="9" idx="7"/>
          </p:cNvCxnSpPr>
          <p:nvPr/>
        </p:nvCxnSpPr>
        <p:spPr>
          <a:xfrm flipH="1">
            <a:off x="6811587" y="2907546"/>
            <a:ext cx="1379812" cy="14094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8" idx="4"/>
            <a:endCxn id="10" idx="0"/>
          </p:cNvCxnSpPr>
          <p:nvPr/>
        </p:nvCxnSpPr>
        <p:spPr>
          <a:xfrm>
            <a:off x="8699228" y="3068277"/>
            <a:ext cx="312647" cy="108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 rot="1109528">
            <a:off x="4629618" y="2958536"/>
            <a:ext cx="1187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Enemy-&gt;Attack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2652730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 Valente</dc:creator>
  <cp:lastModifiedBy>Xycko</cp:lastModifiedBy>
  <cp:revision>6</cp:revision>
  <dcterms:created xsi:type="dcterms:W3CDTF">2016-12-09T22:00:12Z</dcterms:created>
  <dcterms:modified xsi:type="dcterms:W3CDTF">2016-12-14T22:56:10Z</dcterms:modified>
</cp:coreProperties>
</file>