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E3588BB-D87E-4446-BDE1-0E38EE037C4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DS745 - Exploring Player Value Through Goals Added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1F6F650-CFD5-4621-A1D9-C51FAE070C4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11/3/22 11:22:24 PM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valued and High Performing MLS Players3" id="2" name="slide2">
            <a:extLst>
              <a:ext uri="{FF2B5EF4-FFF2-40B4-BE49-F238E27FC236}">
                <a16:creationId xmlns:a16="http://schemas.microsoft.com/office/drawing/2014/main" id="{A49A657C-671D-41A0-96EC-98E7C382FA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valued and High Performing MLS Players4" id="3" name="slide3">
            <a:extLst>
              <a:ext uri="{FF2B5EF4-FFF2-40B4-BE49-F238E27FC236}">
                <a16:creationId xmlns:a16="http://schemas.microsoft.com/office/drawing/2014/main" id="{5EF72E34-8812-44C3-9636-03C1586D71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valued and High Performing MLS Players5" id="4" name="slide4">
            <a:extLst>
              <a:ext uri="{FF2B5EF4-FFF2-40B4-BE49-F238E27FC236}">
                <a16:creationId xmlns:a16="http://schemas.microsoft.com/office/drawing/2014/main" id="{63B4BC75-6FFC-41DD-8446-AD84D23B28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valued and High Performing MLS Players6" id="5" name="slide5">
            <a:extLst>
              <a:ext uri="{FF2B5EF4-FFF2-40B4-BE49-F238E27FC236}">
                <a16:creationId xmlns:a16="http://schemas.microsoft.com/office/drawing/2014/main" id="{062E1CE8-04B7-4C21-95B4-4658BDBBDE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2022-11-04T04:22:25Z</dcterms:created>
  <dcterms:modified xsi:type="dcterms:W3CDTF">2022-11-04T04:22:25Z</dcterms:modified>
</cp:coreProperties>
</file>