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6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4542491" y="417317"/>
            <a:ext cx="3468167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7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  <a:endParaRPr lang="zh-CN" altLang="en-US" sz="287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9130" y="1548513"/>
            <a:ext cx="3468167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7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  <a:endParaRPr lang="zh-CN" altLang="en-US" sz="287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3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LoveMH CCNX</dc:creator>
  <cp:lastModifiedBy>LoveMH CCNX</cp:lastModifiedBy>
  <cp:revision>3</cp:revision>
  <dcterms:created xsi:type="dcterms:W3CDTF">2014-05-12T16:54:27Z</dcterms:created>
  <dcterms:modified xsi:type="dcterms:W3CDTF">2014-09-21T13:33:48Z</dcterms:modified>
</cp:coreProperties>
</file>