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0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2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6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DBD5-FE7F-49DC-8AB9-E235784CE62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4881-98F4-48F7-8A3D-8A8BC5896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19130" y="417317"/>
            <a:ext cx="4191528" cy="5640123"/>
            <a:chOff x="3819130" y="417317"/>
            <a:chExt cx="4191528" cy="5640123"/>
          </a:xfrm>
          <a:noFill/>
        </p:grpSpPr>
        <p:sp>
          <p:nvSpPr>
            <p:cNvPr id="5" name="矩形 4"/>
            <p:cNvSpPr/>
            <p:nvPr/>
          </p:nvSpPr>
          <p:spPr>
            <a:xfrm rot="10800000">
              <a:off x="4542491" y="417317"/>
              <a:ext cx="3468167" cy="4508927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7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U</a:t>
              </a:r>
              <a:endParaRPr lang="zh-CN" altLang="en-US" sz="287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19130" y="1548513"/>
              <a:ext cx="3468167" cy="4508927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87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U</a:t>
              </a:r>
              <a:endParaRPr lang="zh-CN" altLang="en-US" sz="287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36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LoveMH CCNX</dc:creator>
  <cp:lastModifiedBy>LoveMH CCNX</cp:lastModifiedBy>
  <cp:revision>4</cp:revision>
  <dcterms:created xsi:type="dcterms:W3CDTF">2014-05-12T16:54:27Z</dcterms:created>
  <dcterms:modified xsi:type="dcterms:W3CDTF">2014-09-21T14:36:52Z</dcterms:modified>
</cp:coreProperties>
</file>