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6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DBD5-FE7F-49DC-8AB9-E235784CE627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4542491" y="417317"/>
            <a:ext cx="3468167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7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</a:t>
            </a:r>
            <a:endParaRPr lang="zh-CN" altLang="en-US" sz="287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6251" y="1278056"/>
            <a:ext cx="3468167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7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</a:t>
            </a:r>
            <a:endParaRPr lang="zh-CN" altLang="en-US" sz="287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3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LoveMH CCNX</dc:creator>
  <cp:lastModifiedBy>LoveMH CCNX</cp:lastModifiedBy>
  <cp:revision>2</cp:revision>
  <dcterms:created xsi:type="dcterms:W3CDTF">2014-05-12T16:54:27Z</dcterms:created>
  <dcterms:modified xsi:type="dcterms:W3CDTF">2014-05-24T03:19:45Z</dcterms:modified>
</cp:coreProperties>
</file>