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51D5-6CF1-4198-BC94-A91D442759B1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5C8-4B74-43E3-9133-843AAC15BFF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52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51D5-6CF1-4198-BC94-A91D442759B1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5C8-4B74-43E3-9133-843AAC15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5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51D5-6CF1-4198-BC94-A91D442759B1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5C8-4B74-43E3-9133-843AAC15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14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51D5-6CF1-4198-BC94-A91D442759B1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5C8-4B74-43E3-9133-843AAC15BF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942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51D5-6CF1-4198-BC94-A91D442759B1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5C8-4B74-43E3-9133-843AAC15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19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51D5-6CF1-4198-BC94-A91D442759B1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5C8-4B74-43E3-9133-843AAC15BF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786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51D5-6CF1-4198-BC94-A91D442759B1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5C8-4B74-43E3-9133-843AAC15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52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51D5-6CF1-4198-BC94-A91D442759B1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5C8-4B74-43E3-9133-843AAC15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00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51D5-6CF1-4198-BC94-A91D442759B1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5C8-4B74-43E3-9133-843AAC15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3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51D5-6CF1-4198-BC94-A91D442759B1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5C8-4B74-43E3-9133-843AAC15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2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51D5-6CF1-4198-BC94-A91D442759B1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5C8-4B74-43E3-9133-843AAC15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5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51D5-6CF1-4198-BC94-A91D442759B1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5C8-4B74-43E3-9133-843AAC15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5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51D5-6CF1-4198-BC94-A91D442759B1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5C8-4B74-43E3-9133-843AAC15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6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51D5-6CF1-4198-BC94-A91D442759B1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5C8-4B74-43E3-9133-843AAC15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0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51D5-6CF1-4198-BC94-A91D442759B1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5C8-4B74-43E3-9133-843AAC15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6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51D5-6CF1-4198-BC94-A91D442759B1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5C8-4B74-43E3-9133-843AAC15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51D5-6CF1-4198-BC94-A91D442759B1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55C8-4B74-43E3-9133-843AAC15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9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CA51D5-6CF1-4198-BC94-A91D442759B1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2F55C8-4B74-43E3-9133-843AAC15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451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面向智能手机的说话人识别研究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10111939 </a:t>
            </a:r>
            <a:r>
              <a:rPr lang="zh-CN" altLang="en-US" dirty="0" smtClean="0"/>
              <a:t>陈楚楠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94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因此</a:t>
            </a:r>
            <a:r>
              <a:rPr lang="zh-CN" altLang="en-US" dirty="0"/>
              <a:t>本课题旨在研究开发出一个面向智能手机</a:t>
            </a:r>
            <a:r>
              <a:rPr lang="zh-CN" altLang="en-US" dirty="0" smtClean="0"/>
              <a:t>的文本相关的说话</a:t>
            </a:r>
            <a:r>
              <a:rPr lang="zh-CN" altLang="en-US" dirty="0"/>
              <a:t>人识别系统，在智能手机上获取用户语音，并在手机上提取特征并训练模型和识别确认处理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不同于文本无关的</a:t>
            </a:r>
            <a:r>
              <a:rPr lang="zh-CN" altLang="en-US" dirty="0"/>
              <a:t>说话人识别系统，本课题开发的系统</a:t>
            </a:r>
            <a:r>
              <a:rPr lang="zh-CN" altLang="en-US" dirty="0" smtClean="0"/>
              <a:t>鲁棒性更强。</a:t>
            </a:r>
            <a:endParaRPr lang="en-US" altLang="zh-CN" dirty="0"/>
          </a:p>
          <a:p>
            <a:r>
              <a:rPr lang="zh-CN" altLang="en-US" dirty="0" smtClean="0"/>
              <a:t>本</a:t>
            </a:r>
            <a:r>
              <a:rPr lang="zh-CN" altLang="en-US" dirty="0"/>
              <a:t>课题开发的说话人识别系统主要面向</a:t>
            </a:r>
            <a:r>
              <a:rPr lang="en-US" altLang="zh-CN" dirty="0"/>
              <a:t>Android</a:t>
            </a:r>
            <a:r>
              <a:rPr lang="zh-CN" altLang="en-US" dirty="0"/>
              <a:t>平台手机用户。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89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	 </a:t>
            </a:r>
            <a:r>
              <a:rPr lang="zh-CN" altLang="en-US" dirty="0"/>
              <a:t>研究背景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	</a:t>
            </a:r>
            <a:r>
              <a:rPr lang="zh-CN" altLang="en-US" dirty="0"/>
              <a:t>课题背景</a:t>
            </a:r>
            <a:endParaRPr lang="en-US" altLang="zh-CN" dirty="0" smtClean="0"/>
          </a:p>
          <a:p>
            <a:r>
              <a:rPr lang="en-US" altLang="zh-CN" dirty="0" smtClean="0"/>
              <a:t>1.2</a:t>
            </a:r>
            <a:r>
              <a:rPr lang="en-US" altLang="zh-CN" dirty="0"/>
              <a:t>	</a:t>
            </a:r>
            <a:r>
              <a:rPr lang="zh-CN" altLang="en-US" dirty="0"/>
              <a:t>开发背景</a:t>
            </a:r>
            <a:endParaRPr lang="en-US" altLang="zh-CN" dirty="0" smtClean="0"/>
          </a:p>
          <a:p>
            <a:r>
              <a:rPr lang="en-US" altLang="zh-CN" dirty="0" smtClean="0"/>
              <a:t>1.3</a:t>
            </a:r>
            <a:r>
              <a:rPr lang="en-US" altLang="zh-CN" dirty="0"/>
              <a:t>	</a:t>
            </a:r>
            <a:r>
              <a:rPr lang="zh-CN" altLang="en-US" dirty="0" smtClean="0"/>
              <a:t>研究</a:t>
            </a:r>
            <a:r>
              <a:rPr lang="zh-CN" altLang="en-US" dirty="0"/>
              <a:t>的目的与意义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10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	</a:t>
            </a:r>
            <a:r>
              <a:rPr lang="zh-CN" altLang="en-US" dirty="0"/>
              <a:t>文献综述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	Android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en-US" altLang="zh-CN" dirty="0"/>
              <a:t>2.2	</a:t>
            </a:r>
            <a:r>
              <a:rPr lang="zh-CN" altLang="en-US" dirty="0"/>
              <a:t>隐马尔科夫模型</a:t>
            </a:r>
            <a:r>
              <a:rPr lang="en-US" altLang="zh-CN" dirty="0"/>
              <a:t>(HMM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2.3	</a:t>
            </a:r>
            <a:r>
              <a:rPr lang="zh-CN" altLang="en-US" dirty="0"/>
              <a:t>语音特征提取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81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	</a:t>
            </a:r>
            <a:r>
              <a:rPr lang="zh-CN" altLang="en-US" dirty="0"/>
              <a:t>技术路线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	</a:t>
            </a:r>
            <a:r>
              <a:rPr lang="zh-CN" altLang="en-US" dirty="0"/>
              <a:t>功能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altLang="zh-CN" dirty="0"/>
              <a:t>3.2	Native</a:t>
            </a:r>
            <a:r>
              <a:rPr lang="zh-CN" altLang="en-US" dirty="0"/>
              <a:t>功能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altLang="zh-CN" dirty="0"/>
              <a:t>3.3	MVC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/>
              <a:t>3.4	SQLite</a:t>
            </a:r>
            <a:r>
              <a:rPr lang="zh-CN" altLang="en-US" dirty="0"/>
              <a:t>数据库以及</a:t>
            </a:r>
            <a:r>
              <a:rPr lang="en-US" altLang="zh-CN" dirty="0"/>
              <a:t>ORM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en-US" altLang="zh-CN" dirty="0"/>
              <a:t>3.5	Apache-commons-</a:t>
            </a:r>
            <a:r>
              <a:rPr lang="en-US" altLang="zh-CN" dirty="0" err="1"/>
              <a:t>io</a:t>
            </a:r>
            <a:r>
              <a:rPr lang="zh-CN" altLang="en-US" dirty="0"/>
              <a:t>类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/>
              <a:t>3.6	HTK</a:t>
            </a:r>
            <a:r>
              <a:rPr lang="zh-CN" altLang="en-US" dirty="0"/>
              <a:t>工具箱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26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	</a:t>
            </a:r>
            <a:r>
              <a:rPr lang="zh-CN" altLang="en-US" dirty="0"/>
              <a:t>进度安排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2014.11-2015.1	</a:t>
            </a:r>
            <a:r>
              <a:rPr lang="zh-CN" altLang="en-US" dirty="0"/>
              <a:t>查阅文献，收集资料，熟悉课题，完成文献翻译和开题报告</a:t>
            </a:r>
          </a:p>
          <a:p>
            <a:r>
              <a:rPr lang="en-US" altLang="zh-CN" dirty="0"/>
              <a:t>2015.2-2015.3	</a:t>
            </a:r>
            <a:r>
              <a:rPr lang="zh-CN" altLang="en-US" dirty="0"/>
              <a:t>系统需求分析，系统概要设计</a:t>
            </a:r>
          </a:p>
          <a:p>
            <a:r>
              <a:rPr lang="en-US" altLang="zh-CN" dirty="0"/>
              <a:t>2015.3-2015.4	</a:t>
            </a:r>
            <a:r>
              <a:rPr lang="zh-CN" altLang="en-US" dirty="0"/>
              <a:t>系统详细设计</a:t>
            </a:r>
          </a:p>
          <a:p>
            <a:r>
              <a:rPr lang="en-US" altLang="zh-CN" dirty="0"/>
              <a:t>2015.4-2015.5	</a:t>
            </a:r>
            <a:r>
              <a:rPr lang="zh-CN" altLang="en-US" dirty="0"/>
              <a:t>系统实现和测试</a:t>
            </a:r>
          </a:p>
          <a:p>
            <a:r>
              <a:rPr lang="en-US" altLang="zh-CN" dirty="0"/>
              <a:t>2015.6	</a:t>
            </a:r>
            <a:r>
              <a:rPr lang="zh-CN" altLang="en-US" dirty="0"/>
              <a:t>撰写论文，参加论文</a:t>
            </a:r>
            <a:r>
              <a:rPr lang="zh-CN" altLang="en-US" dirty="0" smtClean="0"/>
              <a:t>答辩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91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谢谢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964812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99</Words>
  <Application>Microsoft Office PowerPoint</Application>
  <PresentationFormat>宽屏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幼圆</vt:lpstr>
      <vt:lpstr>Century Gothic</vt:lpstr>
      <vt:lpstr>Wingdings 3</vt:lpstr>
      <vt:lpstr>切片</vt:lpstr>
      <vt:lpstr>面向智能手机的说话人识别研究</vt:lpstr>
      <vt:lpstr>摘要</vt:lpstr>
      <vt:lpstr>1  研究背景</vt:lpstr>
      <vt:lpstr>2 文献综述</vt:lpstr>
      <vt:lpstr>3 技术路线</vt:lpstr>
      <vt:lpstr>4 进度安排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面向智能手机的说话人识别研究</dc:title>
  <dc:creator>LoveMH CCNX</dc:creator>
  <cp:lastModifiedBy>LoveMH CCNX</cp:lastModifiedBy>
  <cp:revision>2</cp:revision>
  <dcterms:created xsi:type="dcterms:W3CDTF">2015-03-18T02:28:18Z</dcterms:created>
  <dcterms:modified xsi:type="dcterms:W3CDTF">2015-03-18T02:38:57Z</dcterms:modified>
</cp:coreProperties>
</file>