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7" r:id="rId4"/>
    <p:sldId id="263" r:id="rId5"/>
    <p:sldId id="262" r:id="rId6"/>
    <p:sldId id="258" r:id="rId7"/>
    <p:sldId id="264" r:id="rId8"/>
    <p:sldId id="259" r:id="rId9"/>
    <p:sldId id="266" r:id="rId10"/>
    <p:sldId id="271" r:id="rId11"/>
    <p:sldId id="267" r:id="rId12"/>
    <p:sldId id="269" r:id="rId13"/>
    <p:sldId id="272" r:id="rId14"/>
    <p:sldId id="27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54" autoAdjust="0"/>
  </p:normalViewPr>
  <p:slideViewPr>
    <p:cSldViewPr snapToGrid="0">
      <p:cViewPr>
        <p:scale>
          <a:sx n="50" d="100"/>
          <a:sy n="50" d="100"/>
        </p:scale>
        <p:origin x="14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D00DA74-F82E-4629-9DFA-EFE62C85208A}" type="presOf" srcId="{3510B909-B14D-4E05-AD64-8C849B572B1B}" destId="{30A668FC-7FB9-43B2-BB67-BD57FD8C149C}" srcOrd="0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8881A720-960B-4F01-85FB-49F1305AA0AD}" type="presOf" srcId="{5F8199DC-5E60-41D4-B552-63603150DCBC}" destId="{D73E2BBA-E2FA-4658-87D9-AB437B0F4207}" srcOrd="0" destOrd="0" presId="urn:microsoft.com/office/officeart/2005/8/layout/vProcess5"/>
    <dgm:cxn modelId="{1B997DD5-CBB3-418C-8C9C-D80C47F1C7F6}" type="presOf" srcId="{1E5AF778-3D91-4932-86CC-DBB3E8FAA45F}" destId="{3E9944A4-9190-4FA9-896C-3D8DDE67C839}" srcOrd="1" destOrd="0" presId="urn:microsoft.com/office/officeart/2005/8/layout/vProcess5"/>
    <dgm:cxn modelId="{09BA9946-1DCA-48B9-BB5F-4CC1A454B686}" type="presOf" srcId="{C76FA373-E3DA-492C-8830-CC464EB1B13D}" destId="{2CB4C7B8-0A30-498B-BC96-41B2801B7FF7}" srcOrd="1" destOrd="0" presId="urn:microsoft.com/office/officeart/2005/8/layout/vProcess5"/>
    <dgm:cxn modelId="{06B2E804-3E6C-4F4E-AF62-D96873CF0520}" type="presOf" srcId="{1E5AF778-3D91-4932-86CC-DBB3E8FAA45F}" destId="{ECB21FFE-9F05-437C-B138-113778E9D6CE}" srcOrd="0" destOrd="0" presId="urn:microsoft.com/office/officeart/2005/8/layout/vProcess5"/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1B3F5E0C-0D50-4C1D-AEFA-56D7065D19EB}" type="presOf" srcId="{FFD9A690-6081-4453-A956-58879D227728}" destId="{E7BEEAE4-C940-4D90-8ABB-21AD29B2D012}" srcOrd="1" destOrd="0" presId="urn:microsoft.com/office/officeart/2005/8/layout/vProcess5"/>
    <dgm:cxn modelId="{F7734B46-96BB-45BB-9989-3F1CC731668F}" type="presOf" srcId="{C76FA373-E3DA-492C-8830-CC464EB1B13D}" destId="{19EB898B-E605-4044-9E0A-17C1C03B86A0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9C077E9E-D9F3-4535-AA45-ABA522BFBCB6}" type="presOf" srcId="{FFD9A690-6081-4453-A956-58879D227728}" destId="{DEDEE683-05B9-47C6-A07A-BA4F6F44A0E4}" srcOrd="0" destOrd="0" presId="urn:microsoft.com/office/officeart/2005/8/layout/vProcess5"/>
    <dgm:cxn modelId="{1152C9F5-EF95-4751-9884-0A2AC2F6499F}" type="presOf" srcId="{3105FFB5-A2D8-4EF8-B642-22187F396E60}" destId="{B607ACD7-12E1-4E26-8E23-3407D952C3BB}" srcOrd="1" destOrd="0" presId="urn:microsoft.com/office/officeart/2005/8/layout/vProcess5"/>
    <dgm:cxn modelId="{87A793B4-EA26-4CB9-AB73-DA9ECBD124F8}" type="presOf" srcId="{3105FFB5-A2D8-4EF8-B642-22187F396E60}" destId="{711C8C94-5A2B-4918-9F6D-879360ECF4F4}" srcOrd="0" destOrd="0" presId="urn:microsoft.com/office/officeart/2005/8/layout/vProcess5"/>
    <dgm:cxn modelId="{9504361F-EDA4-4A2D-8155-EFEEEF3E537E}" type="presOf" srcId="{1EE61C8A-6AED-45D7-B498-F17DBFE512B9}" destId="{62D45F8B-A5AC-412E-9B7C-031B74A36942}" srcOrd="0" destOrd="0" presId="urn:microsoft.com/office/officeart/2005/8/layout/vProcess5"/>
    <dgm:cxn modelId="{2E573D42-F361-4216-B245-80A7B539A9AE}" type="presOf" srcId="{9CD0A123-905A-40EC-BB98-14CBC4D3EE8A}" destId="{341A637F-BF62-4472-933A-EC8F8D7429DA}" srcOrd="0" destOrd="0" presId="urn:microsoft.com/office/officeart/2005/8/layout/vProcess5"/>
    <dgm:cxn modelId="{42CAB8B5-9B66-44F3-BE2B-6DA5BF786A89}" type="presOf" srcId="{05095EE2-ED6B-4187-BBB1-2C2106FDCD65}" destId="{B2A5F7B8-4B19-48F7-88BD-57281B222D0D}" srcOrd="0" destOrd="0" presId="urn:microsoft.com/office/officeart/2005/8/layout/vProcess5"/>
    <dgm:cxn modelId="{96B7527F-85E4-4A13-A852-42E5D5B85662}" type="presOf" srcId="{754255D8-C1D0-48B0-A8AF-11622D294D4B}" destId="{5C4FFC89-8AF4-4A4A-8076-5CAA65F8BB77}" srcOrd="0" destOrd="0" presId="urn:microsoft.com/office/officeart/2005/8/layout/vProcess5"/>
    <dgm:cxn modelId="{4178EB20-0536-4D6D-979E-90A7D79AEA2A}" type="presOf" srcId="{3510B909-B14D-4E05-AD64-8C849B572B1B}" destId="{FBCDA54B-160D-4674-9980-087D90FC08C9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847F2FA5-1E5F-48D7-9D76-871EC942D664}" type="presParOf" srcId="{62D45F8B-A5AC-412E-9B7C-031B74A36942}" destId="{70A069EA-7A96-4D7A-9637-B96E50E0992A}" srcOrd="0" destOrd="0" presId="urn:microsoft.com/office/officeart/2005/8/layout/vProcess5"/>
    <dgm:cxn modelId="{747576B7-38AF-4B1A-B47D-398629618D05}" type="presParOf" srcId="{62D45F8B-A5AC-412E-9B7C-031B74A36942}" destId="{DEDEE683-05B9-47C6-A07A-BA4F6F44A0E4}" srcOrd="1" destOrd="0" presId="urn:microsoft.com/office/officeart/2005/8/layout/vProcess5"/>
    <dgm:cxn modelId="{997DE5AE-03AF-4EA5-B7CC-6C7B44B43D25}" type="presParOf" srcId="{62D45F8B-A5AC-412E-9B7C-031B74A36942}" destId="{30A668FC-7FB9-43B2-BB67-BD57FD8C149C}" srcOrd="2" destOrd="0" presId="urn:microsoft.com/office/officeart/2005/8/layout/vProcess5"/>
    <dgm:cxn modelId="{F1A88674-B6F2-429A-9BB7-CDF00F2AE984}" type="presParOf" srcId="{62D45F8B-A5AC-412E-9B7C-031B74A36942}" destId="{ECB21FFE-9F05-437C-B138-113778E9D6CE}" srcOrd="3" destOrd="0" presId="urn:microsoft.com/office/officeart/2005/8/layout/vProcess5"/>
    <dgm:cxn modelId="{789174E4-F3C5-49B4-974C-B4892601C534}" type="presParOf" srcId="{62D45F8B-A5AC-412E-9B7C-031B74A36942}" destId="{19EB898B-E605-4044-9E0A-17C1C03B86A0}" srcOrd="4" destOrd="0" presId="urn:microsoft.com/office/officeart/2005/8/layout/vProcess5"/>
    <dgm:cxn modelId="{41D42988-9837-447C-A290-AA6A78CA236E}" type="presParOf" srcId="{62D45F8B-A5AC-412E-9B7C-031B74A36942}" destId="{711C8C94-5A2B-4918-9F6D-879360ECF4F4}" srcOrd="5" destOrd="0" presId="urn:microsoft.com/office/officeart/2005/8/layout/vProcess5"/>
    <dgm:cxn modelId="{CD8B56CC-4777-4B3C-9E1F-B75B100F6F80}" type="presParOf" srcId="{62D45F8B-A5AC-412E-9B7C-031B74A36942}" destId="{341A637F-BF62-4472-933A-EC8F8D7429DA}" srcOrd="6" destOrd="0" presId="urn:microsoft.com/office/officeart/2005/8/layout/vProcess5"/>
    <dgm:cxn modelId="{032DD17C-6D10-455D-BE9A-79FEDDD478B9}" type="presParOf" srcId="{62D45F8B-A5AC-412E-9B7C-031B74A36942}" destId="{D73E2BBA-E2FA-4658-87D9-AB437B0F4207}" srcOrd="7" destOrd="0" presId="urn:microsoft.com/office/officeart/2005/8/layout/vProcess5"/>
    <dgm:cxn modelId="{18E8A36E-64AB-4F22-8CEF-C02731CB58BA}" type="presParOf" srcId="{62D45F8B-A5AC-412E-9B7C-031B74A36942}" destId="{B2A5F7B8-4B19-48F7-88BD-57281B222D0D}" srcOrd="8" destOrd="0" presId="urn:microsoft.com/office/officeart/2005/8/layout/vProcess5"/>
    <dgm:cxn modelId="{33EE46AC-73EE-45F4-B3E6-3C4D4AAA15F4}" type="presParOf" srcId="{62D45F8B-A5AC-412E-9B7C-031B74A36942}" destId="{5C4FFC89-8AF4-4A4A-8076-5CAA65F8BB77}" srcOrd="9" destOrd="0" presId="urn:microsoft.com/office/officeart/2005/8/layout/vProcess5"/>
    <dgm:cxn modelId="{7A17E03E-6C4F-44BD-92BB-6DC73B89515F}" type="presParOf" srcId="{62D45F8B-A5AC-412E-9B7C-031B74A36942}" destId="{E7BEEAE4-C940-4D90-8ABB-21AD29B2D012}" srcOrd="10" destOrd="0" presId="urn:microsoft.com/office/officeart/2005/8/layout/vProcess5"/>
    <dgm:cxn modelId="{E4FAAAB2-90C4-49F4-9024-A0E9C70C1AA4}" type="presParOf" srcId="{62D45F8B-A5AC-412E-9B7C-031B74A36942}" destId="{FBCDA54B-160D-4674-9980-087D90FC08C9}" srcOrd="11" destOrd="0" presId="urn:microsoft.com/office/officeart/2005/8/layout/vProcess5"/>
    <dgm:cxn modelId="{2A1F004C-FE46-4097-9FA1-9706F738E62E}" type="presParOf" srcId="{62D45F8B-A5AC-412E-9B7C-031B74A36942}" destId="{3E9944A4-9190-4FA9-896C-3D8DDE67C839}" srcOrd="12" destOrd="0" presId="urn:microsoft.com/office/officeart/2005/8/layout/vProcess5"/>
    <dgm:cxn modelId="{B9668EC1-775D-471B-AB12-F6F3BEF3BA51}" type="presParOf" srcId="{62D45F8B-A5AC-412E-9B7C-031B74A36942}" destId="{2CB4C7B8-0A30-498B-BC96-41B2801B7FF7}" srcOrd="13" destOrd="0" presId="urn:microsoft.com/office/officeart/2005/8/layout/vProcess5"/>
    <dgm:cxn modelId="{14DCF5A5-0587-4966-997B-A72D74319302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F035CC-A600-425C-AF21-AB7687EB21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0AC117-C2F8-4561-BB11-5C7B64E865B3}">
      <dgm:prSet phldrT="[文本]" custT="1"/>
      <dgm:spPr/>
      <dgm:t>
        <a:bodyPr/>
        <a:lstStyle/>
        <a:p>
          <a:r>
            <a:rPr lang="zh-CN" altLang="en-US" sz="4000" dirty="0" smtClean="0"/>
            <a:t>说话人识别</a:t>
          </a:r>
          <a:endParaRPr lang="zh-CN" altLang="en-US" sz="4000" dirty="0"/>
        </a:p>
      </dgm:t>
    </dgm:pt>
    <dgm:pt modelId="{3965B61C-22A2-4125-82BE-58B82941F3E6}" type="parTrans" cxnId="{7305865E-26C7-413E-BB6C-44FDB44581AF}">
      <dgm:prSet/>
      <dgm:spPr/>
      <dgm:t>
        <a:bodyPr/>
        <a:lstStyle/>
        <a:p>
          <a:endParaRPr lang="zh-CN" altLang="en-US"/>
        </a:p>
      </dgm:t>
    </dgm:pt>
    <dgm:pt modelId="{0442F561-BDBF-4C6A-8FDE-8A11110ED67C}" type="sibTrans" cxnId="{7305865E-26C7-413E-BB6C-44FDB44581AF}">
      <dgm:prSet/>
      <dgm:spPr/>
      <dgm:t>
        <a:bodyPr/>
        <a:lstStyle/>
        <a:p>
          <a:endParaRPr lang="zh-CN" altLang="en-US"/>
        </a:p>
      </dgm:t>
    </dgm:pt>
    <dgm:pt modelId="{2D1FB87C-B936-4651-9D54-92EC44EDAE2F}">
      <dgm:prSet phldrT="[文本]" custT="1"/>
      <dgm:spPr/>
      <dgm:t>
        <a:bodyPr/>
        <a:lstStyle/>
        <a:p>
          <a:r>
            <a:rPr lang="zh-CN" altLang="en-US" sz="2800" dirty="0" smtClean="0"/>
            <a:t>文本相关</a:t>
          </a:r>
          <a:endParaRPr lang="zh-CN" altLang="en-US" sz="2800" dirty="0"/>
        </a:p>
      </dgm:t>
    </dgm:pt>
    <dgm:pt modelId="{C185BE72-6E4B-41BD-A552-B90761C4C537}" type="parTrans" cxnId="{AACDABB3-6840-4C7F-B956-2A5EE0A4509B}">
      <dgm:prSet/>
      <dgm:spPr/>
      <dgm:t>
        <a:bodyPr/>
        <a:lstStyle/>
        <a:p>
          <a:endParaRPr lang="zh-CN" altLang="en-US"/>
        </a:p>
      </dgm:t>
    </dgm:pt>
    <dgm:pt modelId="{54438ABB-B558-4617-A0AD-D7691A1F649A}" type="sibTrans" cxnId="{AACDABB3-6840-4C7F-B956-2A5EE0A4509B}">
      <dgm:prSet/>
      <dgm:spPr/>
      <dgm:t>
        <a:bodyPr/>
        <a:lstStyle/>
        <a:p>
          <a:endParaRPr lang="zh-CN" altLang="en-US"/>
        </a:p>
      </dgm:t>
    </dgm:pt>
    <dgm:pt modelId="{FAA9466D-46A6-4C18-BD37-FDE5143DD5F5}">
      <dgm:prSet phldrT="[文本]" custT="1"/>
      <dgm:spPr/>
      <dgm:t>
        <a:bodyPr/>
        <a:lstStyle/>
        <a:p>
          <a:r>
            <a:rPr lang="zh-CN" altLang="en-US" sz="2800" dirty="0" smtClean="0"/>
            <a:t>文本无关</a:t>
          </a:r>
          <a:endParaRPr lang="zh-CN" altLang="en-US" sz="2800" dirty="0"/>
        </a:p>
      </dgm:t>
    </dgm:pt>
    <dgm:pt modelId="{3B34458C-169A-405B-B680-5218050D14B8}" type="parTrans" cxnId="{9ED11A22-67C4-4283-8BC6-0954EC6F4DFC}">
      <dgm:prSet/>
      <dgm:spPr/>
      <dgm:t>
        <a:bodyPr/>
        <a:lstStyle/>
        <a:p>
          <a:endParaRPr lang="zh-CN" altLang="en-US"/>
        </a:p>
      </dgm:t>
    </dgm:pt>
    <dgm:pt modelId="{ACE4746A-D9BD-46DD-9772-02839497A883}" type="sibTrans" cxnId="{9ED11A22-67C4-4283-8BC6-0954EC6F4DFC}">
      <dgm:prSet/>
      <dgm:spPr/>
      <dgm:t>
        <a:bodyPr/>
        <a:lstStyle/>
        <a:p>
          <a:endParaRPr lang="zh-CN" altLang="en-US"/>
        </a:p>
      </dgm:t>
    </dgm:pt>
    <dgm:pt modelId="{B02D8827-60AF-49CA-88AF-D53130F695FD}">
      <dgm:prSet phldrT="[文本]" custT="1"/>
      <dgm:spPr/>
      <dgm:t>
        <a:bodyPr/>
        <a:lstStyle/>
        <a:p>
          <a:r>
            <a:rPr lang="zh-CN" altLang="en-US" sz="4000" dirty="0" smtClean="0"/>
            <a:t>智能手机</a:t>
          </a:r>
          <a:endParaRPr lang="zh-CN" altLang="en-US" sz="4000" dirty="0"/>
        </a:p>
      </dgm:t>
    </dgm:pt>
    <dgm:pt modelId="{F6C67C80-E935-48E2-8650-D8B859D92210}" type="parTrans" cxnId="{35A05101-2161-4058-A4FC-6BE5F0F7F286}">
      <dgm:prSet/>
      <dgm:spPr/>
      <dgm:t>
        <a:bodyPr/>
        <a:lstStyle/>
        <a:p>
          <a:endParaRPr lang="zh-CN" altLang="en-US"/>
        </a:p>
      </dgm:t>
    </dgm:pt>
    <dgm:pt modelId="{B1050FD9-6E86-4982-9494-DB89C908152E}" type="sibTrans" cxnId="{35A05101-2161-4058-A4FC-6BE5F0F7F286}">
      <dgm:prSet/>
      <dgm:spPr/>
      <dgm:t>
        <a:bodyPr/>
        <a:lstStyle/>
        <a:p>
          <a:endParaRPr lang="zh-CN" altLang="en-US"/>
        </a:p>
      </dgm:t>
    </dgm:pt>
    <dgm:pt modelId="{CD130F6A-F4C6-44EE-99C9-E64FEED60067}">
      <dgm:prSet phldrT="[文本]" custT="1"/>
      <dgm:spPr/>
      <dgm:t>
        <a:bodyPr/>
        <a:lstStyle/>
        <a:p>
          <a:r>
            <a:rPr lang="zh-CN" altLang="en-US" sz="2800" dirty="0" smtClean="0"/>
            <a:t>性能足够</a:t>
          </a:r>
          <a:endParaRPr lang="zh-CN" altLang="en-US" sz="2800" dirty="0"/>
        </a:p>
      </dgm:t>
    </dgm:pt>
    <dgm:pt modelId="{DBBE4933-4D09-45B4-806C-94B54D3F2156}" type="parTrans" cxnId="{BFE470CD-0953-4020-BAC0-CE17C2EFF9F4}">
      <dgm:prSet/>
      <dgm:spPr/>
      <dgm:t>
        <a:bodyPr/>
        <a:lstStyle/>
        <a:p>
          <a:endParaRPr lang="zh-CN" altLang="en-US"/>
        </a:p>
      </dgm:t>
    </dgm:pt>
    <dgm:pt modelId="{8809D9AC-F017-4FC9-93F6-7079602C4DB1}" type="sibTrans" cxnId="{BFE470CD-0953-4020-BAC0-CE17C2EFF9F4}">
      <dgm:prSet/>
      <dgm:spPr/>
      <dgm:t>
        <a:bodyPr/>
        <a:lstStyle/>
        <a:p>
          <a:endParaRPr lang="zh-CN" altLang="en-US"/>
        </a:p>
      </dgm:t>
    </dgm:pt>
    <dgm:pt modelId="{03EF9FBC-DF35-4EB1-A50A-58D08D45BD3D}">
      <dgm:prSet phldrT="[文本]" custT="1"/>
      <dgm:spPr/>
      <dgm:t>
        <a:bodyPr/>
        <a:lstStyle/>
        <a:p>
          <a:r>
            <a:rPr lang="zh-CN" altLang="en-US" sz="2800" dirty="0" smtClean="0"/>
            <a:t>大规模普及</a:t>
          </a:r>
          <a:r>
            <a:rPr lang="en-US" altLang="zh-CN" sz="2800" dirty="0" smtClean="0"/>
            <a:t>&amp;</a:t>
          </a:r>
          <a:r>
            <a:rPr lang="zh-CN" altLang="en-US" sz="2800" dirty="0" smtClean="0"/>
            <a:t>快速部署</a:t>
          </a:r>
          <a:endParaRPr lang="zh-CN" altLang="en-US" sz="2800" dirty="0"/>
        </a:p>
      </dgm:t>
    </dgm:pt>
    <dgm:pt modelId="{AEC44F41-594C-4486-B7AB-BE59CD04893A}" type="parTrans" cxnId="{CDC1CDD0-75B7-4221-815A-E97E57ADBC9A}">
      <dgm:prSet/>
      <dgm:spPr/>
      <dgm:t>
        <a:bodyPr/>
        <a:lstStyle/>
        <a:p>
          <a:endParaRPr lang="zh-CN" altLang="en-US"/>
        </a:p>
      </dgm:t>
    </dgm:pt>
    <dgm:pt modelId="{4A8091BF-413C-476D-B50D-4B4612F36C42}" type="sibTrans" cxnId="{CDC1CDD0-75B7-4221-815A-E97E57ADBC9A}">
      <dgm:prSet/>
      <dgm:spPr/>
      <dgm:t>
        <a:bodyPr/>
        <a:lstStyle/>
        <a:p>
          <a:endParaRPr lang="zh-CN" altLang="en-US"/>
        </a:p>
      </dgm:t>
    </dgm:pt>
    <dgm:pt modelId="{006CBD43-66A6-44CB-928D-084E7420F53C}" type="pres">
      <dgm:prSet presAssocID="{94F035CC-A600-425C-AF21-AB7687EB21E4}" presName="linearFlow" presStyleCnt="0">
        <dgm:presLayoutVars>
          <dgm:dir/>
          <dgm:animLvl val="lvl"/>
          <dgm:resizeHandles val="exact"/>
        </dgm:presLayoutVars>
      </dgm:prSet>
      <dgm:spPr/>
    </dgm:pt>
    <dgm:pt modelId="{BC31856D-FCA7-4FB1-BF6F-CA0CEFFA20D6}" type="pres">
      <dgm:prSet presAssocID="{860AC117-C2F8-4561-BB11-5C7B64E865B3}" presName="composite" presStyleCnt="0"/>
      <dgm:spPr/>
    </dgm:pt>
    <dgm:pt modelId="{4ACC8F32-ED3A-4DF3-A946-F65EA47D1DDC}" type="pres">
      <dgm:prSet presAssocID="{860AC117-C2F8-4561-BB11-5C7B64E865B3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4EC82-0E15-40FF-AD84-FBFC0AC695C2}" type="pres">
      <dgm:prSet presAssocID="{860AC117-C2F8-4561-BB11-5C7B64E865B3}" presName="descendantText" presStyleLbl="alignAcc1" presStyleIdx="0" presStyleCnt="2">
        <dgm:presLayoutVars>
          <dgm:bulletEnabled val="1"/>
        </dgm:presLayoutVars>
      </dgm:prSet>
      <dgm:spPr/>
    </dgm:pt>
    <dgm:pt modelId="{3EF22AAA-0CBD-4A2C-9408-5A01EA0E00C6}" type="pres">
      <dgm:prSet presAssocID="{0442F561-BDBF-4C6A-8FDE-8A11110ED67C}" presName="sp" presStyleCnt="0"/>
      <dgm:spPr/>
    </dgm:pt>
    <dgm:pt modelId="{0BC5707F-9171-4FBC-B0A5-EED35FF1A3D7}" type="pres">
      <dgm:prSet presAssocID="{B02D8827-60AF-49CA-88AF-D53130F695FD}" presName="composite" presStyleCnt="0"/>
      <dgm:spPr/>
    </dgm:pt>
    <dgm:pt modelId="{40772DB1-F353-4B04-BC8C-07ED5FFBFE19}" type="pres">
      <dgm:prSet presAssocID="{B02D8827-60AF-49CA-88AF-D53130F695FD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39D02-F7F1-49A1-9D6C-AA1B89235910}" type="pres">
      <dgm:prSet presAssocID="{B02D8827-60AF-49CA-88AF-D53130F695FD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C99224-DF08-4611-9B77-B921A984B47A}" type="presOf" srcId="{03EF9FBC-DF35-4EB1-A50A-58D08D45BD3D}" destId="{8A539D02-F7F1-49A1-9D6C-AA1B89235910}" srcOrd="0" destOrd="1" presId="urn:microsoft.com/office/officeart/2005/8/layout/chevron2"/>
    <dgm:cxn modelId="{3AAF9D02-D40B-4DF1-BA08-8E944A97590F}" type="presOf" srcId="{860AC117-C2F8-4561-BB11-5C7B64E865B3}" destId="{4ACC8F32-ED3A-4DF3-A946-F65EA47D1DDC}" srcOrd="0" destOrd="0" presId="urn:microsoft.com/office/officeart/2005/8/layout/chevron2"/>
    <dgm:cxn modelId="{9ED11A22-67C4-4283-8BC6-0954EC6F4DFC}" srcId="{860AC117-C2F8-4561-BB11-5C7B64E865B3}" destId="{FAA9466D-46A6-4C18-BD37-FDE5143DD5F5}" srcOrd="1" destOrd="0" parTransId="{3B34458C-169A-405B-B680-5218050D14B8}" sibTransId="{ACE4746A-D9BD-46DD-9772-02839497A883}"/>
    <dgm:cxn modelId="{BAB4E1D0-612E-42BC-871D-BB9D2B9978FA}" type="presOf" srcId="{94F035CC-A600-425C-AF21-AB7687EB21E4}" destId="{006CBD43-66A6-44CB-928D-084E7420F53C}" srcOrd="0" destOrd="0" presId="urn:microsoft.com/office/officeart/2005/8/layout/chevron2"/>
    <dgm:cxn modelId="{35A05101-2161-4058-A4FC-6BE5F0F7F286}" srcId="{94F035CC-A600-425C-AF21-AB7687EB21E4}" destId="{B02D8827-60AF-49CA-88AF-D53130F695FD}" srcOrd="1" destOrd="0" parTransId="{F6C67C80-E935-48E2-8650-D8B859D92210}" sibTransId="{B1050FD9-6E86-4982-9494-DB89C908152E}"/>
    <dgm:cxn modelId="{7305865E-26C7-413E-BB6C-44FDB44581AF}" srcId="{94F035CC-A600-425C-AF21-AB7687EB21E4}" destId="{860AC117-C2F8-4561-BB11-5C7B64E865B3}" srcOrd="0" destOrd="0" parTransId="{3965B61C-22A2-4125-82BE-58B82941F3E6}" sibTransId="{0442F561-BDBF-4C6A-8FDE-8A11110ED67C}"/>
    <dgm:cxn modelId="{4187AB30-38C8-49E4-9C5E-C55D40BB70CC}" type="presOf" srcId="{B02D8827-60AF-49CA-88AF-D53130F695FD}" destId="{40772DB1-F353-4B04-BC8C-07ED5FFBFE19}" srcOrd="0" destOrd="0" presId="urn:microsoft.com/office/officeart/2005/8/layout/chevron2"/>
    <dgm:cxn modelId="{F3BC5063-9C61-4DEE-8EA5-388DE6E5F184}" type="presOf" srcId="{2D1FB87C-B936-4651-9D54-92EC44EDAE2F}" destId="{D124EC82-0E15-40FF-AD84-FBFC0AC695C2}" srcOrd="0" destOrd="0" presId="urn:microsoft.com/office/officeart/2005/8/layout/chevron2"/>
    <dgm:cxn modelId="{4CB5757C-C5A5-4F70-BA7F-E3B3647F8ADA}" type="presOf" srcId="{FAA9466D-46A6-4C18-BD37-FDE5143DD5F5}" destId="{D124EC82-0E15-40FF-AD84-FBFC0AC695C2}" srcOrd="0" destOrd="1" presId="urn:microsoft.com/office/officeart/2005/8/layout/chevron2"/>
    <dgm:cxn modelId="{AACDABB3-6840-4C7F-B956-2A5EE0A4509B}" srcId="{860AC117-C2F8-4561-BB11-5C7B64E865B3}" destId="{2D1FB87C-B936-4651-9D54-92EC44EDAE2F}" srcOrd="0" destOrd="0" parTransId="{C185BE72-6E4B-41BD-A552-B90761C4C537}" sibTransId="{54438ABB-B558-4617-A0AD-D7691A1F649A}"/>
    <dgm:cxn modelId="{BFE470CD-0953-4020-BAC0-CE17C2EFF9F4}" srcId="{B02D8827-60AF-49CA-88AF-D53130F695FD}" destId="{CD130F6A-F4C6-44EE-99C9-E64FEED60067}" srcOrd="0" destOrd="0" parTransId="{DBBE4933-4D09-45B4-806C-94B54D3F2156}" sibTransId="{8809D9AC-F017-4FC9-93F6-7079602C4DB1}"/>
    <dgm:cxn modelId="{CDC1CDD0-75B7-4221-815A-E97E57ADBC9A}" srcId="{B02D8827-60AF-49CA-88AF-D53130F695FD}" destId="{03EF9FBC-DF35-4EB1-A50A-58D08D45BD3D}" srcOrd="1" destOrd="0" parTransId="{AEC44F41-594C-4486-B7AB-BE59CD04893A}" sibTransId="{4A8091BF-413C-476D-B50D-4B4612F36C42}"/>
    <dgm:cxn modelId="{1EC5CF99-1082-47C8-8E7A-5F2A6ACBA458}" type="presOf" srcId="{CD130F6A-F4C6-44EE-99C9-E64FEED60067}" destId="{8A539D02-F7F1-49A1-9D6C-AA1B89235910}" srcOrd="0" destOrd="0" presId="urn:microsoft.com/office/officeart/2005/8/layout/chevron2"/>
    <dgm:cxn modelId="{76570BF6-3F05-4541-96FF-4F57310D8BE0}" type="presParOf" srcId="{006CBD43-66A6-44CB-928D-084E7420F53C}" destId="{BC31856D-FCA7-4FB1-BF6F-CA0CEFFA20D6}" srcOrd="0" destOrd="0" presId="urn:microsoft.com/office/officeart/2005/8/layout/chevron2"/>
    <dgm:cxn modelId="{84E9041D-1B8F-469E-853E-5D1EB45D3418}" type="presParOf" srcId="{BC31856D-FCA7-4FB1-BF6F-CA0CEFFA20D6}" destId="{4ACC8F32-ED3A-4DF3-A946-F65EA47D1DDC}" srcOrd="0" destOrd="0" presId="urn:microsoft.com/office/officeart/2005/8/layout/chevron2"/>
    <dgm:cxn modelId="{564565B9-F677-4EE8-AC29-5B4AF38F3D71}" type="presParOf" srcId="{BC31856D-FCA7-4FB1-BF6F-CA0CEFFA20D6}" destId="{D124EC82-0E15-40FF-AD84-FBFC0AC695C2}" srcOrd="1" destOrd="0" presId="urn:microsoft.com/office/officeart/2005/8/layout/chevron2"/>
    <dgm:cxn modelId="{BDABFA91-028B-4353-B232-F98332139E91}" type="presParOf" srcId="{006CBD43-66A6-44CB-928D-084E7420F53C}" destId="{3EF22AAA-0CBD-4A2C-9408-5A01EA0E00C6}" srcOrd="1" destOrd="0" presId="urn:microsoft.com/office/officeart/2005/8/layout/chevron2"/>
    <dgm:cxn modelId="{49E231AD-3D11-46AC-A35B-BBC4173700B2}" type="presParOf" srcId="{006CBD43-66A6-44CB-928D-084E7420F53C}" destId="{0BC5707F-9171-4FBC-B0A5-EED35FF1A3D7}" srcOrd="2" destOrd="0" presId="urn:microsoft.com/office/officeart/2005/8/layout/chevron2"/>
    <dgm:cxn modelId="{91ECCC25-7ADE-4855-AD64-23468FB88A8F}" type="presParOf" srcId="{0BC5707F-9171-4FBC-B0A5-EED35FF1A3D7}" destId="{40772DB1-F353-4B04-BC8C-07ED5FFBFE19}" srcOrd="0" destOrd="0" presId="urn:microsoft.com/office/officeart/2005/8/layout/chevron2"/>
    <dgm:cxn modelId="{84860C60-30DE-49A8-810A-535AEA8B2097}" type="presParOf" srcId="{0BC5707F-9171-4FBC-B0A5-EED35FF1A3D7}" destId="{8A539D02-F7F1-49A1-9D6C-AA1B8923591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61854BDF-278C-4376-8498-A8C0220BAB6E}" type="presOf" srcId="{3510B909-B14D-4E05-AD64-8C849B572B1B}" destId="{FBCDA54B-160D-4674-9980-087D90FC08C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760C3060-F5FF-4FBE-A411-B51E792391A7}" type="presOf" srcId="{C76FA373-E3DA-492C-8830-CC464EB1B13D}" destId="{19EB898B-E605-4044-9E0A-17C1C03B86A0}" srcOrd="0" destOrd="0" presId="urn:microsoft.com/office/officeart/2005/8/layout/vProcess5"/>
    <dgm:cxn modelId="{B562D5F3-4F1D-443F-8195-97CD0CEBC9DD}" type="presOf" srcId="{1E5AF778-3D91-4932-86CC-DBB3E8FAA45F}" destId="{3E9944A4-9190-4FA9-896C-3D8DDE67C839}" srcOrd="1" destOrd="0" presId="urn:microsoft.com/office/officeart/2005/8/layout/vProcess5"/>
    <dgm:cxn modelId="{74F58406-752F-4963-AC96-C099E5125CAE}" type="presOf" srcId="{C76FA373-E3DA-492C-8830-CC464EB1B13D}" destId="{2CB4C7B8-0A30-498B-BC96-41B2801B7FF7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61769FF6-8621-4442-9148-6CB29887DCA5}" type="presOf" srcId="{3105FFB5-A2D8-4EF8-B642-22187F396E60}" destId="{711C8C94-5A2B-4918-9F6D-879360ECF4F4}" srcOrd="0" destOrd="0" presId="urn:microsoft.com/office/officeart/2005/8/layout/vProcess5"/>
    <dgm:cxn modelId="{E602FB46-0C3E-488B-8B82-7D459D0D353F}" type="presOf" srcId="{5F8199DC-5E60-41D4-B552-63603150DCBC}" destId="{D73E2BBA-E2FA-4658-87D9-AB437B0F4207}" srcOrd="0" destOrd="0" presId="urn:microsoft.com/office/officeart/2005/8/layout/vProcess5"/>
    <dgm:cxn modelId="{E2D89B1D-D150-4058-B924-93C7E653836D}" type="presOf" srcId="{754255D8-C1D0-48B0-A8AF-11622D294D4B}" destId="{5C4FFC89-8AF4-4A4A-8076-5CAA65F8BB77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8CED141-BEB9-4816-A974-8ADC006DB5D4}" type="presOf" srcId="{FFD9A690-6081-4453-A956-58879D227728}" destId="{DEDEE683-05B9-47C6-A07A-BA4F6F44A0E4}" srcOrd="0" destOrd="0" presId="urn:microsoft.com/office/officeart/2005/8/layout/vProcess5"/>
    <dgm:cxn modelId="{358F77CA-C7F5-45F1-95FD-CA1F3CE531B9}" type="presOf" srcId="{9CD0A123-905A-40EC-BB98-14CBC4D3EE8A}" destId="{341A637F-BF62-4472-933A-EC8F8D7429DA}" srcOrd="0" destOrd="0" presId="urn:microsoft.com/office/officeart/2005/8/layout/vProcess5"/>
    <dgm:cxn modelId="{86BF5B82-4F19-43D7-A771-7BAC54999E75}" type="presOf" srcId="{1EE61C8A-6AED-45D7-B498-F17DBFE512B9}" destId="{62D45F8B-A5AC-412E-9B7C-031B74A36942}" srcOrd="0" destOrd="0" presId="urn:microsoft.com/office/officeart/2005/8/layout/vProcess5"/>
    <dgm:cxn modelId="{6076579C-A5A1-42A0-A076-5D7640F0CD79}" type="presOf" srcId="{1E5AF778-3D91-4932-86CC-DBB3E8FAA45F}" destId="{ECB21FFE-9F05-437C-B138-113778E9D6CE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86969116-270F-4297-997C-C7791759315C}" type="presOf" srcId="{3510B909-B14D-4E05-AD64-8C849B572B1B}" destId="{30A668FC-7FB9-43B2-BB67-BD57FD8C149C}" srcOrd="0" destOrd="0" presId="urn:microsoft.com/office/officeart/2005/8/layout/vProcess5"/>
    <dgm:cxn modelId="{572BA1C2-3C62-46C4-8A44-8B25493FAB64}" type="presOf" srcId="{FFD9A690-6081-4453-A956-58879D227728}" destId="{E7BEEAE4-C940-4D90-8ABB-21AD29B2D012}" srcOrd="1" destOrd="0" presId="urn:microsoft.com/office/officeart/2005/8/layout/vProcess5"/>
    <dgm:cxn modelId="{0BFD642C-84D1-42FF-AD4C-64DB2F766ECB}" type="presOf" srcId="{05095EE2-ED6B-4187-BBB1-2C2106FDCD65}" destId="{B2A5F7B8-4B19-48F7-88BD-57281B222D0D}" srcOrd="0" destOrd="0" presId="urn:microsoft.com/office/officeart/2005/8/layout/vProcess5"/>
    <dgm:cxn modelId="{DC3E297E-E89E-46F1-8BB5-0715BECFA32F}" type="presOf" srcId="{3105FFB5-A2D8-4EF8-B642-22187F396E60}" destId="{B607ACD7-12E1-4E26-8E23-3407D952C3BB}" srcOrd="1" destOrd="0" presId="urn:microsoft.com/office/officeart/2005/8/layout/vProcess5"/>
    <dgm:cxn modelId="{2D52F6FD-B6AC-4D6F-AD48-5DFB9420E0B5}" type="presParOf" srcId="{62D45F8B-A5AC-412E-9B7C-031B74A36942}" destId="{70A069EA-7A96-4D7A-9637-B96E50E0992A}" srcOrd="0" destOrd="0" presId="urn:microsoft.com/office/officeart/2005/8/layout/vProcess5"/>
    <dgm:cxn modelId="{7E9713AD-0241-4063-899A-56AA2A044730}" type="presParOf" srcId="{62D45F8B-A5AC-412E-9B7C-031B74A36942}" destId="{DEDEE683-05B9-47C6-A07A-BA4F6F44A0E4}" srcOrd="1" destOrd="0" presId="urn:microsoft.com/office/officeart/2005/8/layout/vProcess5"/>
    <dgm:cxn modelId="{511CEE8D-F572-4607-BEA9-8ED4550001B2}" type="presParOf" srcId="{62D45F8B-A5AC-412E-9B7C-031B74A36942}" destId="{30A668FC-7FB9-43B2-BB67-BD57FD8C149C}" srcOrd="2" destOrd="0" presId="urn:microsoft.com/office/officeart/2005/8/layout/vProcess5"/>
    <dgm:cxn modelId="{69918B33-54CA-4C0A-AAC0-78CD41AB2158}" type="presParOf" srcId="{62D45F8B-A5AC-412E-9B7C-031B74A36942}" destId="{ECB21FFE-9F05-437C-B138-113778E9D6CE}" srcOrd="3" destOrd="0" presId="urn:microsoft.com/office/officeart/2005/8/layout/vProcess5"/>
    <dgm:cxn modelId="{45C579F1-73B6-4344-8E60-D4C1E9F45BB2}" type="presParOf" srcId="{62D45F8B-A5AC-412E-9B7C-031B74A36942}" destId="{19EB898B-E605-4044-9E0A-17C1C03B86A0}" srcOrd="4" destOrd="0" presId="urn:microsoft.com/office/officeart/2005/8/layout/vProcess5"/>
    <dgm:cxn modelId="{0569D4D7-1EFD-4185-8D3B-795AE2717224}" type="presParOf" srcId="{62D45F8B-A5AC-412E-9B7C-031B74A36942}" destId="{711C8C94-5A2B-4918-9F6D-879360ECF4F4}" srcOrd="5" destOrd="0" presId="urn:microsoft.com/office/officeart/2005/8/layout/vProcess5"/>
    <dgm:cxn modelId="{4E8F5967-1869-4CA2-8A19-018D92335203}" type="presParOf" srcId="{62D45F8B-A5AC-412E-9B7C-031B74A36942}" destId="{341A637F-BF62-4472-933A-EC8F8D7429DA}" srcOrd="6" destOrd="0" presId="urn:microsoft.com/office/officeart/2005/8/layout/vProcess5"/>
    <dgm:cxn modelId="{00E50AAA-AF87-4A6E-B0A1-B5EA6169D5C3}" type="presParOf" srcId="{62D45F8B-A5AC-412E-9B7C-031B74A36942}" destId="{D73E2BBA-E2FA-4658-87D9-AB437B0F4207}" srcOrd="7" destOrd="0" presId="urn:microsoft.com/office/officeart/2005/8/layout/vProcess5"/>
    <dgm:cxn modelId="{D2953E8E-94FF-4E17-ADB8-F8474B1D3128}" type="presParOf" srcId="{62D45F8B-A5AC-412E-9B7C-031B74A36942}" destId="{B2A5F7B8-4B19-48F7-88BD-57281B222D0D}" srcOrd="8" destOrd="0" presId="urn:microsoft.com/office/officeart/2005/8/layout/vProcess5"/>
    <dgm:cxn modelId="{85256D6A-F2F0-47B5-BEB5-2D600EAF05B4}" type="presParOf" srcId="{62D45F8B-A5AC-412E-9B7C-031B74A36942}" destId="{5C4FFC89-8AF4-4A4A-8076-5CAA65F8BB77}" srcOrd="9" destOrd="0" presId="urn:microsoft.com/office/officeart/2005/8/layout/vProcess5"/>
    <dgm:cxn modelId="{312FB085-F0BB-49E2-AEEF-1177279A092C}" type="presParOf" srcId="{62D45F8B-A5AC-412E-9B7C-031B74A36942}" destId="{E7BEEAE4-C940-4D90-8ABB-21AD29B2D012}" srcOrd="10" destOrd="0" presId="urn:microsoft.com/office/officeart/2005/8/layout/vProcess5"/>
    <dgm:cxn modelId="{5F2EE6DD-4218-4721-B9C2-5FB4FF8B2FB7}" type="presParOf" srcId="{62D45F8B-A5AC-412E-9B7C-031B74A36942}" destId="{FBCDA54B-160D-4674-9980-087D90FC08C9}" srcOrd="11" destOrd="0" presId="urn:microsoft.com/office/officeart/2005/8/layout/vProcess5"/>
    <dgm:cxn modelId="{9313B837-6220-406B-B20A-39E9FEE42282}" type="presParOf" srcId="{62D45F8B-A5AC-412E-9B7C-031B74A36942}" destId="{3E9944A4-9190-4FA9-896C-3D8DDE67C839}" srcOrd="12" destOrd="0" presId="urn:microsoft.com/office/officeart/2005/8/layout/vProcess5"/>
    <dgm:cxn modelId="{F0B51B25-32A1-4B47-9CE1-4830503516DC}" type="presParOf" srcId="{62D45F8B-A5AC-412E-9B7C-031B74A36942}" destId="{2CB4C7B8-0A30-498B-BC96-41B2801B7FF7}" srcOrd="13" destOrd="0" presId="urn:microsoft.com/office/officeart/2005/8/layout/vProcess5"/>
    <dgm:cxn modelId="{199C4418-7C2D-4B93-B4D2-3662B4EA3D9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B317A553-82D2-4E75-A58A-C2C541A2229F}" type="presOf" srcId="{1E5AF778-3D91-4932-86CC-DBB3E8FAA45F}" destId="{3E9944A4-9190-4FA9-896C-3D8DDE67C83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831582A5-94C2-46C2-8BDC-74B7DF48DA55}" type="presOf" srcId="{C76FA373-E3DA-492C-8830-CC464EB1B13D}" destId="{19EB898B-E605-4044-9E0A-17C1C03B86A0}" srcOrd="0" destOrd="0" presId="urn:microsoft.com/office/officeart/2005/8/layout/vProcess5"/>
    <dgm:cxn modelId="{B4C8285B-5110-4205-9E23-14E52BE446CB}" type="presOf" srcId="{1E5AF778-3D91-4932-86CC-DBB3E8FAA45F}" destId="{ECB21FFE-9F05-437C-B138-113778E9D6CE}" srcOrd="0" destOrd="0" presId="urn:microsoft.com/office/officeart/2005/8/layout/vProcess5"/>
    <dgm:cxn modelId="{AE88B314-6896-42A0-924B-C6331DCF7486}" type="presOf" srcId="{3105FFB5-A2D8-4EF8-B642-22187F396E60}" destId="{711C8C94-5A2B-4918-9F6D-879360ECF4F4}" srcOrd="0" destOrd="0" presId="urn:microsoft.com/office/officeart/2005/8/layout/vProcess5"/>
    <dgm:cxn modelId="{0F1EFDE3-CB27-47CC-9CA2-80BE663A6C71}" type="presOf" srcId="{C76FA373-E3DA-492C-8830-CC464EB1B13D}" destId="{2CB4C7B8-0A30-498B-BC96-41B2801B7FF7}" srcOrd="1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B704A961-6858-450A-873D-79F476F4EF08}" type="presOf" srcId="{3105FFB5-A2D8-4EF8-B642-22187F396E60}" destId="{B607ACD7-12E1-4E26-8E23-3407D952C3BB}" srcOrd="1" destOrd="0" presId="urn:microsoft.com/office/officeart/2005/8/layout/vProcess5"/>
    <dgm:cxn modelId="{2D6399D7-4A57-46D2-8825-DB5CEC83DF91}" type="presOf" srcId="{05095EE2-ED6B-4187-BBB1-2C2106FDCD65}" destId="{B2A5F7B8-4B19-48F7-88BD-57281B222D0D}" srcOrd="0" destOrd="0" presId="urn:microsoft.com/office/officeart/2005/8/layout/vProcess5"/>
    <dgm:cxn modelId="{F4CEA41A-1BD1-43F5-8B6E-F17ED118BC3B}" type="presOf" srcId="{5F8199DC-5E60-41D4-B552-63603150DCBC}" destId="{D73E2BBA-E2FA-4658-87D9-AB437B0F4207}" srcOrd="0" destOrd="0" presId="urn:microsoft.com/office/officeart/2005/8/layout/vProcess5"/>
    <dgm:cxn modelId="{455266CB-3252-41B6-91CB-628ACBFDA36A}" type="presOf" srcId="{FFD9A690-6081-4453-A956-58879D227728}" destId="{DEDEE683-05B9-47C6-A07A-BA4F6F44A0E4}" srcOrd="0" destOrd="0" presId="urn:microsoft.com/office/officeart/2005/8/layout/vProcess5"/>
    <dgm:cxn modelId="{A33FEFBC-F0DB-445F-AA27-227EDBBFC175}" type="presOf" srcId="{1EE61C8A-6AED-45D7-B498-F17DBFE512B9}" destId="{62D45F8B-A5AC-412E-9B7C-031B74A36942}" srcOrd="0" destOrd="0" presId="urn:microsoft.com/office/officeart/2005/8/layout/vProcess5"/>
    <dgm:cxn modelId="{17B2EE70-F7F4-4450-B684-4519DAC89D8B}" type="presOf" srcId="{9CD0A123-905A-40EC-BB98-14CBC4D3EE8A}" destId="{341A637F-BF62-4472-933A-EC8F8D7429DA}" srcOrd="0" destOrd="0" presId="urn:microsoft.com/office/officeart/2005/8/layout/vProcess5"/>
    <dgm:cxn modelId="{DD2354F4-EC7B-47AD-AAE6-5342E8BB40FE}" type="presOf" srcId="{3510B909-B14D-4E05-AD64-8C849B572B1B}" destId="{30A668FC-7FB9-43B2-BB67-BD57FD8C149C}" srcOrd="0" destOrd="0" presId="urn:microsoft.com/office/officeart/2005/8/layout/vProcess5"/>
    <dgm:cxn modelId="{84E0F022-0517-44D6-B41B-050BFD8AE060}" type="presOf" srcId="{FFD9A690-6081-4453-A956-58879D227728}" destId="{E7BEEAE4-C940-4D90-8ABB-21AD29B2D012}" srcOrd="1" destOrd="0" presId="urn:microsoft.com/office/officeart/2005/8/layout/vProcess5"/>
    <dgm:cxn modelId="{F71E63A0-9714-4DCE-BAEA-E7F412C4AD0F}" type="presOf" srcId="{754255D8-C1D0-48B0-A8AF-11622D294D4B}" destId="{5C4FFC89-8AF4-4A4A-8076-5CAA65F8BB77}" srcOrd="0" destOrd="0" presId="urn:microsoft.com/office/officeart/2005/8/layout/vProcess5"/>
    <dgm:cxn modelId="{0F5E1DE6-D670-4AAC-8D33-9BF590271380}" type="presOf" srcId="{3510B909-B14D-4E05-AD64-8C849B572B1B}" destId="{FBCDA54B-160D-4674-9980-087D90FC08C9}" srcOrd="1" destOrd="0" presId="urn:microsoft.com/office/officeart/2005/8/layout/vProcess5"/>
    <dgm:cxn modelId="{A2AE02B9-612B-4AC8-993E-6FF04867A5E3}" type="presParOf" srcId="{62D45F8B-A5AC-412E-9B7C-031B74A36942}" destId="{70A069EA-7A96-4D7A-9637-B96E50E0992A}" srcOrd="0" destOrd="0" presId="urn:microsoft.com/office/officeart/2005/8/layout/vProcess5"/>
    <dgm:cxn modelId="{78044C46-DB0D-48ED-AE7D-4DB50E03C5EF}" type="presParOf" srcId="{62D45F8B-A5AC-412E-9B7C-031B74A36942}" destId="{DEDEE683-05B9-47C6-A07A-BA4F6F44A0E4}" srcOrd="1" destOrd="0" presId="urn:microsoft.com/office/officeart/2005/8/layout/vProcess5"/>
    <dgm:cxn modelId="{47C8444F-006D-4FD6-8A55-D0361AFF0B7D}" type="presParOf" srcId="{62D45F8B-A5AC-412E-9B7C-031B74A36942}" destId="{30A668FC-7FB9-43B2-BB67-BD57FD8C149C}" srcOrd="2" destOrd="0" presId="urn:microsoft.com/office/officeart/2005/8/layout/vProcess5"/>
    <dgm:cxn modelId="{CA68283D-7423-4143-8835-3824CF5EC003}" type="presParOf" srcId="{62D45F8B-A5AC-412E-9B7C-031B74A36942}" destId="{ECB21FFE-9F05-437C-B138-113778E9D6CE}" srcOrd="3" destOrd="0" presId="urn:microsoft.com/office/officeart/2005/8/layout/vProcess5"/>
    <dgm:cxn modelId="{75A39993-707C-4C7C-9517-F57B7A2604EF}" type="presParOf" srcId="{62D45F8B-A5AC-412E-9B7C-031B74A36942}" destId="{19EB898B-E605-4044-9E0A-17C1C03B86A0}" srcOrd="4" destOrd="0" presId="urn:microsoft.com/office/officeart/2005/8/layout/vProcess5"/>
    <dgm:cxn modelId="{FBBADA54-1FFF-4E23-8789-02E8EBCE5219}" type="presParOf" srcId="{62D45F8B-A5AC-412E-9B7C-031B74A36942}" destId="{711C8C94-5A2B-4918-9F6D-879360ECF4F4}" srcOrd="5" destOrd="0" presId="urn:microsoft.com/office/officeart/2005/8/layout/vProcess5"/>
    <dgm:cxn modelId="{898BEB5F-148F-48D8-AD22-BFD235D74EFE}" type="presParOf" srcId="{62D45F8B-A5AC-412E-9B7C-031B74A36942}" destId="{341A637F-BF62-4472-933A-EC8F8D7429DA}" srcOrd="6" destOrd="0" presId="urn:microsoft.com/office/officeart/2005/8/layout/vProcess5"/>
    <dgm:cxn modelId="{54F99879-3C59-41CF-85DE-7BBBE913405C}" type="presParOf" srcId="{62D45F8B-A5AC-412E-9B7C-031B74A36942}" destId="{D73E2BBA-E2FA-4658-87D9-AB437B0F4207}" srcOrd="7" destOrd="0" presId="urn:microsoft.com/office/officeart/2005/8/layout/vProcess5"/>
    <dgm:cxn modelId="{DB62E7B7-CD09-4BB2-9F7B-DD7E7A0B8712}" type="presParOf" srcId="{62D45F8B-A5AC-412E-9B7C-031B74A36942}" destId="{B2A5F7B8-4B19-48F7-88BD-57281B222D0D}" srcOrd="8" destOrd="0" presId="urn:microsoft.com/office/officeart/2005/8/layout/vProcess5"/>
    <dgm:cxn modelId="{E20FFEF2-3AFF-47C5-B226-D175678FFF4E}" type="presParOf" srcId="{62D45F8B-A5AC-412E-9B7C-031B74A36942}" destId="{5C4FFC89-8AF4-4A4A-8076-5CAA65F8BB77}" srcOrd="9" destOrd="0" presId="urn:microsoft.com/office/officeart/2005/8/layout/vProcess5"/>
    <dgm:cxn modelId="{61D764A1-7DF4-40F7-893F-C73429FE3307}" type="presParOf" srcId="{62D45F8B-A5AC-412E-9B7C-031B74A36942}" destId="{E7BEEAE4-C940-4D90-8ABB-21AD29B2D012}" srcOrd="10" destOrd="0" presId="urn:microsoft.com/office/officeart/2005/8/layout/vProcess5"/>
    <dgm:cxn modelId="{36159D2E-AF63-499F-B1A3-9D26866BDDAF}" type="presParOf" srcId="{62D45F8B-A5AC-412E-9B7C-031B74A36942}" destId="{FBCDA54B-160D-4674-9980-087D90FC08C9}" srcOrd="11" destOrd="0" presId="urn:microsoft.com/office/officeart/2005/8/layout/vProcess5"/>
    <dgm:cxn modelId="{D24F8D4C-0E5F-4F7A-90F2-43401CA322B5}" type="presParOf" srcId="{62D45F8B-A5AC-412E-9B7C-031B74A36942}" destId="{3E9944A4-9190-4FA9-896C-3D8DDE67C839}" srcOrd="12" destOrd="0" presId="urn:microsoft.com/office/officeart/2005/8/layout/vProcess5"/>
    <dgm:cxn modelId="{F4232396-EBA8-43E2-8769-6CAAB0D71C35}" type="presParOf" srcId="{62D45F8B-A5AC-412E-9B7C-031B74A36942}" destId="{2CB4C7B8-0A30-498B-BC96-41B2801B7FF7}" srcOrd="13" destOrd="0" presId="urn:microsoft.com/office/officeart/2005/8/layout/vProcess5"/>
    <dgm:cxn modelId="{6701A36C-7481-4679-B0AF-A56116607163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4B0A1DE8-B29D-440E-AA1E-34EAAD800189}" type="presOf" srcId="{05095EE2-ED6B-4187-BBB1-2C2106FDCD65}" destId="{B2A5F7B8-4B19-48F7-88BD-57281B222D0D}" srcOrd="0" destOrd="0" presId="urn:microsoft.com/office/officeart/2005/8/layout/vProcess5"/>
    <dgm:cxn modelId="{91B133AA-15DA-4D66-BF30-740723AF73FE}" type="presOf" srcId="{C76FA373-E3DA-492C-8830-CC464EB1B13D}" destId="{19EB898B-E605-4044-9E0A-17C1C03B86A0}" srcOrd="0" destOrd="0" presId="urn:microsoft.com/office/officeart/2005/8/layout/vProcess5"/>
    <dgm:cxn modelId="{D04FAF9B-AA7E-4D2B-A8CA-0488D3BF957F}" type="presOf" srcId="{C76FA373-E3DA-492C-8830-CC464EB1B13D}" destId="{2CB4C7B8-0A30-498B-BC96-41B2801B7FF7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1B307CED-F50C-4AB5-A2B7-5A2A18A8C4BE}" type="presOf" srcId="{1EE61C8A-6AED-45D7-B498-F17DBFE512B9}" destId="{62D45F8B-A5AC-412E-9B7C-031B74A36942}" srcOrd="0" destOrd="0" presId="urn:microsoft.com/office/officeart/2005/8/layout/vProcess5"/>
    <dgm:cxn modelId="{51A6AE7D-F1B1-4C66-BC0E-241528F5A5F9}" type="presOf" srcId="{3105FFB5-A2D8-4EF8-B642-22187F396E60}" destId="{B607ACD7-12E1-4E26-8E23-3407D952C3BB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051BB6B3-24AB-4E46-B7C6-5FA9B249E429}" type="presOf" srcId="{3105FFB5-A2D8-4EF8-B642-22187F396E60}" destId="{711C8C94-5A2B-4918-9F6D-879360ECF4F4}" srcOrd="0" destOrd="0" presId="urn:microsoft.com/office/officeart/2005/8/layout/vProcess5"/>
    <dgm:cxn modelId="{3571B8E2-9B98-4A42-9949-7092A602C49B}" type="presOf" srcId="{1E5AF778-3D91-4932-86CC-DBB3E8FAA45F}" destId="{ECB21FFE-9F05-437C-B138-113778E9D6CE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227BBD36-6BF2-4837-9D69-FAB8695C54FF}" type="presOf" srcId="{FFD9A690-6081-4453-A956-58879D227728}" destId="{DEDEE683-05B9-47C6-A07A-BA4F6F44A0E4}" srcOrd="0" destOrd="0" presId="urn:microsoft.com/office/officeart/2005/8/layout/vProcess5"/>
    <dgm:cxn modelId="{8CCF324C-277E-4488-A9BD-668C885CC2A9}" type="presOf" srcId="{9CD0A123-905A-40EC-BB98-14CBC4D3EE8A}" destId="{341A637F-BF62-4472-933A-EC8F8D7429DA}" srcOrd="0" destOrd="0" presId="urn:microsoft.com/office/officeart/2005/8/layout/vProcess5"/>
    <dgm:cxn modelId="{655B6E85-2DF5-49DB-9F80-DB2BB8100F1C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676F60D9-696F-499C-86E4-747B90420708}" type="presOf" srcId="{FFD9A690-6081-4453-A956-58879D227728}" destId="{E7BEEAE4-C940-4D90-8ABB-21AD29B2D012}" srcOrd="1" destOrd="0" presId="urn:microsoft.com/office/officeart/2005/8/layout/vProcess5"/>
    <dgm:cxn modelId="{1E3867D4-BAEB-4A22-9787-F254DA0F93E5}" type="presOf" srcId="{1E5AF778-3D91-4932-86CC-DBB3E8FAA45F}" destId="{3E9944A4-9190-4FA9-896C-3D8DDE67C839}" srcOrd="1" destOrd="0" presId="urn:microsoft.com/office/officeart/2005/8/layout/vProcess5"/>
    <dgm:cxn modelId="{2859A0EA-FB48-4274-9287-7BCA3D34047E}" type="presOf" srcId="{3510B909-B14D-4E05-AD64-8C849B572B1B}" destId="{30A668FC-7FB9-43B2-BB67-BD57FD8C149C}" srcOrd="0" destOrd="0" presId="urn:microsoft.com/office/officeart/2005/8/layout/vProcess5"/>
    <dgm:cxn modelId="{1A138839-1881-4821-9759-A6734202DF55}" type="presOf" srcId="{3510B909-B14D-4E05-AD64-8C849B572B1B}" destId="{FBCDA54B-160D-4674-9980-087D90FC08C9}" srcOrd="1" destOrd="0" presId="urn:microsoft.com/office/officeart/2005/8/layout/vProcess5"/>
    <dgm:cxn modelId="{CCDA4CB3-EFAC-4F96-89C7-3F98B5431468}" type="presOf" srcId="{754255D8-C1D0-48B0-A8AF-11622D294D4B}" destId="{5C4FFC89-8AF4-4A4A-8076-5CAA65F8BB77}" srcOrd="0" destOrd="0" presId="urn:microsoft.com/office/officeart/2005/8/layout/vProcess5"/>
    <dgm:cxn modelId="{444AFA68-EFF7-4B36-91EF-08AE08A640BD}" type="presParOf" srcId="{62D45F8B-A5AC-412E-9B7C-031B74A36942}" destId="{70A069EA-7A96-4D7A-9637-B96E50E0992A}" srcOrd="0" destOrd="0" presId="urn:microsoft.com/office/officeart/2005/8/layout/vProcess5"/>
    <dgm:cxn modelId="{409D5E88-DA3B-49C5-986A-B72E04A10E1F}" type="presParOf" srcId="{62D45F8B-A5AC-412E-9B7C-031B74A36942}" destId="{DEDEE683-05B9-47C6-A07A-BA4F6F44A0E4}" srcOrd="1" destOrd="0" presId="urn:microsoft.com/office/officeart/2005/8/layout/vProcess5"/>
    <dgm:cxn modelId="{C69D9280-9277-4EDB-B9A8-91B37C1EEA2A}" type="presParOf" srcId="{62D45F8B-A5AC-412E-9B7C-031B74A36942}" destId="{30A668FC-7FB9-43B2-BB67-BD57FD8C149C}" srcOrd="2" destOrd="0" presId="urn:microsoft.com/office/officeart/2005/8/layout/vProcess5"/>
    <dgm:cxn modelId="{16620B4C-BA9C-4E9F-BC01-14E612B812A7}" type="presParOf" srcId="{62D45F8B-A5AC-412E-9B7C-031B74A36942}" destId="{ECB21FFE-9F05-437C-B138-113778E9D6CE}" srcOrd="3" destOrd="0" presId="urn:microsoft.com/office/officeart/2005/8/layout/vProcess5"/>
    <dgm:cxn modelId="{A110DF98-01E1-4973-A1F2-86C369EF2ABF}" type="presParOf" srcId="{62D45F8B-A5AC-412E-9B7C-031B74A36942}" destId="{19EB898B-E605-4044-9E0A-17C1C03B86A0}" srcOrd="4" destOrd="0" presId="urn:microsoft.com/office/officeart/2005/8/layout/vProcess5"/>
    <dgm:cxn modelId="{E78B5EF1-54B5-4D9D-9459-10B19F35B0D2}" type="presParOf" srcId="{62D45F8B-A5AC-412E-9B7C-031B74A36942}" destId="{711C8C94-5A2B-4918-9F6D-879360ECF4F4}" srcOrd="5" destOrd="0" presId="urn:microsoft.com/office/officeart/2005/8/layout/vProcess5"/>
    <dgm:cxn modelId="{728AED4D-ACD3-4095-A7AC-168BA0BAD7A3}" type="presParOf" srcId="{62D45F8B-A5AC-412E-9B7C-031B74A36942}" destId="{341A637F-BF62-4472-933A-EC8F8D7429DA}" srcOrd="6" destOrd="0" presId="urn:microsoft.com/office/officeart/2005/8/layout/vProcess5"/>
    <dgm:cxn modelId="{E56042C3-6222-435E-B5B8-96CBB850E7EE}" type="presParOf" srcId="{62D45F8B-A5AC-412E-9B7C-031B74A36942}" destId="{D73E2BBA-E2FA-4658-87D9-AB437B0F4207}" srcOrd="7" destOrd="0" presId="urn:microsoft.com/office/officeart/2005/8/layout/vProcess5"/>
    <dgm:cxn modelId="{48753D9A-AD59-42D5-A2B9-7938AA7112C8}" type="presParOf" srcId="{62D45F8B-A5AC-412E-9B7C-031B74A36942}" destId="{B2A5F7B8-4B19-48F7-88BD-57281B222D0D}" srcOrd="8" destOrd="0" presId="urn:microsoft.com/office/officeart/2005/8/layout/vProcess5"/>
    <dgm:cxn modelId="{76484CE7-DE57-43AE-B881-D94917E28C77}" type="presParOf" srcId="{62D45F8B-A5AC-412E-9B7C-031B74A36942}" destId="{5C4FFC89-8AF4-4A4A-8076-5CAA65F8BB77}" srcOrd="9" destOrd="0" presId="urn:microsoft.com/office/officeart/2005/8/layout/vProcess5"/>
    <dgm:cxn modelId="{3C64BC1D-69B2-4837-9931-9E03EF9BFD31}" type="presParOf" srcId="{62D45F8B-A5AC-412E-9B7C-031B74A36942}" destId="{E7BEEAE4-C940-4D90-8ABB-21AD29B2D012}" srcOrd="10" destOrd="0" presId="urn:microsoft.com/office/officeart/2005/8/layout/vProcess5"/>
    <dgm:cxn modelId="{AE88FAC6-F5EB-46ED-88A4-416287B1EF16}" type="presParOf" srcId="{62D45F8B-A5AC-412E-9B7C-031B74A36942}" destId="{FBCDA54B-160D-4674-9980-087D90FC08C9}" srcOrd="11" destOrd="0" presId="urn:microsoft.com/office/officeart/2005/8/layout/vProcess5"/>
    <dgm:cxn modelId="{FD6CBE69-6E97-4875-A6A1-1C396279292A}" type="presParOf" srcId="{62D45F8B-A5AC-412E-9B7C-031B74A36942}" destId="{3E9944A4-9190-4FA9-896C-3D8DDE67C839}" srcOrd="12" destOrd="0" presId="urn:microsoft.com/office/officeart/2005/8/layout/vProcess5"/>
    <dgm:cxn modelId="{2B6C943B-CED5-47ED-B245-BDA0396C70FD}" type="presParOf" srcId="{62D45F8B-A5AC-412E-9B7C-031B74A36942}" destId="{2CB4C7B8-0A30-498B-BC96-41B2801B7FF7}" srcOrd="13" destOrd="0" presId="urn:microsoft.com/office/officeart/2005/8/layout/vProcess5"/>
    <dgm:cxn modelId="{46E10CD3-0C4F-4CF6-8508-A59AAC32CE6C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5BCFAF-BA80-4C3C-9B3B-6444BBCE7C9A}" type="doc">
      <dgm:prSet loTypeId="urn:microsoft.com/office/officeart/2009/layout/CirclePicture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5ABB2C-AF39-46B8-A456-3F6C2B8F124E}">
      <dgm:prSet phldrT="[文本]"/>
      <dgm:spPr/>
      <dgm:t>
        <a:bodyPr/>
        <a:lstStyle/>
        <a:p>
          <a:r>
            <a:rPr lang="zh-CN" altLang="en-US" dirty="0" smtClean="0"/>
            <a:t>系统登录</a:t>
          </a:r>
          <a:endParaRPr lang="zh-CN" altLang="en-US" dirty="0"/>
        </a:p>
      </dgm:t>
    </dgm:pt>
    <dgm:pt modelId="{725E769F-3F60-486B-B137-267A4BF671ED}" type="parTrans" cxnId="{3DBFB734-B1B2-41F9-BC6F-AD5B86162D61}">
      <dgm:prSet/>
      <dgm:spPr/>
      <dgm:t>
        <a:bodyPr/>
        <a:lstStyle/>
        <a:p>
          <a:endParaRPr lang="zh-CN" altLang="en-US"/>
        </a:p>
      </dgm:t>
    </dgm:pt>
    <dgm:pt modelId="{8D75B6A3-45EC-496C-9697-C7B62D54AEC0}" type="sibTrans" cxnId="{3DBFB734-B1B2-41F9-BC6F-AD5B86162D61}">
      <dgm:prSet/>
      <dgm:spPr/>
      <dgm:t>
        <a:bodyPr/>
        <a:lstStyle/>
        <a:p>
          <a:endParaRPr lang="zh-CN" altLang="en-US"/>
        </a:p>
      </dgm:t>
    </dgm:pt>
    <dgm:pt modelId="{6FD3403C-5F3A-4CC1-A4EB-A01B2DFEF258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958FEAE0-81B6-4A97-ABEA-9004549A326E}" type="parTrans" cxnId="{884C0A2E-1EDD-4F35-BBCE-51F23CEC2872}">
      <dgm:prSet/>
      <dgm:spPr/>
      <dgm:t>
        <a:bodyPr/>
        <a:lstStyle/>
        <a:p>
          <a:endParaRPr lang="zh-CN" altLang="en-US"/>
        </a:p>
      </dgm:t>
    </dgm:pt>
    <dgm:pt modelId="{5F306C63-C6B7-4FD4-B2A9-E6809ED6960E}" type="sibTrans" cxnId="{884C0A2E-1EDD-4F35-BBCE-51F23CEC2872}">
      <dgm:prSet/>
      <dgm:spPr/>
      <dgm:t>
        <a:bodyPr/>
        <a:lstStyle/>
        <a:p>
          <a:endParaRPr lang="zh-CN" altLang="en-US"/>
        </a:p>
      </dgm:t>
    </dgm:pt>
    <dgm:pt modelId="{FD784AA0-2F8B-4F26-A66F-CC57F7C37D46}">
      <dgm:prSet phldrT="[文本]"/>
      <dgm:spPr/>
      <dgm:t>
        <a:bodyPr/>
        <a:lstStyle/>
        <a:p>
          <a:r>
            <a:rPr lang="zh-CN" altLang="en-US" dirty="0" smtClean="0"/>
            <a:t>添加</a:t>
          </a:r>
          <a:endParaRPr lang="zh-CN" altLang="en-US" dirty="0"/>
        </a:p>
      </dgm:t>
    </dgm:pt>
    <dgm:pt modelId="{6181A5C4-5A66-4D11-95D9-5D603615D125}" type="parTrans" cxnId="{DCE84A71-DCD5-4909-879D-FAB09DD92836}">
      <dgm:prSet/>
      <dgm:spPr/>
      <dgm:t>
        <a:bodyPr/>
        <a:lstStyle/>
        <a:p>
          <a:endParaRPr lang="zh-CN" altLang="en-US"/>
        </a:p>
      </dgm:t>
    </dgm:pt>
    <dgm:pt modelId="{3C359AA3-05B7-4BCA-9362-62260AAE63D7}" type="sibTrans" cxnId="{DCE84A71-DCD5-4909-879D-FAB09DD92836}">
      <dgm:prSet/>
      <dgm:spPr/>
      <dgm:t>
        <a:bodyPr/>
        <a:lstStyle/>
        <a:p>
          <a:endParaRPr lang="zh-CN" altLang="en-US"/>
        </a:p>
      </dgm:t>
    </dgm:pt>
    <dgm:pt modelId="{FDA893B3-2738-483B-8BDF-525575C83EAE}">
      <dgm:prSet phldrT="[文本]"/>
      <dgm:spPr/>
      <dgm:t>
        <a:bodyPr/>
        <a:lstStyle/>
        <a:p>
          <a:r>
            <a:rPr lang="zh-CN" altLang="en-US" dirty="0" smtClean="0"/>
            <a:t>删除</a:t>
          </a:r>
          <a:endParaRPr lang="zh-CN" altLang="en-US" dirty="0"/>
        </a:p>
      </dgm:t>
    </dgm:pt>
    <dgm:pt modelId="{5391C013-BFBF-4347-B3AF-F0AFEBB61198}" type="parTrans" cxnId="{2B6ED6B2-3656-4903-A55D-8B0DB69A4B2F}">
      <dgm:prSet/>
      <dgm:spPr/>
      <dgm:t>
        <a:bodyPr/>
        <a:lstStyle/>
        <a:p>
          <a:endParaRPr lang="zh-CN" altLang="en-US"/>
        </a:p>
      </dgm:t>
    </dgm:pt>
    <dgm:pt modelId="{98C8CAB5-2BA6-4DC9-9018-E47C799DFDE4}" type="sibTrans" cxnId="{2B6ED6B2-3656-4903-A55D-8B0DB69A4B2F}">
      <dgm:prSet/>
      <dgm:spPr/>
      <dgm:t>
        <a:bodyPr/>
        <a:lstStyle/>
        <a:p>
          <a:endParaRPr lang="zh-CN" altLang="en-US"/>
        </a:p>
      </dgm:t>
    </dgm:pt>
    <dgm:pt modelId="{4CA9C1CE-C4C1-45B4-95B9-84F7C071913B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11B21085-CF50-4B47-B14F-6C4A486361FC}" type="parTrans" cxnId="{92D30262-28F4-45DF-A020-65045EAEDDA8}">
      <dgm:prSet/>
      <dgm:spPr/>
      <dgm:t>
        <a:bodyPr/>
        <a:lstStyle/>
        <a:p>
          <a:endParaRPr lang="zh-CN" altLang="en-US"/>
        </a:p>
      </dgm:t>
    </dgm:pt>
    <dgm:pt modelId="{D49903F5-6F36-4B2D-A74F-2593A2BFFC13}" type="sibTrans" cxnId="{92D30262-28F4-45DF-A020-65045EAEDDA8}">
      <dgm:prSet/>
      <dgm:spPr/>
      <dgm:t>
        <a:bodyPr/>
        <a:lstStyle/>
        <a:p>
          <a:endParaRPr lang="zh-CN" altLang="en-US"/>
        </a:p>
      </dgm:t>
    </dgm:pt>
    <dgm:pt modelId="{5EC758B9-E1CB-41E4-AB97-C387DC96D6DD}">
      <dgm:prSet phldrT="[文本]"/>
      <dgm:spPr/>
      <dgm:t>
        <a:bodyPr/>
        <a:lstStyle/>
        <a:p>
          <a:r>
            <a:rPr lang="zh-CN" altLang="en-US" dirty="0" smtClean="0"/>
            <a:t>阈值设置</a:t>
          </a:r>
          <a:endParaRPr lang="zh-CN" altLang="en-US" dirty="0"/>
        </a:p>
      </dgm:t>
    </dgm:pt>
    <dgm:pt modelId="{09476B5B-AF59-4348-9756-9A0409D58351}" type="parTrans" cxnId="{331F3BE9-C79D-4159-9265-FD3D768EC7E8}">
      <dgm:prSet/>
      <dgm:spPr/>
      <dgm:t>
        <a:bodyPr/>
        <a:lstStyle/>
        <a:p>
          <a:endParaRPr lang="zh-CN" altLang="en-US"/>
        </a:p>
      </dgm:t>
    </dgm:pt>
    <dgm:pt modelId="{50EBD922-A56C-4179-8CF6-32B1387DB652}" type="sibTrans" cxnId="{331F3BE9-C79D-4159-9265-FD3D768EC7E8}">
      <dgm:prSet/>
      <dgm:spPr/>
      <dgm:t>
        <a:bodyPr/>
        <a:lstStyle/>
        <a:p>
          <a:endParaRPr lang="zh-CN" altLang="en-US"/>
        </a:p>
      </dgm:t>
    </dgm:pt>
    <dgm:pt modelId="{5813A2AA-2E96-42EC-81BE-F3399E4EA902}">
      <dgm:prSet phldrT="[文本]"/>
      <dgm:spPr/>
      <dgm:t>
        <a:bodyPr/>
        <a:lstStyle/>
        <a:p>
          <a:r>
            <a:rPr lang="zh-CN" altLang="en-US" dirty="0" smtClean="0"/>
            <a:t>训练</a:t>
          </a:r>
          <a:endParaRPr lang="zh-CN" altLang="en-US" dirty="0"/>
        </a:p>
      </dgm:t>
    </dgm:pt>
    <dgm:pt modelId="{F99B86D0-FF8D-443F-A735-EC56EF83ADED}" type="parTrans" cxnId="{87438C1F-9648-49B6-9CEA-D3838D710E0E}">
      <dgm:prSet/>
      <dgm:spPr/>
      <dgm:t>
        <a:bodyPr/>
        <a:lstStyle/>
        <a:p>
          <a:endParaRPr lang="zh-CN" altLang="en-US"/>
        </a:p>
      </dgm:t>
    </dgm:pt>
    <dgm:pt modelId="{28825228-1C00-4DBD-BDCF-6D1ED60533F4}" type="sibTrans" cxnId="{87438C1F-9648-49B6-9CEA-D3838D710E0E}">
      <dgm:prSet/>
      <dgm:spPr/>
      <dgm:t>
        <a:bodyPr/>
        <a:lstStyle/>
        <a:p>
          <a:endParaRPr lang="zh-CN" altLang="en-US"/>
        </a:p>
      </dgm:t>
    </dgm:pt>
    <dgm:pt modelId="{28FAE6F7-5CE6-4A9D-9219-7357A50E0A13}" type="pres">
      <dgm:prSet presAssocID="{155BCFAF-BA80-4C3C-9B3B-6444BBCE7C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EC887A-FBB3-483A-BFF0-FB1A6FFB393B}" type="pres">
      <dgm:prSet presAssocID="{695ABB2C-AF39-46B8-A456-3F6C2B8F124E}" presName="hierRoot1" presStyleCnt="0"/>
      <dgm:spPr/>
    </dgm:pt>
    <dgm:pt modelId="{7C5545DB-CF78-4B2B-BBF3-06D087380A66}" type="pres">
      <dgm:prSet presAssocID="{695ABB2C-AF39-46B8-A456-3F6C2B8F124E}" presName="composite" presStyleCnt="0"/>
      <dgm:spPr/>
    </dgm:pt>
    <dgm:pt modelId="{F7E4FF6E-E914-49F2-90EC-C705B20DE7CE}" type="pres">
      <dgm:prSet presAssocID="{695ABB2C-AF39-46B8-A456-3F6C2B8F124E}" presName="image" presStyleLbl="node0" presStyleIdx="0" presStyleCnt="1" custScaleX="272850" custScaleY="2467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B5167DBD-F63F-449E-877C-BC3DB276F817}" type="pres">
      <dgm:prSet presAssocID="{695ABB2C-AF39-46B8-A456-3F6C2B8F124E}" presName="text" presStyleLbl="revTx" presStyleIdx="0" presStyleCnt="7" custLinFactNeighborX="65231" custLinFactNeighborY="2446">
        <dgm:presLayoutVars>
          <dgm:chPref val="3"/>
        </dgm:presLayoutVars>
      </dgm:prSet>
      <dgm:spPr/>
    </dgm:pt>
    <dgm:pt modelId="{C6115BFC-03E3-45B4-BB53-02FB752FABD8}" type="pres">
      <dgm:prSet presAssocID="{695ABB2C-AF39-46B8-A456-3F6C2B8F124E}" presName="hierChild2" presStyleCnt="0"/>
      <dgm:spPr/>
    </dgm:pt>
    <dgm:pt modelId="{0D29482A-6AE3-47B9-81B1-16B526EB46C7}" type="pres">
      <dgm:prSet presAssocID="{958FEAE0-81B6-4A97-ABEA-9004549A326E}" presName="Name10" presStyleLbl="parChTrans1D2" presStyleIdx="0" presStyleCnt="3"/>
      <dgm:spPr/>
    </dgm:pt>
    <dgm:pt modelId="{05D00412-D158-48C4-8655-8A8B21D7380C}" type="pres">
      <dgm:prSet presAssocID="{6FD3403C-5F3A-4CC1-A4EB-A01B2DFEF258}" presName="hierRoot2" presStyleCnt="0"/>
      <dgm:spPr/>
    </dgm:pt>
    <dgm:pt modelId="{2157AAB6-B2D5-4EEF-BE3B-5942583FFE86}" type="pres">
      <dgm:prSet presAssocID="{6FD3403C-5F3A-4CC1-A4EB-A01B2DFEF258}" presName="composite2" presStyleCnt="0"/>
      <dgm:spPr/>
    </dgm:pt>
    <dgm:pt modelId="{C66CBB1F-2F27-48E4-9C0D-8C9234909D6C}" type="pres">
      <dgm:prSet presAssocID="{6FD3403C-5F3A-4CC1-A4EB-A01B2DFEF258}" presName="image2" presStyleLbl="node2" presStyleIdx="0" presStyleCnt="3" custScaleX="253023" custScaleY="24692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CE6AA088-4425-41B7-B480-1CC23FF31352}" type="pres">
      <dgm:prSet presAssocID="{6FD3403C-5F3A-4CC1-A4EB-A01B2DFEF258}" presName="text2" presStyleLbl="revTx" presStyleIdx="1" presStyleCnt="7" custLinFactX="-100000" custLinFactNeighborX="-126465" custLinFactNeighborY="-2498">
        <dgm:presLayoutVars>
          <dgm:chPref val="3"/>
        </dgm:presLayoutVars>
      </dgm:prSet>
      <dgm:spPr/>
    </dgm:pt>
    <dgm:pt modelId="{734EE942-DE75-4F8D-9F3B-5155E4AE69F7}" type="pres">
      <dgm:prSet presAssocID="{6FD3403C-5F3A-4CC1-A4EB-A01B2DFEF258}" presName="hierChild3" presStyleCnt="0"/>
      <dgm:spPr/>
    </dgm:pt>
    <dgm:pt modelId="{27D3AD5A-2787-4333-AC0F-246B2DF90EDF}" type="pres">
      <dgm:prSet presAssocID="{6181A5C4-5A66-4D11-95D9-5D603615D125}" presName="Name17" presStyleLbl="parChTrans1D3" presStyleIdx="0" presStyleCnt="3"/>
      <dgm:spPr/>
    </dgm:pt>
    <dgm:pt modelId="{72326FB8-ABA0-4995-8C08-5C9A676B6D05}" type="pres">
      <dgm:prSet presAssocID="{FD784AA0-2F8B-4F26-A66F-CC57F7C37D46}" presName="hierRoot3" presStyleCnt="0"/>
      <dgm:spPr/>
    </dgm:pt>
    <dgm:pt modelId="{DE80C334-D239-41D6-B8B0-BE3A57CBD22D}" type="pres">
      <dgm:prSet presAssocID="{FD784AA0-2F8B-4F26-A66F-CC57F7C37D46}" presName="composite3" presStyleCnt="0"/>
      <dgm:spPr/>
    </dgm:pt>
    <dgm:pt modelId="{C42B39C8-1DBD-45B8-8634-F08A4D658E3F}" type="pres">
      <dgm:prSet presAssocID="{FD784AA0-2F8B-4F26-A66F-CC57F7C37D46}" presName="image3" presStyleLbl="node3" presStyleIdx="0" presStyleCnt="3" custScaleX="248382" custScaleY="25975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07DB9DA7-AA12-4D35-8C4F-F35D56BDAFA9}" type="pres">
      <dgm:prSet presAssocID="{FD784AA0-2F8B-4F26-A66F-CC57F7C37D46}" presName="text3" presStyleLbl="revTx" presStyleIdx="2" presStyleCnt="7" custLinFactNeighborX="51622" custLinFactNeighborY="-2498">
        <dgm:presLayoutVars>
          <dgm:chPref val="3"/>
        </dgm:presLayoutVars>
      </dgm:prSet>
      <dgm:spPr/>
    </dgm:pt>
    <dgm:pt modelId="{58F83F9B-3BB3-419A-B5CE-8F3993ED3012}" type="pres">
      <dgm:prSet presAssocID="{FD784AA0-2F8B-4F26-A66F-CC57F7C37D46}" presName="hierChild4" presStyleCnt="0"/>
      <dgm:spPr/>
    </dgm:pt>
    <dgm:pt modelId="{A074D792-4C97-4A7B-96A0-353997C1A31D}" type="pres">
      <dgm:prSet presAssocID="{F99B86D0-FF8D-443F-A735-EC56EF83ADED}" presName="Name17" presStyleLbl="parChTrans1D3" presStyleIdx="1" presStyleCnt="3"/>
      <dgm:spPr/>
    </dgm:pt>
    <dgm:pt modelId="{97258BCB-D869-471D-B144-02BFA25A1E40}" type="pres">
      <dgm:prSet presAssocID="{5813A2AA-2E96-42EC-81BE-F3399E4EA902}" presName="hierRoot3" presStyleCnt="0"/>
      <dgm:spPr/>
    </dgm:pt>
    <dgm:pt modelId="{0E1B64D3-D7FD-4938-9277-4429E9790F51}" type="pres">
      <dgm:prSet presAssocID="{5813A2AA-2E96-42EC-81BE-F3399E4EA902}" presName="composite3" presStyleCnt="0"/>
      <dgm:spPr/>
    </dgm:pt>
    <dgm:pt modelId="{E0237DA9-1523-4A69-8616-341863A87E53}" type="pres">
      <dgm:prSet presAssocID="{5813A2AA-2E96-42EC-81BE-F3399E4EA902}" presName="image3" presStyleLbl="node3" presStyleIdx="1" presStyleCnt="3" custScaleX="253766" custScaleY="26485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8A17E29A-74E4-4AC7-9655-F8B8A5A4D35A}" type="pres">
      <dgm:prSet presAssocID="{5813A2AA-2E96-42EC-81BE-F3399E4EA902}" presName="text3" presStyleLbl="revTx" presStyleIdx="3" presStyleCnt="7" custLinFactNeighborX="51620">
        <dgm:presLayoutVars>
          <dgm:chPref val="3"/>
        </dgm:presLayoutVars>
      </dgm:prSet>
      <dgm:spPr/>
    </dgm:pt>
    <dgm:pt modelId="{280E74C8-80DB-4E9C-BFCF-0C98D1AAAD47}" type="pres">
      <dgm:prSet presAssocID="{5813A2AA-2E96-42EC-81BE-F3399E4EA902}" presName="hierChild4" presStyleCnt="0"/>
      <dgm:spPr/>
    </dgm:pt>
    <dgm:pt modelId="{7C40FFCF-1A5D-491B-8791-54CD700E2621}" type="pres">
      <dgm:prSet presAssocID="{5391C013-BFBF-4347-B3AF-F0AFEBB61198}" presName="Name17" presStyleLbl="parChTrans1D3" presStyleIdx="2" presStyleCnt="3"/>
      <dgm:spPr/>
    </dgm:pt>
    <dgm:pt modelId="{5ACA798A-7D80-40D4-960C-30B0D1C47AF3}" type="pres">
      <dgm:prSet presAssocID="{FDA893B3-2738-483B-8BDF-525575C83EAE}" presName="hierRoot3" presStyleCnt="0"/>
      <dgm:spPr/>
    </dgm:pt>
    <dgm:pt modelId="{65D22EC5-92A4-482B-A950-CAF4CA9942C5}" type="pres">
      <dgm:prSet presAssocID="{FDA893B3-2738-483B-8BDF-525575C83EAE}" presName="composite3" presStyleCnt="0"/>
      <dgm:spPr/>
    </dgm:pt>
    <dgm:pt modelId="{10A2EF66-59B1-45EC-A9AB-36510B8A92B3}" type="pres">
      <dgm:prSet presAssocID="{FDA893B3-2738-483B-8BDF-525575C83EAE}" presName="image3" presStyleLbl="node3" presStyleIdx="2" presStyleCnt="3" custScaleX="247997" custScaleY="26046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B63CADC3-DEBD-49D8-9997-8DF39D8255A8}" type="pres">
      <dgm:prSet presAssocID="{FDA893B3-2738-483B-8BDF-525575C83EAE}" presName="text3" presStyleLbl="revTx" presStyleIdx="4" presStyleCnt="7" custLinFactNeighborX="54951" custLinFactNeighborY="2498">
        <dgm:presLayoutVars>
          <dgm:chPref val="3"/>
        </dgm:presLayoutVars>
      </dgm:prSet>
      <dgm:spPr/>
    </dgm:pt>
    <dgm:pt modelId="{A3F9ECD6-B000-472A-9712-2F27E6F2403F}" type="pres">
      <dgm:prSet presAssocID="{FDA893B3-2738-483B-8BDF-525575C83EAE}" presName="hierChild4" presStyleCnt="0"/>
      <dgm:spPr/>
    </dgm:pt>
    <dgm:pt modelId="{A7A847DE-3554-4101-9D41-C4EAD949F4B3}" type="pres">
      <dgm:prSet presAssocID="{11B21085-CF50-4B47-B14F-6C4A486361FC}" presName="Name10" presStyleLbl="parChTrans1D2" presStyleIdx="1" presStyleCnt="3"/>
      <dgm:spPr/>
    </dgm:pt>
    <dgm:pt modelId="{CDBC3F73-2BA0-43B4-AFAA-A32B7AD8B278}" type="pres">
      <dgm:prSet presAssocID="{4CA9C1CE-C4C1-45B4-95B9-84F7C071913B}" presName="hierRoot2" presStyleCnt="0"/>
      <dgm:spPr/>
    </dgm:pt>
    <dgm:pt modelId="{0349E25B-4696-4400-816C-CA81B76D52A4}" type="pres">
      <dgm:prSet presAssocID="{4CA9C1CE-C4C1-45B4-95B9-84F7C071913B}" presName="composite2" presStyleCnt="0"/>
      <dgm:spPr/>
    </dgm:pt>
    <dgm:pt modelId="{7CA5199A-04B7-4D41-8C53-3724BCEB75E5}" type="pres">
      <dgm:prSet presAssocID="{4CA9C1CE-C4C1-45B4-95B9-84F7C071913B}" presName="image2" presStyleLbl="node2" presStyleIdx="1" presStyleCnt="3" custScaleX="236093" custScaleY="2373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9A71A68-0D01-4DDB-A9E9-1E100301F2C5}" type="pres">
      <dgm:prSet presAssocID="{4CA9C1CE-C4C1-45B4-95B9-84F7C071913B}" presName="text2" presStyleLbl="revTx" presStyleIdx="5" presStyleCnt="7" custLinFactNeighborX="36634" custLinFactNeighborY="-2498">
        <dgm:presLayoutVars>
          <dgm:chPref val="3"/>
        </dgm:presLayoutVars>
      </dgm:prSet>
      <dgm:spPr/>
    </dgm:pt>
    <dgm:pt modelId="{F7EA8186-80E1-40FC-9E59-1DF3C89FA67D}" type="pres">
      <dgm:prSet presAssocID="{4CA9C1CE-C4C1-45B4-95B9-84F7C071913B}" presName="hierChild3" presStyleCnt="0"/>
      <dgm:spPr/>
    </dgm:pt>
    <dgm:pt modelId="{887F5268-71BE-4B7F-9DC7-66EDAB81A5DA}" type="pres">
      <dgm:prSet presAssocID="{09476B5B-AF59-4348-9756-9A0409D58351}" presName="Name10" presStyleLbl="parChTrans1D2" presStyleIdx="2" presStyleCnt="3"/>
      <dgm:spPr/>
    </dgm:pt>
    <dgm:pt modelId="{D8DBB351-EAD8-4A08-B629-8F2D981D0A33}" type="pres">
      <dgm:prSet presAssocID="{5EC758B9-E1CB-41E4-AB97-C387DC96D6DD}" presName="hierRoot2" presStyleCnt="0"/>
      <dgm:spPr/>
    </dgm:pt>
    <dgm:pt modelId="{B40DF27E-658E-48FA-8241-B6500337DEC7}" type="pres">
      <dgm:prSet presAssocID="{5EC758B9-E1CB-41E4-AB97-C387DC96D6DD}" presName="composite2" presStyleCnt="0"/>
      <dgm:spPr/>
    </dgm:pt>
    <dgm:pt modelId="{A26AA7C4-819B-4F5A-9258-D958D1B1291B}" type="pres">
      <dgm:prSet presAssocID="{5EC758B9-E1CB-41E4-AB97-C387DC96D6DD}" presName="image2" presStyleLbl="node2" presStyleIdx="2" presStyleCnt="3" custScaleX="222769" custScaleY="231251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CBC51D57-4A9B-4BF1-81CC-B389C62C058C}" type="pres">
      <dgm:prSet presAssocID="{5EC758B9-E1CB-41E4-AB97-C387DC96D6DD}" presName="text2" presStyleLbl="revTx" presStyleIdx="6" presStyleCnt="7" custLinFactNeighborX="29336" custLinFactNeighborY="-2498">
        <dgm:presLayoutVars>
          <dgm:chPref val="3"/>
        </dgm:presLayoutVars>
      </dgm:prSet>
      <dgm:spPr/>
    </dgm:pt>
    <dgm:pt modelId="{B47DCBAC-C667-4850-8710-B33E0199280D}" type="pres">
      <dgm:prSet presAssocID="{5EC758B9-E1CB-41E4-AB97-C387DC96D6DD}" presName="hierChild3" presStyleCnt="0"/>
      <dgm:spPr/>
    </dgm:pt>
  </dgm:ptLst>
  <dgm:cxnLst>
    <dgm:cxn modelId="{884C0A2E-1EDD-4F35-BBCE-51F23CEC2872}" srcId="{695ABB2C-AF39-46B8-A456-3F6C2B8F124E}" destId="{6FD3403C-5F3A-4CC1-A4EB-A01B2DFEF258}" srcOrd="0" destOrd="0" parTransId="{958FEAE0-81B6-4A97-ABEA-9004549A326E}" sibTransId="{5F306C63-C6B7-4FD4-B2A9-E6809ED6960E}"/>
    <dgm:cxn modelId="{7B711C3D-A631-4FCF-B8CA-964673F1ACDE}" type="presOf" srcId="{6181A5C4-5A66-4D11-95D9-5D603615D125}" destId="{27D3AD5A-2787-4333-AC0F-246B2DF90EDF}" srcOrd="0" destOrd="0" presId="urn:microsoft.com/office/officeart/2009/layout/CirclePictureHierarchy"/>
    <dgm:cxn modelId="{D5B05704-5760-41DB-97C1-56C97B641795}" type="presOf" srcId="{5EC758B9-E1CB-41E4-AB97-C387DC96D6DD}" destId="{CBC51D57-4A9B-4BF1-81CC-B389C62C058C}" srcOrd="0" destOrd="0" presId="urn:microsoft.com/office/officeart/2009/layout/CirclePictureHierarchy"/>
    <dgm:cxn modelId="{19B72690-DFD3-40EA-9F6A-A00C832B9D56}" type="presOf" srcId="{6FD3403C-5F3A-4CC1-A4EB-A01B2DFEF258}" destId="{CE6AA088-4425-41B7-B480-1CC23FF31352}" srcOrd="0" destOrd="0" presId="urn:microsoft.com/office/officeart/2009/layout/CirclePictureHierarchy"/>
    <dgm:cxn modelId="{993D8A05-5BF8-4203-BA06-D8A2FA7813FC}" type="presOf" srcId="{155BCFAF-BA80-4C3C-9B3B-6444BBCE7C9A}" destId="{28FAE6F7-5CE6-4A9D-9219-7357A50E0A13}" srcOrd="0" destOrd="0" presId="urn:microsoft.com/office/officeart/2009/layout/CirclePictureHierarchy"/>
    <dgm:cxn modelId="{3FD45DF7-DBD2-4E96-AB26-D91B34EA7383}" type="presOf" srcId="{FDA893B3-2738-483B-8BDF-525575C83EAE}" destId="{B63CADC3-DEBD-49D8-9997-8DF39D8255A8}" srcOrd="0" destOrd="0" presId="urn:microsoft.com/office/officeart/2009/layout/CirclePictureHierarchy"/>
    <dgm:cxn modelId="{87438C1F-9648-49B6-9CEA-D3838D710E0E}" srcId="{6FD3403C-5F3A-4CC1-A4EB-A01B2DFEF258}" destId="{5813A2AA-2E96-42EC-81BE-F3399E4EA902}" srcOrd="1" destOrd="0" parTransId="{F99B86D0-FF8D-443F-A735-EC56EF83ADED}" sibTransId="{28825228-1C00-4DBD-BDCF-6D1ED60533F4}"/>
    <dgm:cxn modelId="{E641364A-7FC8-4EDE-9C72-3DCC09920702}" type="presOf" srcId="{5813A2AA-2E96-42EC-81BE-F3399E4EA902}" destId="{8A17E29A-74E4-4AC7-9655-F8B8A5A4D35A}" srcOrd="0" destOrd="0" presId="urn:microsoft.com/office/officeart/2009/layout/CirclePictureHierarchy"/>
    <dgm:cxn modelId="{3DBFB734-B1B2-41F9-BC6F-AD5B86162D61}" srcId="{155BCFAF-BA80-4C3C-9B3B-6444BBCE7C9A}" destId="{695ABB2C-AF39-46B8-A456-3F6C2B8F124E}" srcOrd="0" destOrd="0" parTransId="{725E769F-3F60-486B-B137-267A4BF671ED}" sibTransId="{8D75B6A3-45EC-496C-9697-C7B62D54AEC0}"/>
    <dgm:cxn modelId="{B1B1CF92-CF36-40E9-A317-85A16C6AD450}" type="presOf" srcId="{FD784AA0-2F8B-4F26-A66F-CC57F7C37D46}" destId="{07DB9DA7-AA12-4D35-8C4F-F35D56BDAFA9}" srcOrd="0" destOrd="0" presId="urn:microsoft.com/office/officeart/2009/layout/CirclePictureHierarchy"/>
    <dgm:cxn modelId="{7D8F4267-3A09-44C3-94A9-03E0E6E77602}" type="presOf" srcId="{695ABB2C-AF39-46B8-A456-3F6C2B8F124E}" destId="{B5167DBD-F63F-449E-877C-BC3DB276F817}" srcOrd="0" destOrd="0" presId="urn:microsoft.com/office/officeart/2009/layout/CirclePictureHierarchy"/>
    <dgm:cxn modelId="{82B9B546-4D41-47A9-B908-1B154CBFAB57}" type="presOf" srcId="{F99B86D0-FF8D-443F-A735-EC56EF83ADED}" destId="{A074D792-4C97-4A7B-96A0-353997C1A31D}" srcOrd="0" destOrd="0" presId="urn:microsoft.com/office/officeart/2009/layout/CirclePictureHierarchy"/>
    <dgm:cxn modelId="{2F11A9E0-722B-457F-85ED-B99BF8597514}" type="presOf" srcId="{09476B5B-AF59-4348-9756-9A0409D58351}" destId="{887F5268-71BE-4B7F-9DC7-66EDAB81A5DA}" srcOrd="0" destOrd="0" presId="urn:microsoft.com/office/officeart/2009/layout/CirclePictureHierarchy"/>
    <dgm:cxn modelId="{259B45E2-CA1F-4E40-8B72-9BA180B9DA49}" type="presOf" srcId="{958FEAE0-81B6-4A97-ABEA-9004549A326E}" destId="{0D29482A-6AE3-47B9-81B1-16B526EB46C7}" srcOrd="0" destOrd="0" presId="urn:microsoft.com/office/officeart/2009/layout/CirclePictureHierarchy"/>
    <dgm:cxn modelId="{92D30262-28F4-45DF-A020-65045EAEDDA8}" srcId="{695ABB2C-AF39-46B8-A456-3F6C2B8F124E}" destId="{4CA9C1CE-C4C1-45B4-95B9-84F7C071913B}" srcOrd="1" destOrd="0" parTransId="{11B21085-CF50-4B47-B14F-6C4A486361FC}" sibTransId="{D49903F5-6F36-4B2D-A74F-2593A2BFFC13}"/>
    <dgm:cxn modelId="{BC3BF70A-0063-46DB-BA86-63211BFFEABB}" type="presOf" srcId="{4CA9C1CE-C4C1-45B4-95B9-84F7C071913B}" destId="{09A71A68-0D01-4DDB-A9E9-1E100301F2C5}" srcOrd="0" destOrd="0" presId="urn:microsoft.com/office/officeart/2009/layout/CirclePictureHierarchy"/>
    <dgm:cxn modelId="{23A3A63A-15F7-40CC-8B74-6540883949C4}" type="presOf" srcId="{11B21085-CF50-4B47-B14F-6C4A486361FC}" destId="{A7A847DE-3554-4101-9D41-C4EAD949F4B3}" srcOrd="0" destOrd="0" presId="urn:microsoft.com/office/officeart/2009/layout/CirclePictureHierarchy"/>
    <dgm:cxn modelId="{2B6ED6B2-3656-4903-A55D-8B0DB69A4B2F}" srcId="{6FD3403C-5F3A-4CC1-A4EB-A01B2DFEF258}" destId="{FDA893B3-2738-483B-8BDF-525575C83EAE}" srcOrd="2" destOrd="0" parTransId="{5391C013-BFBF-4347-B3AF-F0AFEBB61198}" sibTransId="{98C8CAB5-2BA6-4DC9-9018-E47C799DFDE4}"/>
    <dgm:cxn modelId="{91A2C36B-BCEC-4C58-8FC4-9DCC727AF24A}" type="presOf" srcId="{5391C013-BFBF-4347-B3AF-F0AFEBB61198}" destId="{7C40FFCF-1A5D-491B-8791-54CD700E2621}" srcOrd="0" destOrd="0" presId="urn:microsoft.com/office/officeart/2009/layout/CirclePictureHierarchy"/>
    <dgm:cxn modelId="{DCE84A71-DCD5-4909-879D-FAB09DD92836}" srcId="{6FD3403C-5F3A-4CC1-A4EB-A01B2DFEF258}" destId="{FD784AA0-2F8B-4F26-A66F-CC57F7C37D46}" srcOrd="0" destOrd="0" parTransId="{6181A5C4-5A66-4D11-95D9-5D603615D125}" sibTransId="{3C359AA3-05B7-4BCA-9362-62260AAE63D7}"/>
    <dgm:cxn modelId="{331F3BE9-C79D-4159-9265-FD3D768EC7E8}" srcId="{695ABB2C-AF39-46B8-A456-3F6C2B8F124E}" destId="{5EC758B9-E1CB-41E4-AB97-C387DC96D6DD}" srcOrd="2" destOrd="0" parTransId="{09476B5B-AF59-4348-9756-9A0409D58351}" sibTransId="{50EBD922-A56C-4179-8CF6-32B1387DB652}"/>
    <dgm:cxn modelId="{C7F210FF-E06B-4607-8437-2C6B4100ED2B}" type="presParOf" srcId="{28FAE6F7-5CE6-4A9D-9219-7357A50E0A13}" destId="{B9EC887A-FBB3-483A-BFF0-FB1A6FFB393B}" srcOrd="0" destOrd="0" presId="urn:microsoft.com/office/officeart/2009/layout/CirclePictureHierarchy"/>
    <dgm:cxn modelId="{09F7D251-CB3C-4CF9-89BB-737767A8617D}" type="presParOf" srcId="{B9EC887A-FBB3-483A-BFF0-FB1A6FFB393B}" destId="{7C5545DB-CF78-4B2B-BBF3-06D087380A66}" srcOrd="0" destOrd="0" presId="urn:microsoft.com/office/officeart/2009/layout/CirclePictureHierarchy"/>
    <dgm:cxn modelId="{389B6CAB-2F6D-465E-879D-A25EBC0CDCF7}" type="presParOf" srcId="{7C5545DB-CF78-4B2B-BBF3-06D087380A66}" destId="{F7E4FF6E-E914-49F2-90EC-C705B20DE7CE}" srcOrd="0" destOrd="0" presId="urn:microsoft.com/office/officeart/2009/layout/CirclePictureHierarchy"/>
    <dgm:cxn modelId="{BF92DD1D-F31B-4C05-B601-4C978F1CDE84}" type="presParOf" srcId="{7C5545DB-CF78-4B2B-BBF3-06D087380A66}" destId="{B5167DBD-F63F-449E-877C-BC3DB276F817}" srcOrd="1" destOrd="0" presId="urn:microsoft.com/office/officeart/2009/layout/CirclePictureHierarchy"/>
    <dgm:cxn modelId="{61787276-AB13-40A6-B008-49C9FB0780A9}" type="presParOf" srcId="{B9EC887A-FBB3-483A-BFF0-FB1A6FFB393B}" destId="{C6115BFC-03E3-45B4-BB53-02FB752FABD8}" srcOrd="1" destOrd="0" presId="urn:microsoft.com/office/officeart/2009/layout/CirclePictureHierarchy"/>
    <dgm:cxn modelId="{68729BE4-3EFC-4CCF-BDB8-D7C5CEC66256}" type="presParOf" srcId="{C6115BFC-03E3-45B4-BB53-02FB752FABD8}" destId="{0D29482A-6AE3-47B9-81B1-16B526EB46C7}" srcOrd="0" destOrd="0" presId="urn:microsoft.com/office/officeart/2009/layout/CirclePictureHierarchy"/>
    <dgm:cxn modelId="{5732D751-0AB6-4D78-915F-DE6C60F4DF7C}" type="presParOf" srcId="{C6115BFC-03E3-45B4-BB53-02FB752FABD8}" destId="{05D00412-D158-48C4-8655-8A8B21D7380C}" srcOrd="1" destOrd="0" presId="urn:microsoft.com/office/officeart/2009/layout/CirclePictureHierarchy"/>
    <dgm:cxn modelId="{DE3C00DF-555B-4FE5-942F-E845BEE96B03}" type="presParOf" srcId="{05D00412-D158-48C4-8655-8A8B21D7380C}" destId="{2157AAB6-B2D5-4EEF-BE3B-5942583FFE86}" srcOrd="0" destOrd="0" presId="urn:microsoft.com/office/officeart/2009/layout/CirclePictureHierarchy"/>
    <dgm:cxn modelId="{E5A5C0F4-1C83-4540-9169-A88E2B80F0DB}" type="presParOf" srcId="{2157AAB6-B2D5-4EEF-BE3B-5942583FFE86}" destId="{C66CBB1F-2F27-48E4-9C0D-8C9234909D6C}" srcOrd="0" destOrd="0" presId="urn:microsoft.com/office/officeart/2009/layout/CirclePictureHierarchy"/>
    <dgm:cxn modelId="{39415D9E-A468-4845-90D1-ADC73C4049E4}" type="presParOf" srcId="{2157AAB6-B2D5-4EEF-BE3B-5942583FFE86}" destId="{CE6AA088-4425-41B7-B480-1CC23FF31352}" srcOrd="1" destOrd="0" presId="urn:microsoft.com/office/officeart/2009/layout/CirclePictureHierarchy"/>
    <dgm:cxn modelId="{4921456B-9A36-4E96-A31F-50F7BA7E6E63}" type="presParOf" srcId="{05D00412-D158-48C4-8655-8A8B21D7380C}" destId="{734EE942-DE75-4F8D-9F3B-5155E4AE69F7}" srcOrd="1" destOrd="0" presId="urn:microsoft.com/office/officeart/2009/layout/CirclePictureHierarchy"/>
    <dgm:cxn modelId="{304DB414-BE25-4ABD-8A81-A168BBC5BBCC}" type="presParOf" srcId="{734EE942-DE75-4F8D-9F3B-5155E4AE69F7}" destId="{27D3AD5A-2787-4333-AC0F-246B2DF90EDF}" srcOrd="0" destOrd="0" presId="urn:microsoft.com/office/officeart/2009/layout/CirclePictureHierarchy"/>
    <dgm:cxn modelId="{1F656A6D-1B84-4D06-BC39-F3B4D9944F4C}" type="presParOf" srcId="{734EE942-DE75-4F8D-9F3B-5155E4AE69F7}" destId="{72326FB8-ABA0-4995-8C08-5C9A676B6D05}" srcOrd="1" destOrd="0" presId="urn:microsoft.com/office/officeart/2009/layout/CirclePictureHierarchy"/>
    <dgm:cxn modelId="{BEE1567B-15C2-4DFC-8EF6-581A0FF5E75E}" type="presParOf" srcId="{72326FB8-ABA0-4995-8C08-5C9A676B6D05}" destId="{DE80C334-D239-41D6-B8B0-BE3A57CBD22D}" srcOrd="0" destOrd="0" presId="urn:microsoft.com/office/officeart/2009/layout/CirclePictureHierarchy"/>
    <dgm:cxn modelId="{BAECF3F8-FAD5-4FA2-8BB5-A678D2092339}" type="presParOf" srcId="{DE80C334-D239-41D6-B8B0-BE3A57CBD22D}" destId="{C42B39C8-1DBD-45B8-8634-F08A4D658E3F}" srcOrd="0" destOrd="0" presId="urn:microsoft.com/office/officeart/2009/layout/CirclePictureHierarchy"/>
    <dgm:cxn modelId="{877DC258-DB1F-4CBC-8F4B-0EF033BEFC33}" type="presParOf" srcId="{DE80C334-D239-41D6-B8B0-BE3A57CBD22D}" destId="{07DB9DA7-AA12-4D35-8C4F-F35D56BDAFA9}" srcOrd="1" destOrd="0" presId="urn:microsoft.com/office/officeart/2009/layout/CirclePictureHierarchy"/>
    <dgm:cxn modelId="{9AD87227-487A-4709-AB08-829004434A1D}" type="presParOf" srcId="{72326FB8-ABA0-4995-8C08-5C9A676B6D05}" destId="{58F83F9B-3BB3-419A-B5CE-8F3993ED3012}" srcOrd="1" destOrd="0" presId="urn:microsoft.com/office/officeart/2009/layout/CirclePictureHierarchy"/>
    <dgm:cxn modelId="{F212D667-A4AC-433A-9ACE-3998A9D353F8}" type="presParOf" srcId="{734EE942-DE75-4F8D-9F3B-5155E4AE69F7}" destId="{A074D792-4C97-4A7B-96A0-353997C1A31D}" srcOrd="2" destOrd="0" presId="urn:microsoft.com/office/officeart/2009/layout/CirclePictureHierarchy"/>
    <dgm:cxn modelId="{DD284AAA-9265-47EE-8812-D780EAEC33F6}" type="presParOf" srcId="{734EE942-DE75-4F8D-9F3B-5155E4AE69F7}" destId="{97258BCB-D869-471D-B144-02BFA25A1E40}" srcOrd="3" destOrd="0" presId="urn:microsoft.com/office/officeart/2009/layout/CirclePictureHierarchy"/>
    <dgm:cxn modelId="{4A06D678-C25D-43D2-9C9B-2034FD7D6EF6}" type="presParOf" srcId="{97258BCB-D869-471D-B144-02BFA25A1E40}" destId="{0E1B64D3-D7FD-4938-9277-4429E9790F51}" srcOrd="0" destOrd="0" presId="urn:microsoft.com/office/officeart/2009/layout/CirclePictureHierarchy"/>
    <dgm:cxn modelId="{B3E2DD15-785F-48A8-A535-5FB9FA3A7B73}" type="presParOf" srcId="{0E1B64D3-D7FD-4938-9277-4429E9790F51}" destId="{E0237DA9-1523-4A69-8616-341863A87E53}" srcOrd="0" destOrd="0" presId="urn:microsoft.com/office/officeart/2009/layout/CirclePictureHierarchy"/>
    <dgm:cxn modelId="{70705B31-4C84-4594-9686-A4FA79D8FCC8}" type="presParOf" srcId="{0E1B64D3-D7FD-4938-9277-4429E9790F51}" destId="{8A17E29A-74E4-4AC7-9655-F8B8A5A4D35A}" srcOrd="1" destOrd="0" presId="urn:microsoft.com/office/officeart/2009/layout/CirclePictureHierarchy"/>
    <dgm:cxn modelId="{D8E5145F-2C41-4683-82C1-3F85FD3889FB}" type="presParOf" srcId="{97258BCB-D869-471D-B144-02BFA25A1E40}" destId="{280E74C8-80DB-4E9C-BFCF-0C98D1AAAD47}" srcOrd="1" destOrd="0" presId="urn:microsoft.com/office/officeart/2009/layout/CirclePictureHierarchy"/>
    <dgm:cxn modelId="{8ABFD963-19A9-49B9-9170-AB64DE01A761}" type="presParOf" srcId="{734EE942-DE75-4F8D-9F3B-5155E4AE69F7}" destId="{7C40FFCF-1A5D-491B-8791-54CD700E2621}" srcOrd="4" destOrd="0" presId="urn:microsoft.com/office/officeart/2009/layout/CirclePictureHierarchy"/>
    <dgm:cxn modelId="{2B156F2C-D928-4CA6-8B0D-3A873B1D861B}" type="presParOf" srcId="{734EE942-DE75-4F8D-9F3B-5155E4AE69F7}" destId="{5ACA798A-7D80-40D4-960C-30B0D1C47AF3}" srcOrd="5" destOrd="0" presId="urn:microsoft.com/office/officeart/2009/layout/CirclePictureHierarchy"/>
    <dgm:cxn modelId="{4FBD76F4-C0A4-484E-BC13-7D25E4C58444}" type="presParOf" srcId="{5ACA798A-7D80-40D4-960C-30B0D1C47AF3}" destId="{65D22EC5-92A4-482B-A950-CAF4CA9942C5}" srcOrd="0" destOrd="0" presId="urn:microsoft.com/office/officeart/2009/layout/CirclePictureHierarchy"/>
    <dgm:cxn modelId="{11CAB160-7134-4898-B174-FC746AC599B8}" type="presParOf" srcId="{65D22EC5-92A4-482B-A950-CAF4CA9942C5}" destId="{10A2EF66-59B1-45EC-A9AB-36510B8A92B3}" srcOrd="0" destOrd="0" presId="urn:microsoft.com/office/officeart/2009/layout/CirclePictureHierarchy"/>
    <dgm:cxn modelId="{7B6CC11D-658F-4C1E-83DF-B2CDA473728D}" type="presParOf" srcId="{65D22EC5-92A4-482B-A950-CAF4CA9942C5}" destId="{B63CADC3-DEBD-49D8-9997-8DF39D8255A8}" srcOrd="1" destOrd="0" presId="urn:microsoft.com/office/officeart/2009/layout/CirclePictureHierarchy"/>
    <dgm:cxn modelId="{D50442FB-830A-4AB0-A321-B9EF75F247E5}" type="presParOf" srcId="{5ACA798A-7D80-40D4-960C-30B0D1C47AF3}" destId="{A3F9ECD6-B000-472A-9712-2F27E6F2403F}" srcOrd="1" destOrd="0" presId="urn:microsoft.com/office/officeart/2009/layout/CirclePictureHierarchy"/>
    <dgm:cxn modelId="{BA54B204-67F2-4602-AF93-49B58E5AAC84}" type="presParOf" srcId="{C6115BFC-03E3-45B4-BB53-02FB752FABD8}" destId="{A7A847DE-3554-4101-9D41-C4EAD949F4B3}" srcOrd="2" destOrd="0" presId="urn:microsoft.com/office/officeart/2009/layout/CirclePictureHierarchy"/>
    <dgm:cxn modelId="{8A20F817-2B88-4313-99A6-EF6052AD1F3E}" type="presParOf" srcId="{C6115BFC-03E3-45B4-BB53-02FB752FABD8}" destId="{CDBC3F73-2BA0-43B4-AFAA-A32B7AD8B278}" srcOrd="3" destOrd="0" presId="urn:microsoft.com/office/officeart/2009/layout/CirclePictureHierarchy"/>
    <dgm:cxn modelId="{8D9AFE24-0978-4D6B-A933-AE0613CAF127}" type="presParOf" srcId="{CDBC3F73-2BA0-43B4-AFAA-A32B7AD8B278}" destId="{0349E25B-4696-4400-816C-CA81B76D52A4}" srcOrd="0" destOrd="0" presId="urn:microsoft.com/office/officeart/2009/layout/CirclePictureHierarchy"/>
    <dgm:cxn modelId="{3748E341-1815-466E-BB31-B9999DAA32BC}" type="presParOf" srcId="{0349E25B-4696-4400-816C-CA81B76D52A4}" destId="{7CA5199A-04B7-4D41-8C53-3724BCEB75E5}" srcOrd="0" destOrd="0" presId="urn:microsoft.com/office/officeart/2009/layout/CirclePictureHierarchy"/>
    <dgm:cxn modelId="{2469C063-1A5D-44C9-9211-2A01BC539942}" type="presParOf" srcId="{0349E25B-4696-4400-816C-CA81B76D52A4}" destId="{09A71A68-0D01-4DDB-A9E9-1E100301F2C5}" srcOrd="1" destOrd="0" presId="urn:microsoft.com/office/officeart/2009/layout/CirclePictureHierarchy"/>
    <dgm:cxn modelId="{EC75DFF9-DDBB-47BD-9ABE-2412C8519128}" type="presParOf" srcId="{CDBC3F73-2BA0-43B4-AFAA-A32B7AD8B278}" destId="{F7EA8186-80E1-40FC-9E59-1DF3C89FA67D}" srcOrd="1" destOrd="0" presId="urn:microsoft.com/office/officeart/2009/layout/CirclePictureHierarchy"/>
    <dgm:cxn modelId="{34188F01-7264-4209-A224-1D61B1348DCC}" type="presParOf" srcId="{C6115BFC-03E3-45B4-BB53-02FB752FABD8}" destId="{887F5268-71BE-4B7F-9DC7-66EDAB81A5DA}" srcOrd="4" destOrd="0" presId="urn:microsoft.com/office/officeart/2009/layout/CirclePictureHierarchy"/>
    <dgm:cxn modelId="{EAD6CAB9-0DDC-4E03-B5D1-72E08512EDF2}" type="presParOf" srcId="{C6115BFC-03E3-45B4-BB53-02FB752FABD8}" destId="{D8DBB351-EAD8-4A08-B629-8F2D981D0A33}" srcOrd="5" destOrd="0" presId="urn:microsoft.com/office/officeart/2009/layout/CirclePictureHierarchy"/>
    <dgm:cxn modelId="{A7875A90-6CDB-4C02-951A-BDC3B2A4F483}" type="presParOf" srcId="{D8DBB351-EAD8-4A08-B629-8F2D981D0A33}" destId="{B40DF27E-658E-48FA-8241-B6500337DEC7}" srcOrd="0" destOrd="0" presId="urn:microsoft.com/office/officeart/2009/layout/CirclePictureHierarchy"/>
    <dgm:cxn modelId="{35DFBEC8-EA9D-4F0E-9BAB-8040C4F335EF}" type="presParOf" srcId="{B40DF27E-658E-48FA-8241-B6500337DEC7}" destId="{A26AA7C4-819B-4F5A-9258-D958D1B1291B}" srcOrd="0" destOrd="0" presId="urn:microsoft.com/office/officeart/2009/layout/CirclePictureHierarchy"/>
    <dgm:cxn modelId="{DD6A95E4-1F41-43C6-9E0B-20CDB61C8B0B}" type="presParOf" srcId="{B40DF27E-658E-48FA-8241-B6500337DEC7}" destId="{CBC51D57-4A9B-4BF1-81CC-B389C62C058C}" srcOrd="1" destOrd="0" presId="urn:microsoft.com/office/officeart/2009/layout/CirclePictureHierarchy"/>
    <dgm:cxn modelId="{484A4E2F-7AB4-49D1-B9FD-3F7DC0F6F3AE}" type="presParOf" srcId="{D8DBB351-EAD8-4A08-B629-8F2D981D0A33}" destId="{B47DCBAC-C667-4850-8710-B33E0199280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/>
      <dgm:spPr/>
      <dgm:t>
        <a:bodyPr/>
        <a:lstStyle/>
        <a:p>
          <a:r>
            <a:rPr lang="en-US" altLang="zh-CN" dirty="0" smtClean="0"/>
            <a:t>WAV</a:t>
          </a:r>
          <a:r>
            <a:rPr lang="zh-CN" altLang="en-US" dirty="0" smtClean="0"/>
            <a:t>格式录音保存</a:t>
          </a:r>
          <a:endParaRPr lang="zh-CN" altLang="en-US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91C3CCD2-4F4F-4390-BFD5-3BE8A55E6C6F}" type="sib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CD0BAA99-6617-4756-954F-A4D5B4535362}">
      <dgm:prSet phldrT="[文本]"/>
      <dgm:spPr/>
      <dgm:t>
        <a:bodyPr/>
        <a:lstStyle/>
        <a:p>
          <a:r>
            <a:rPr lang="en-US" altLang="zh-CN" dirty="0" err="1" smtClean="0"/>
            <a:t>Hinit</a:t>
          </a:r>
          <a:r>
            <a:rPr lang="zh-CN" altLang="en-US" dirty="0" smtClean="0"/>
            <a:t>初始化得到模型</a:t>
          </a:r>
          <a:endParaRPr lang="zh-CN" altLang="en-US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AC58BB-BDE1-4821-96C5-E32F9AFD37DE}" type="sib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6083F4-9D9D-47C9-B794-D90226CB1B2E}">
      <dgm:prSet phldrT="[文本]"/>
      <dgm:spPr/>
      <dgm:t>
        <a:bodyPr/>
        <a:lstStyle/>
        <a:p>
          <a:r>
            <a:rPr lang="en-US" altLang="zh-CN" dirty="0" err="1" smtClean="0"/>
            <a:t>Hrest</a:t>
          </a:r>
          <a:r>
            <a:rPr lang="zh-CN" altLang="en-US" dirty="0" smtClean="0"/>
            <a:t>迭代模型</a:t>
          </a:r>
          <a:endParaRPr lang="zh-CN" altLang="en-US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1B18C0FA-A896-4FB5-96CE-2B6D4B832D7E}" type="sib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3D4779A9-F6B3-4E0E-9CF1-543D8955C3E3}">
      <dgm:prSet phldrT="[文本]"/>
      <dgm:spPr/>
      <dgm:t>
        <a:bodyPr/>
        <a:lstStyle/>
        <a:p>
          <a:r>
            <a:rPr lang="en-US" altLang="zh-CN" dirty="0" smtClean="0"/>
            <a:t>Hrest2</a:t>
          </a:r>
          <a:r>
            <a:rPr lang="zh-CN" altLang="en-US" dirty="0" smtClean="0"/>
            <a:t>再次迭代模型</a:t>
          </a:r>
          <a:endParaRPr lang="zh-CN" altLang="en-US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015EEA3B-E4FC-4610-A54D-83A4B9874F39}">
      <dgm:prSet phldrT="[文本]"/>
      <dgm:spPr/>
      <dgm:t>
        <a:bodyPr/>
        <a:lstStyle/>
        <a:p>
          <a:r>
            <a:rPr lang="en-US" altLang="zh-CN" smtClean="0"/>
            <a:t>MFCC</a:t>
          </a:r>
          <a:r>
            <a:rPr lang="zh-CN" altLang="en-US" dirty="0" smtClean="0"/>
            <a:t>特征提取</a:t>
          </a:r>
          <a:endParaRPr lang="zh-CN" altLang="en-US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269DE3FF-867E-428F-AF49-614E46BEE556}" type="sib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</dgm:pt>
    <dgm:pt modelId="{8883C6C9-9CEA-44E5-9B99-96F594F08417}" type="pres">
      <dgm:prSet presAssocID="{91C3CCD2-4F4F-4390-BFD5-3BE8A55E6C6F}" presName="connectorText" presStyleLbl="sibTrans1D1" presStyleIdx="0" presStyleCnt="4"/>
      <dgm:spPr/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</dgm:pt>
    <dgm:pt modelId="{7E95438E-2697-4E53-95AC-4B8E374510BC}" type="pres">
      <dgm:prSet presAssocID="{269DE3FF-867E-428F-AF49-614E46BEE556}" presName="sibTrans" presStyleLbl="sibTrans1D1" presStyleIdx="1" presStyleCnt="4"/>
      <dgm:spPr/>
    </dgm:pt>
    <dgm:pt modelId="{1AE0F81D-A775-4D98-A517-593DF461AFAB}" type="pres">
      <dgm:prSet presAssocID="{269DE3FF-867E-428F-AF49-614E46BEE556}" presName="connectorText" presStyleLbl="sibTrans1D1" presStyleIdx="1" presStyleCnt="4"/>
      <dgm:spPr/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</dgm:pt>
    <dgm:pt modelId="{7263C1B6-0F80-44D6-B28D-0E172BF64B28}" type="pres">
      <dgm:prSet presAssocID="{0AAC58BB-BDE1-4821-96C5-E32F9AFD37DE}" presName="sibTrans" presStyleLbl="sibTrans1D1" presStyleIdx="2" presStyleCnt="4"/>
      <dgm:spPr/>
    </dgm:pt>
    <dgm:pt modelId="{1BFBB609-F7F9-4B68-BB18-4A010A698F34}" type="pres">
      <dgm:prSet presAssocID="{0AAC58BB-BDE1-4821-96C5-E32F9AFD37DE}" presName="connectorText" presStyleLbl="sibTrans1D1" presStyleIdx="2" presStyleCnt="4"/>
      <dgm:spPr/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</dgm:pt>
    <dgm:pt modelId="{8129AF7E-53ED-41FA-ACDE-3C9D3FA74BAA}" type="pres">
      <dgm:prSet presAssocID="{1B18C0FA-A896-4FB5-96CE-2B6D4B832D7E}" presName="connectorText" presStyleLbl="sibTrans1D1" presStyleIdx="3" presStyleCnt="4"/>
      <dgm:spPr/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4C0864-AD44-4C5F-91D7-1E1F568AABEF}" type="presOf" srcId="{3D4779A9-F6B3-4E0E-9CF1-543D8955C3E3}" destId="{661D2DF1-48FC-43BE-A76D-07CFF26D7177}" srcOrd="0" destOrd="0" presId="urn:microsoft.com/office/officeart/2005/8/layout/bProcess3"/>
    <dgm:cxn modelId="{98117A10-9119-47F8-8E5B-7D73240AFC4C}" type="presOf" srcId="{0AAC58BB-BDE1-4821-96C5-E32F9AFD37DE}" destId="{1BFBB609-F7F9-4B68-BB18-4A010A698F34}" srcOrd="1" destOrd="0" presId="urn:microsoft.com/office/officeart/2005/8/layout/bProcess3"/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6E249FF2-D882-4740-85D8-7B6AF70C2351}" type="presOf" srcId="{91C3CCD2-4F4F-4390-BFD5-3BE8A55E6C6F}" destId="{67017EDF-393F-4463-95E8-6B4B879BD146}" srcOrd="0" destOrd="0" presId="urn:microsoft.com/office/officeart/2005/8/layout/bProcess3"/>
    <dgm:cxn modelId="{8315EF9D-85C6-46B7-95FA-6FD921671D56}" type="presOf" srcId="{1B18C0FA-A896-4FB5-96CE-2B6D4B832D7E}" destId="{8129AF7E-53ED-41FA-ACDE-3C9D3FA74BAA}" srcOrd="1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1DE41CF6-5753-4971-8213-36213AA82BE5}" type="presOf" srcId="{1B18C0FA-A896-4FB5-96CE-2B6D4B832D7E}" destId="{1C1ADA81-2232-4818-9E5E-5F153F3942BA}" srcOrd="0" destOrd="0" presId="urn:microsoft.com/office/officeart/2005/8/layout/bProcess3"/>
    <dgm:cxn modelId="{2DE6588F-95B8-4190-97D3-B7A327FC3513}" type="presOf" srcId="{269DE3FF-867E-428F-AF49-614E46BEE556}" destId="{1AE0F81D-A775-4D98-A517-593DF461AFAB}" srcOrd="1" destOrd="0" presId="urn:microsoft.com/office/officeart/2005/8/layout/bProcess3"/>
    <dgm:cxn modelId="{1BE5A54A-48AC-4D85-8500-BB493537DE59}" type="presOf" srcId="{E4A1EA01-3269-4781-9AFA-26EB0BBB0518}" destId="{B2C8B586-2C44-492D-B600-3778254D9381}" srcOrd="0" destOrd="0" presId="urn:microsoft.com/office/officeart/2005/8/layout/bProcess3"/>
    <dgm:cxn modelId="{28269BC4-9954-4479-8E81-8BB893B81349}" type="presOf" srcId="{CD0BAA99-6617-4756-954F-A4D5B4535362}" destId="{3AFC2D57-A830-4A01-9E6C-E34A7D324FB9}" srcOrd="0" destOrd="0" presId="urn:microsoft.com/office/officeart/2005/8/layout/bProcess3"/>
    <dgm:cxn modelId="{1D49942A-5378-46F4-A760-AB1157F12157}" type="presOf" srcId="{015EEA3B-E4FC-4610-A54D-83A4B9874F39}" destId="{3A5F1568-9846-461D-8B97-7038C2F3D2D3}" srcOrd="0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F78BFAB4-32F4-4778-80B2-D30CF97EB46B}" type="presOf" srcId="{269DE3FF-867E-428F-AF49-614E46BEE556}" destId="{7E95438E-2697-4E53-95AC-4B8E374510BC}" srcOrd="0" destOrd="0" presId="urn:microsoft.com/office/officeart/2005/8/layout/bProcess3"/>
    <dgm:cxn modelId="{E11A5D8E-781D-4EB0-893A-C7147B18540F}" type="presOf" srcId="{91C3CCD2-4F4F-4390-BFD5-3BE8A55E6C6F}" destId="{8883C6C9-9CEA-44E5-9B99-96F594F08417}" srcOrd="1" destOrd="0" presId="urn:microsoft.com/office/officeart/2005/8/layout/bProcess3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BF0893BC-FE82-4F49-903C-57BE1B9CB397}" type="presOf" srcId="{0A6083F4-9D9D-47C9-B794-D90226CB1B2E}" destId="{3B37443F-9334-4326-9569-7763E4E6BDE6}" srcOrd="0" destOrd="0" presId="urn:microsoft.com/office/officeart/2005/8/layout/bProcess3"/>
    <dgm:cxn modelId="{B529CFE2-337A-4AA8-B25E-98BE009A9AD5}" type="presOf" srcId="{137F997F-74B5-4829-B0E8-BA0B6CA5FE12}" destId="{8F3680DE-EA3F-4EA4-85D8-D57D24A75127}" srcOrd="0" destOrd="0" presId="urn:microsoft.com/office/officeart/2005/8/layout/bProcess3"/>
    <dgm:cxn modelId="{E70D35DB-FDCA-42EF-91EA-2C6CCC6426B5}" type="presOf" srcId="{0AAC58BB-BDE1-4821-96C5-E32F9AFD37DE}" destId="{7263C1B6-0F80-44D6-B28D-0E172BF64B28}" srcOrd="0" destOrd="0" presId="urn:microsoft.com/office/officeart/2005/8/layout/bProcess3"/>
    <dgm:cxn modelId="{CFD3346A-4BFC-441C-92E5-5F9705DE1CBF}" type="presParOf" srcId="{B2C8B586-2C44-492D-B600-3778254D9381}" destId="{8F3680DE-EA3F-4EA4-85D8-D57D24A75127}" srcOrd="0" destOrd="0" presId="urn:microsoft.com/office/officeart/2005/8/layout/bProcess3"/>
    <dgm:cxn modelId="{B5724DC5-1C21-4D9F-B046-029E74BBEB8F}" type="presParOf" srcId="{B2C8B586-2C44-492D-B600-3778254D9381}" destId="{67017EDF-393F-4463-95E8-6B4B879BD146}" srcOrd="1" destOrd="0" presId="urn:microsoft.com/office/officeart/2005/8/layout/bProcess3"/>
    <dgm:cxn modelId="{D392151E-1B91-4297-A9D0-3DD68B048DF0}" type="presParOf" srcId="{67017EDF-393F-4463-95E8-6B4B879BD146}" destId="{8883C6C9-9CEA-44E5-9B99-96F594F08417}" srcOrd="0" destOrd="0" presId="urn:microsoft.com/office/officeart/2005/8/layout/bProcess3"/>
    <dgm:cxn modelId="{E62743B2-3D4A-4A5E-9EA9-DF823D93CDEA}" type="presParOf" srcId="{B2C8B586-2C44-492D-B600-3778254D9381}" destId="{3A5F1568-9846-461D-8B97-7038C2F3D2D3}" srcOrd="2" destOrd="0" presId="urn:microsoft.com/office/officeart/2005/8/layout/bProcess3"/>
    <dgm:cxn modelId="{0304D060-F8FC-4C5B-9575-B78D874A297A}" type="presParOf" srcId="{B2C8B586-2C44-492D-B600-3778254D9381}" destId="{7E95438E-2697-4E53-95AC-4B8E374510BC}" srcOrd="3" destOrd="0" presId="urn:microsoft.com/office/officeart/2005/8/layout/bProcess3"/>
    <dgm:cxn modelId="{856547E6-F1C6-40B0-A924-D4280FEE1C0F}" type="presParOf" srcId="{7E95438E-2697-4E53-95AC-4B8E374510BC}" destId="{1AE0F81D-A775-4D98-A517-593DF461AFAB}" srcOrd="0" destOrd="0" presId="urn:microsoft.com/office/officeart/2005/8/layout/bProcess3"/>
    <dgm:cxn modelId="{E4D52057-008C-4761-B7BB-263E0DAE6F30}" type="presParOf" srcId="{B2C8B586-2C44-492D-B600-3778254D9381}" destId="{3AFC2D57-A830-4A01-9E6C-E34A7D324FB9}" srcOrd="4" destOrd="0" presId="urn:microsoft.com/office/officeart/2005/8/layout/bProcess3"/>
    <dgm:cxn modelId="{D86DAF04-15A6-4F18-A979-E5F36ABC0964}" type="presParOf" srcId="{B2C8B586-2C44-492D-B600-3778254D9381}" destId="{7263C1B6-0F80-44D6-B28D-0E172BF64B28}" srcOrd="5" destOrd="0" presId="urn:microsoft.com/office/officeart/2005/8/layout/bProcess3"/>
    <dgm:cxn modelId="{96A44C93-7315-403E-A1DD-9B3263C7804E}" type="presParOf" srcId="{7263C1B6-0F80-44D6-B28D-0E172BF64B28}" destId="{1BFBB609-F7F9-4B68-BB18-4A010A698F34}" srcOrd="0" destOrd="0" presId="urn:microsoft.com/office/officeart/2005/8/layout/bProcess3"/>
    <dgm:cxn modelId="{32599559-5335-4F5C-A4C7-C6015933FF3D}" type="presParOf" srcId="{B2C8B586-2C44-492D-B600-3778254D9381}" destId="{3B37443F-9334-4326-9569-7763E4E6BDE6}" srcOrd="6" destOrd="0" presId="urn:microsoft.com/office/officeart/2005/8/layout/bProcess3"/>
    <dgm:cxn modelId="{49A84CB2-6264-45CF-92D2-29B91DFACDDE}" type="presParOf" srcId="{B2C8B586-2C44-492D-B600-3778254D9381}" destId="{1C1ADA81-2232-4818-9E5E-5F153F3942BA}" srcOrd="7" destOrd="0" presId="urn:microsoft.com/office/officeart/2005/8/layout/bProcess3"/>
    <dgm:cxn modelId="{D841F632-D1A8-44EE-AA41-D8CB06433845}" type="presParOf" srcId="{1C1ADA81-2232-4818-9E5E-5F153F3942BA}" destId="{8129AF7E-53ED-41FA-ACDE-3C9D3FA74BAA}" srcOrd="0" destOrd="0" presId="urn:microsoft.com/office/officeart/2005/8/layout/bProcess3"/>
    <dgm:cxn modelId="{1DAC8828-5742-4F2A-841D-1AE880EA6867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/>
      <dgm:spPr/>
      <dgm:t>
        <a:bodyPr/>
        <a:lstStyle/>
        <a:p>
          <a:r>
            <a:rPr lang="en-US" altLang="zh-CN" dirty="0" smtClean="0"/>
            <a:t>WAV</a:t>
          </a:r>
          <a:r>
            <a:rPr lang="zh-CN" altLang="en-US" dirty="0" smtClean="0"/>
            <a:t>格式录音保存</a:t>
          </a:r>
          <a:endParaRPr lang="zh-CN" altLang="en-US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91C3CCD2-4F4F-4390-BFD5-3BE8A55E6C6F}" type="sib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CD0BAA99-6617-4756-954F-A4D5B4535362}">
      <dgm:prSet phldrT="[文本]"/>
      <dgm:spPr/>
      <dgm:t>
        <a:bodyPr/>
        <a:lstStyle/>
        <a:p>
          <a:r>
            <a:rPr lang="en-US" altLang="zh-CN" dirty="0" err="1" smtClean="0"/>
            <a:t>Hvite</a:t>
          </a:r>
          <a:r>
            <a:rPr lang="zh-CN" altLang="en-US" dirty="0" smtClean="0"/>
            <a:t>识别得到结果</a:t>
          </a:r>
          <a:endParaRPr lang="zh-CN" altLang="en-US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AC58BB-BDE1-4821-96C5-E32F9AFD37DE}" type="sib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6083F4-9D9D-47C9-B794-D90226CB1B2E}">
      <dgm:prSet phldrT="[文本]"/>
      <dgm:spPr/>
      <dgm:t>
        <a:bodyPr/>
        <a:lstStyle/>
        <a:p>
          <a:r>
            <a:rPr lang="zh-CN" altLang="en-US" dirty="0" smtClean="0"/>
            <a:t>判断结果是否与声明相匹配</a:t>
          </a:r>
          <a:endParaRPr lang="zh-CN" altLang="en-US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1B18C0FA-A896-4FB5-96CE-2B6D4B832D7E}" type="sib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3D4779A9-F6B3-4E0E-9CF1-543D8955C3E3}">
      <dgm:prSet phldrT="[文本]"/>
      <dgm:spPr/>
      <dgm:t>
        <a:bodyPr/>
        <a:lstStyle/>
        <a:p>
          <a:r>
            <a:rPr lang="zh-CN" altLang="en-US" dirty="0" smtClean="0"/>
            <a:t>判断结果中的分数是否低于阈值</a:t>
          </a:r>
          <a:endParaRPr lang="zh-CN" altLang="en-US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015EEA3B-E4FC-4610-A54D-83A4B9874F39}">
      <dgm:prSet phldrT="[文本]"/>
      <dgm:spPr/>
      <dgm:t>
        <a:bodyPr/>
        <a:lstStyle/>
        <a:p>
          <a:r>
            <a:rPr lang="en-US" altLang="zh-CN" smtClean="0"/>
            <a:t>MFCC</a:t>
          </a:r>
          <a:r>
            <a:rPr lang="zh-CN" altLang="en-US" dirty="0" smtClean="0"/>
            <a:t>特征提取</a:t>
          </a:r>
          <a:endParaRPr lang="zh-CN" altLang="en-US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269DE3FF-867E-428F-AF49-614E46BEE556}" type="sib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</dgm:pt>
    <dgm:pt modelId="{8883C6C9-9CEA-44E5-9B99-96F594F08417}" type="pres">
      <dgm:prSet presAssocID="{91C3CCD2-4F4F-4390-BFD5-3BE8A55E6C6F}" presName="connectorText" presStyleLbl="sibTrans1D1" presStyleIdx="0" presStyleCnt="4"/>
      <dgm:spPr/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</dgm:pt>
    <dgm:pt modelId="{7E95438E-2697-4E53-95AC-4B8E374510BC}" type="pres">
      <dgm:prSet presAssocID="{269DE3FF-867E-428F-AF49-614E46BEE556}" presName="sibTrans" presStyleLbl="sibTrans1D1" presStyleIdx="1" presStyleCnt="4"/>
      <dgm:spPr/>
    </dgm:pt>
    <dgm:pt modelId="{1AE0F81D-A775-4D98-A517-593DF461AFAB}" type="pres">
      <dgm:prSet presAssocID="{269DE3FF-867E-428F-AF49-614E46BEE556}" presName="connectorText" presStyleLbl="sibTrans1D1" presStyleIdx="1" presStyleCnt="4"/>
      <dgm:spPr/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3C1B6-0F80-44D6-B28D-0E172BF64B28}" type="pres">
      <dgm:prSet presAssocID="{0AAC58BB-BDE1-4821-96C5-E32F9AFD37DE}" presName="sibTrans" presStyleLbl="sibTrans1D1" presStyleIdx="2" presStyleCnt="4"/>
      <dgm:spPr/>
    </dgm:pt>
    <dgm:pt modelId="{1BFBB609-F7F9-4B68-BB18-4A010A698F34}" type="pres">
      <dgm:prSet presAssocID="{0AAC58BB-BDE1-4821-96C5-E32F9AFD37DE}" presName="connectorText" presStyleLbl="sibTrans1D1" presStyleIdx="2" presStyleCnt="4"/>
      <dgm:spPr/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</dgm:pt>
    <dgm:pt modelId="{8129AF7E-53ED-41FA-ACDE-3C9D3FA74BAA}" type="pres">
      <dgm:prSet presAssocID="{1B18C0FA-A896-4FB5-96CE-2B6D4B832D7E}" presName="connectorText" presStyleLbl="sibTrans1D1" presStyleIdx="3" presStyleCnt="4"/>
      <dgm:spPr/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A1AA4C-0909-4A1D-B813-D8629DFEA17D}" type="presOf" srcId="{3D4779A9-F6B3-4E0E-9CF1-543D8955C3E3}" destId="{661D2DF1-48FC-43BE-A76D-07CFF26D7177}" srcOrd="0" destOrd="0" presId="urn:microsoft.com/office/officeart/2005/8/layout/bProcess3"/>
    <dgm:cxn modelId="{BFE303D4-2D7D-477A-BE53-31A54BFB7EBE}" type="presOf" srcId="{1B18C0FA-A896-4FB5-96CE-2B6D4B832D7E}" destId="{1C1ADA81-2232-4818-9E5E-5F153F3942BA}" srcOrd="0" destOrd="0" presId="urn:microsoft.com/office/officeart/2005/8/layout/bProcess3"/>
    <dgm:cxn modelId="{74335B7E-A2AF-46ED-89B4-E4FECEEEC153}" type="presOf" srcId="{137F997F-74B5-4829-B0E8-BA0B6CA5FE12}" destId="{8F3680DE-EA3F-4EA4-85D8-D57D24A75127}" srcOrd="0" destOrd="0" presId="urn:microsoft.com/office/officeart/2005/8/layout/bProcess3"/>
    <dgm:cxn modelId="{EAEC6654-54DE-4475-BB1D-B35D1C290496}" type="presOf" srcId="{1B18C0FA-A896-4FB5-96CE-2B6D4B832D7E}" destId="{8129AF7E-53ED-41FA-ACDE-3C9D3FA74BAA}" srcOrd="1" destOrd="0" presId="urn:microsoft.com/office/officeart/2005/8/layout/bProcess3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D382B76A-6BF9-427F-96B1-0141A782225B}" type="presOf" srcId="{269DE3FF-867E-428F-AF49-614E46BEE556}" destId="{1AE0F81D-A775-4D98-A517-593DF461AFAB}" srcOrd="1" destOrd="0" presId="urn:microsoft.com/office/officeart/2005/8/layout/bProcess3"/>
    <dgm:cxn modelId="{2E42134D-BD80-408F-9CB1-D15CFE4AE485}" type="presOf" srcId="{91C3CCD2-4F4F-4390-BFD5-3BE8A55E6C6F}" destId="{67017EDF-393F-4463-95E8-6B4B879BD146}" srcOrd="0" destOrd="0" presId="urn:microsoft.com/office/officeart/2005/8/layout/bProcess3"/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E61F4260-394E-4A9B-B5B8-19011853D741}" type="presOf" srcId="{0AAC58BB-BDE1-4821-96C5-E32F9AFD37DE}" destId="{7263C1B6-0F80-44D6-B28D-0E172BF64B28}" srcOrd="0" destOrd="0" presId="urn:microsoft.com/office/officeart/2005/8/layout/bProcess3"/>
    <dgm:cxn modelId="{0782F526-9C96-4C71-B7F1-0089C40334D7}" type="presOf" srcId="{E4A1EA01-3269-4781-9AFA-26EB0BBB0518}" destId="{B2C8B586-2C44-492D-B600-3778254D9381}" srcOrd="0" destOrd="0" presId="urn:microsoft.com/office/officeart/2005/8/layout/bProcess3"/>
    <dgm:cxn modelId="{3E77C31E-379D-449B-B31B-B25C46898FE1}" type="presOf" srcId="{269DE3FF-867E-428F-AF49-614E46BEE556}" destId="{7E95438E-2697-4E53-95AC-4B8E374510BC}" srcOrd="0" destOrd="0" presId="urn:microsoft.com/office/officeart/2005/8/layout/bProcess3"/>
    <dgm:cxn modelId="{21D2B2C8-5152-4DE4-8D25-869D01698875}" type="presOf" srcId="{015EEA3B-E4FC-4610-A54D-83A4B9874F39}" destId="{3A5F1568-9846-461D-8B97-7038C2F3D2D3}" srcOrd="0" destOrd="0" presId="urn:microsoft.com/office/officeart/2005/8/layout/bProcess3"/>
    <dgm:cxn modelId="{0A36A58B-2E68-4230-B4E5-8A29C65D09F2}" type="presOf" srcId="{0A6083F4-9D9D-47C9-B794-D90226CB1B2E}" destId="{3B37443F-9334-4326-9569-7763E4E6BDE6}" srcOrd="0" destOrd="0" presId="urn:microsoft.com/office/officeart/2005/8/layout/bProcess3"/>
    <dgm:cxn modelId="{0141BFB7-5F02-431B-9BE2-4FC406496BDE}" type="presOf" srcId="{0AAC58BB-BDE1-4821-96C5-E32F9AFD37DE}" destId="{1BFBB609-F7F9-4B68-BB18-4A010A698F34}" srcOrd="1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BCCECCB8-84D6-4BBD-AB5B-B0F386185F98}" type="presOf" srcId="{91C3CCD2-4F4F-4390-BFD5-3BE8A55E6C6F}" destId="{8883C6C9-9CEA-44E5-9B99-96F594F08417}" srcOrd="1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EDE5D325-44A4-4FED-9314-FB9F6E1647E7}" type="presOf" srcId="{CD0BAA99-6617-4756-954F-A4D5B4535362}" destId="{3AFC2D57-A830-4A01-9E6C-E34A7D324FB9}" srcOrd="0" destOrd="0" presId="urn:microsoft.com/office/officeart/2005/8/layout/bProcess3"/>
    <dgm:cxn modelId="{FC800C89-B971-4183-9556-222892A33A4F}" type="presParOf" srcId="{B2C8B586-2C44-492D-B600-3778254D9381}" destId="{8F3680DE-EA3F-4EA4-85D8-D57D24A75127}" srcOrd="0" destOrd="0" presId="urn:microsoft.com/office/officeart/2005/8/layout/bProcess3"/>
    <dgm:cxn modelId="{BB606C41-2DAA-4908-A40C-D6B0C8218D3F}" type="presParOf" srcId="{B2C8B586-2C44-492D-B600-3778254D9381}" destId="{67017EDF-393F-4463-95E8-6B4B879BD146}" srcOrd="1" destOrd="0" presId="urn:microsoft.com/office/officeart/2005/8/layout/bProcess3"/>
    <dgm:cxn modelId="{8ADA5405-5603-4E1E-96E1-F3DBEF4C205A}" type="presParOf" srcId="{67017EDF-393F-4463-95E8-6B4B879BD146}" destId="{8883C6C9-9CEA-44E5-9B99-96F594F08417}" srcOrd="0" destOrd="0" presId="urn:microsoft.com/office/officeart/2005/8/layout/bProcess3"/>
    <dgm:cxn modelId="{DFFA913D-96D1-4638-9F67-F9FD32511D03}" type="presParOf" srcId="{B2C8B586-2C44-492D-B600-3778254D9381}" destId="{3A5F1568-9846-461D-8B97-7038C2F3D2D3}" srcOrd="2" destOrd="0" presId="urn:microsoft.com/office/officeart/2005/8/layout/bProcess3"/>
    <dgm:cxn modelId="{1DB53DA7-5DFE-4B77-8630-B49B7C47920A}" type="presParOf" srcId="{B2C8B586-2C44-492D-B600-3778254D9381}" destId="{7E95438E-2697-4E53-95AC-4B8E374510BC}" srcOrd="3" destOrd="0" presId="urn:microsoft.com/office/officeart/2005/8/layout/bProcess3"/>
    <dgm:cxn modelId="{7389F45C-6BEE-4045-A6B7-7B32477FE422}" type="presParOf" srcId="{7E95438E-2697-4E53-95AC-4B8E374510BC}" destId="{1AE0F81D-A775-4D98-A517-593DF461AFAB}" srcOrd="0" destOrd="0" presId="urn:microsoft.com/office/officeart/2005/8/layout/bProcess3"/>
    <dgm:cxn modelId="{48C8EFD5-A97A-4717-A2EB-E89058654330}" type="presParOf" srcId="{B2C8B586-2C44-492D-B600-3778254D9381}" destId="{3AFC2D57-A830-4A01-9E6C-E34A7D324FB9}" srcOrd="4" destOrd="0" presId="urn:microsoft.com/office/officeart/2005/8/layout/bProcess3"/>
    <dgm:cxn modelId="{3F0983EC-2B47-42D8-A222-8908AB07BA6C}" type="presParOf" srcId="{B2C8B586-2C44-492D-B600-3778254D9381}" destId="{7263C1B6-0F80-44D6-B28D-0E172BF64B28}" srcOrd="5" destOrd="0" presId="urn:microsoft.com/office/officeart/2005/8/layout/bProcess3"/>
    <dgm:cxn modelId="{8A89E599-23F7-4B1B-B000-0F300634F0DD}" type="presParOf" srcId="{7263C1B6-0F80-44D6-B28D-0E172BF64B28}" destId="{1BFBB609-F7F9-4B68-BB18-4A010A698F34}" srcOrd="0" destOrd="0" presId="urn:microsoft.com/office/officeart/2005/8/layout/bProcess3"/>
    <dgm:cxn modelId="{307E4B4E-268B-4C68-A920-F6C82C8C3774}" type="presParOf" srcId="{B2C8B586-2C44-492D-B600-3778254D9381}" destId="{3B37443F-9334-4326-9569-7763E4E6BDE6}" srcOrd="6" destOrd="0" presId="urn:microsoft.com/office/officeart/2005/8/layout/bProcess3"/>
    <dgm:cxn modelId="{5BB82500-EF95-4EC7-B7F8-0DAFA9E1C433}" type="presParOf" srcId="{B2C8B586-2C44-492D-B600-3778254D9381}" destId="{1C1ADA81-2232-4818-9E5E-5F153F3942BA}" srcOrd="7" destOrd="0" presId="urn:microsoft.com/office/officeart/2005/8/layout/bProcess3"/>
    <dgm:cxn modelId="{C96980F1-FE76-4E69-A4A5-7BF86AA8A88F}" type="presParOf" srcId="{1C1ADA81-2232-4818-9E5E-5F153F3942BA}" destId="{8129AF7E-53ED-41FA-ACDE-3C9D3FA74BAA}" srcOrd="0" destOrd="0" presId="urn:microsoft.com/office/officeart/2005/8/layout/bProcess3"/>
    <dgm:cxn modelId="{9F145883-B752-4B56-9142-8F273D3C0198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61A87276-1060-4122-ACDF-155C2035E164}" type="presOf" srcId="{1E5AF778-3D91-4932-86CC-DBB3E8FAA45F}" destId="{3E9944A4-9190-4FA9-896C-3D8DDE67C839}" srcOrd="1" destOrd="0" presId="urn:microsoft.com/office/officeart/2005/8/layout/vProcess5"/>
    <dgm:cxn modelId="{AB0C64E9-B616-4CA5-ABAC-04DE7FD53B76}" type="presOf" srcId="{1EE61C8A-6AED-45D7-B498-F17DBFE512B9}" destId="{62D45F8B-A5AC-412E-9B7C-031B74A36942}" srcOrd="0" destOrd="0" presId="urn:microsoft.com/office/officeart/2005/8/layout/vProcess5"/>
    <dgm:cxn modelId="{B6FE1A98-CF82-4899-95EF-7497FE37D87C}" type="presOf" srcId="{3105FFB5-A2D8-4EF8-B642-22187F396E60}" destId="{711C8C94-5A2B-4918-9F6D-879360ECF4F4}" srcOrd="0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4089CB4C-7913-4FF3-AF29-A6A2C85BF6D4}" type="presOf" srcId="{1E5AF778-3D91-4932-86CC-DBB3E8FAA45F}" destId="{ECB21FFE-9F05-437C-B138-113778E9D6CE}" srcOrd="0" destOrd="0" presId="urn:microsoft.com/office/officeart/2005/8/layout/vProcess5"/>
    <dgm:cxn modelId="{5B9BCC5D-87B0-4965-8833-82B95337FC49}" type="presOf" srcId="{9CD0A123-905A-40EC-BB98-14CBC4D3EE8A}" destId="{341A637F-BF62-4472-933A-EC8F8D7429DA}" srcOrd="0" destOrd="0" presId="urn:microsoft.com/office/officeart/2005/8/layout/vProcess5"/>
    <dgm:cxn modelId="{4859BD86-DE57-4EB1-BEB6-65896C56D293}" type="presOf" srcId="{C76FA373-E3DA-492C-8830-CC464EB1B13D}" destId="{2CB4C7B8-0A30-498B-BC96-41B2801B7FF7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653A1248-DF2D-49F4-A743-14A85676280E}" type="presOf" srcId="{05095EE2-ED6B-4187-BBB1-2C2106FDCD65}" destId="{B2A5F7B8-4B19-48F7-88BD-57281B222D0D}" srcOrd="0" destOrd="0" presId="urn:microsoft.com/office/officeart/2005/8/layout/vProcess5"/>
    <dgm:cxn modelId="{AB867B97-00F5-458D-B54C-721527F7C6C5}" type="presOf" srcId="{754255D8-C1D0-48B0-A8AF-11622D294D4B}" destId="{5C4FFC89-8AF4-4A4A-8076-5CAA65F8BB77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D22C15C2-C410-4D3F-BA72-0568883D4AEC}" type="presOf" srcId="{3510B909-B14D-4E05-AD64-8C849B572B1B}" destId="{FBCDA54B-160D-4674-9980-087D90FC08C9}" srcOrd="1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10034F04-3C2F-4E59-A62D-FD179E7EA18C}" type="presOf" srcId="{3510B909-B14D-4E05-AD64-8C849B572B1B}" destId="{30A668FC-7FB9-43B2-BB67-BD57FD8C149C}" srcOrd="0" destOrd="0" presId="urn:microsoft.com/office/officeart/2005/8/layout/vProcess5"/>
    <dgm:cxn modelId="{AFCE37CB-B10F-46C5-BF44-4D124F8099C0}" type="presOf" srcId="{C76FA373-E3DA-492C-8830-CC464EB1B13D}" destId="{19EB898B-E605-4044-9E0A-17C1C03B86A0}" srcOrd="0" destOrd="0" presId="urn:microsoft.com/office/officeart/2005/8/layout/vProcess5"/>
    <dgm:cxn modelId="{E5DDCCBE-561B-4F6D-A824-D9A4B5A407FE}" type="presOf" srcId="{FFD9A690-6081-4453-A956-58879D227728}" destId="{E7BEEAE4-C940-4D90-8ABB-21AD29B2D012}" srcOrd="1" destOrd="0" presId="urn:microsoft.com/office/officeart/2005/8/layout/vProcess5"/>
    <dgm:cxn modelId="{6DDD64B7-693D-4040-9236-28FD3D4A61EB}" type="presOf" srcId="{3105FFB5-A2D8-4EF8-B642-22187F396E60}" destId="{B607ACD7-12E1-4E26-8E23-3407D952C3BB}" srcOrd="1" destOrd="0" presId="urn:microsoft.com/office/officeart/2005/8/layout/vProcess5"/>
    <dgm:cxn modelId="{4BCC9BB1-1E28-42FE-A517-4048319F6CC9}" type="presOf" srcId="{5F8199DC-5E60-41D4-B552-63603150DCBC}" destId="{D73E2BBA-E2FA-4658-87D9-AB437B0F4207}" srcOrd="0" destOrd="0" presId="urn:microsoft.com/office/officeart/2005/8/layout/vProcess5"/>
    <dgm:cxn modelId="{8CBB37B3-0A61-4502-983A-814C74310186}" type="presOf" srcId="{FFD9A690-6081-4453-A956-58879D227728}" destId="{DEDEE683-05B9-47C6-A07A-BA4F6F44A0E4}" srcOrd="0" destOrd="0" presId="urn:microsoft.com/office/officeart/2005/8/layout/vProcess5"/>
    <dgm:cxn modelId="{8CB496B0-E8A7-4763-8686-6002C6A89BE7}" type="presParOf" srcId="{62D45F8B-A5AC-412E-9B7C-031B74A36942}" destId="{70A069EA-7A96-4D7A-9637-B96E50E0992A}" srcOrd="0" destOrd="0" presId="urn:microsoft.com/office/officeart/2005/8/layout/vProcess5"/>
    <dgm:cxn modelId="{15A5D418-5D55-4523-A963-2B1966015730}" type="presParOf" srcId="{62D45F8B-A5AC-412E-9B7C-031B74A36942}" destId="{DEDEE683-05B9-47C6-A07A-BA4F6F44A0E4}" srcOrd="1" destOrd="0" presId="urn:microsoft.com/office/officeart/2005/8/layout/vProcess5"/>
    <dgm:cxn modelId="{71DA7733-7C21-42E1-95B4-41D79094839E}" type="presParOf" srcId="{62D45F8B-A5AC-412E-9B7C-031B74A36942}" destId="{30A668FC-7FB9-43B2-BB67-BD57FD8C149C}" srcOrd="2" destOrd="0" presId="urn:microsoft.com/office/officeart/2005/8/layout/vProcess5"/>
    <dgm:cxn modelId="{6F1961AA-9282-4992-A8D5-6932D8A682A6}" type="presParOf" srcId="{62D45F8B-A5AC-412E-9B7C-031B74A36942}" destId="{ECB21FFE-9F05-437C-B138-113778E9D6CE}" srcOrd="3" destOrd="0" presId="urn:microsoft.com/office/officeart/2005/8/layout/vProcess5"/>
    <dgm:cxn modelId="{D3AE088A-F28A-4B69-AB31-2491E751E915}" type="presParOf" srcId="{62D45F8B-A5AC-412E-9B7C-031B74A36942}" destId="{19EB898B-E605-4044-9E0A-17C1C03B86A0}" srcOrd="4" destOrd="0" presId="urn:microsoft.com/office/officeart/2005/8/layout/vProcess5"/>
    <dgm:cxn modelId="{C40D8DE9-340B-4245-B7A0-F87745763553}" type="presParOf" srcId="{62D45F8B-A5AC-412E-9B7C-031B74A36942}" destId="{711C8C94-5A2B-4918-9F6D-879360ECF4F4}" srcOrd="5" destOrd="0" presId="urn:microsoft.com/office/officeart/2005/8/layout/vProcess5"/>
    <dgm:cxn modelId="{38D8705A-A87C-49FA-BCC8-A79DAD3F48E4}" type="presParOf" srcId="{62D45F8B-A5AC-412E-9B7C-031B74A36942}" destId="{341A637F-BF62-4472-933A-EC8F8D7429DA}" srcOrd="6" destOrd="0" presId="urn:microsoft.com/office/officeart/2005/8/layout/vProcess5"/>
    <dgm:cxn modelId="{6AC1358A-3AA5-4252-8859-3031C6A10626}" type="presParOf" srcId="{62D45F8B-A5AC-412E-9B7C-031B74A36942}" destId="{D73E2BBA-E2FA-4658-87D9-AB437B0F4207}" srcOrd="7" destOrd="0" presId="urn:microsoft.com/office/officeart/2005/8/layout/vProcess5"/>
    <dgm:cxn modelId="{F31261B1-2933-4E28-9867-A1E3C6BAD3BA}" type="presParOf" srcId="{62D45F8B-A5AC-412E-9B7C-031B74A36942}" destId="{B2A5F7B8-4B19-48F7-88BD-57281B222D0D}" srcOrd="8" destOrd="0" presId="urn:microsoft.com/office/officeart/2005/8/layout/vProcess5"/>
    <dgm:cxn modelId="{1CF15DF4-FEA1-4EA2-9E44-83799365E623}" type="presParOf" srcId="{62D45F8B-A5AC-412E-9B7C-031B74A36942}" destId="{5C4FFC89-8AF4-4A4A-8076-5CAA65F8BB77}" srcOrd="9" destOrd="0" presId="urn:microsoft.com/office/officeart/2005/8/layout/vProcess5"/>
    <dgm:cxn modelId="{BF76BB19-64B2-4F91-8290-699348EF09C8}" type="presParOf" srcId="{62D45F8B-A5AC-412E-9B7C-031B74A36942}" destId="{E7BEEAE4-C940-4D90-8ABB-21AD29B2D012}" srcOrd="10" destOrd="0" presId="urn:microsoft.com/office/officeart/2005/8/layout/vProcess5"/>
    <dgm:cxn modelId="{78E75780-CCC7-48E9-B21E-0929106F1A98}" type="presParOf" srcId="{62D45F8B-A5AC-412E-9B7C-031B74A36942}" destId="{FBCDA54B-160D-4674-9980-087D90FC08C9}" srcOrd="11" destOrd="0" presId="urn:microsoft.com/office/officeart/2005/8/layout/vProcess5"/>
    <dgm:cxn modelId="{DDEED3B2-2E4B-4703-8296-6F76F4545EFF}" type="presParOf" srcId="{62D45F8B-A5AC-412E-9B7C-031B74A36942}" destId="{3E9944A4-9190-4FA9-896C-3D8DDE67C839}" srcOrd="12" destOrd="0" presId="urn:microsoft.com/office/officeart/2005/8/layout/vProcess5"/>
    <dgm:cxn modelId="{7AEF645B-BC35-4FA7-9ADD-DF2C650E00FF}" type="presParOf" srcId="{62D45F8B-A5AC-412E-9B7C-031B74A36942}" destId="{2CB4C7B8-0A30-498B-BC96-41B2801B7FF7}" srcOrd="13" destOrd="0" presId="urn:microsoft.com/office/officeart/2005/8/layout/vProcess5"/>
    <dgm:cxn modelId="{E59F272D-3A15-41CD-9A75-FD2D647BBCA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C8F32-ED3A-4DF3-A946-F65EA47D1DDC}">
      <dsp:nvSpPr>
        <dsp:cNvPr id="0" name=""/>
        <dsp:cNvSpPr/>
      </dsp:nvSpPr>
      <dsp:spPr>
        <a:xfrm rot="5400000">
          <a:off x="-426620" y="432400"/>
          <a:ext cx="2844136" cy="19908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说话人识别</a:t>
          </a:r>
          <a:endParaRPr lang="zh-CN" altLang="en-US" sz="4000" kern="1200" dirty="0"/>
        </a:p>
      </dsp:txBody>
      <dsp:txXfrm rot="-5400000">
        <a:off x="1" y="1001228"/>
        <a:ext cx="1990895" cy="853241"/>
      </dsp:txXfrm>
    </dsp:sp>
    <dsp:sp modelId="{D124EC82-0E15-40FF-AD84-FBFC0AC695C2}">
      <dsp:nvSpPr>
        <dsp:cNvPr id="0" name=""/>
        <dsp:cNvSpPr/>
      </dsp:nvSpPr>
      <dsp:spPr>
        <a:xfrm rot="5400000">
          <a:off x="4134617" y="-2137941"/>
          <a:ext cx="1849660" cy="61371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文本相关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文本无关</a:t>
          </a:r>
          <a:endParaRPr lang="zh-CN" altLang="en-US" sz="2800" kern="1200" dirty="0"/>
        </a:p>
      </dsp:txBody>
      <dsp:txXfrm rot="-5400000">
        <a:off x="1990896" y="96073"/>
        <a:ext cx="6046811" cy="1669074"/>
      </dsp:txXfrm>
    </dsp:sp>
    <dsp:sp modelId="{40772DB1-F353-4B04-BC8C-07ED5FFBFE19}">
      <dsp:nvSpPr>
        <dsp:cNvPr id="0" name=""/>
        <dsp:cNvSpPr/>
      </dsp:nvSpPr>
      <dsp:spPr>
        <a:xfrm rot="5400000">
          <a:off x="-426620" y="2995370"/>
          <a:ext cx="2844136" cy="19908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智能手机</a:t>
          </a:r>
          <a:endParaRPr lang="zh-CN" altLang="en-US" sz="4000" kern="1200" dirty="0"/>
        </a:p>
      </dsp:txBody>
      <dsp:txXfrm rot="-5400000">
        <a:off x="1" y="3564198"/>
        <a:ext cx="1990895" cy="853241"/>
      </dsp:txXfrm>
    </dsp:sp>
    <dsp:sp modelId="{8A539D02-F7F1-49A1-9D6C-AA1B89235910}">
      <dsp:nvSpPr>
        <dsp:cNvPr id="0" name=""/>
        <dsp:cNvSpPr/>
      </dsp:nvSpPr>
      <dsp:spPr>
        <a:xfrm rot="5400000">
          <a:off x="4135103" y="424542"/>
          <a:ext cx="1848688" cy="61371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性能足够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大规模普及</a:t>
          </a:r>
          <a:r>
            <a:rPr lang="en-US" altLang="zh-CN" sz="2800" kern="1200" dirty="0" smtClean="0"/>
            <a:t>&amp;</a:t>
          </a:r>
          <a:r>
            <a:rPr lang="zh-CN" altLang="en-US" sz="2800" kern="1200" dirty="0" smtClean="0"/>
            <a:t>快速部署</a:t>
          </a:r>
          <a:endParaRPr lang="zh-CN" altLang="en-US" sz="2800" kern="1200" dirty="0"/>
        </a:p>
      </dsp:txBody>
      <dsp:txXfrm rot="-5400000">
        <a:off x="1990895" y="2658996"/>
        <a:ext cx="6046858" cy="1668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F5268-71BE-4B7F-9DC7-66EDAB81A5DA}">
      <dsp:nvSpPr>
        <dsp:cNvPr id="0" name=""/>
        <dsp:cNvSpPr/>
      </dsp:nvSpPr>
      <dsp:spPr>
        <a:xfrm>
          <a:off x="6522698" y="1924855"/>
          <a:ext cx="2607010" cy="243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83"/>
              </a:lnTo>
              <a:lnTo>
                <a:pt x="2607010" y="121683"/>
              </a:lnTo>
              <a:lnTo>
                <a:pt x="2607010" y="2433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847DE-3554-4101-9D41-C4EAD949F4B3}">
      <dsp:nvSpPr>
        <dsp:cNvPr id="0" name=""/>
        <dsp:cNvSpPr/>
      </dsp:nvSpPr>
      <dsp:spPr>
        <a:xfrm>
          <a:off x="6464317" y="1924855"/>
          <a:ext cx="91440" cy="243366"/>
        </a:xfrm>
        <a:custGeom>
          <a:avLst/>
          <a:gdLst/>
          <a:ahLst/>
          <a:cxnLst/>
          <a:rect l="0" t="0" r="0" b="0"/>
          <a:pathLst>
            <a:path>
              <a:moveTo>
                <a:pt x="58380" y="0"/>
              </a:moveTo>
              <a:lnTo>
                <a:pt x="58380" y="121683"/>
              </a:lnTo>
              <a:lnTo>
                <a:pt x="45720" y="121683"/>
              </a:lnTo>
              <a:lnTo>
                <a:pt x="45720" y="2433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0FFCF-1A5D-491B-8791-54CD700E2621}">
      <dsp:nvSpPr>
        <dsp:cNvPr id="0" name=""/>
        <dsp:cNvSpPr/>
      </dsp:nvSpPr>
      <dsp:spPr>
        <a:xfrm>
          <a:off x="3838484" y="4091230"/>
          <a:ext cx="2720101" cy="243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683"/>
              </a:lnTo>
              <a:lnTo>
                <a:pt x="2720101" y="121683"/>
              </a:lnTo>
              <a:lnTo>
                <a:pt x="2720101" y="24336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4D792-4C97-4A7B-96A0-353997C1A31D}">
      <dsp:nvSpPr>
        <dsp:cNvPr id="0" name=""/>
        <dsp:cNvSpPr/>
      </dsp:nvSpPr>
      <dsp:spPr>
        <a:xfrm>
          <a:off x="3792764" y="4091230"/>
          <a:ext cx="91440" cy="243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83"/>
              </a:lnTo>
              <a:lnTo>
                <a:pt x="47916" y="121683"/>
              </a:lnTo>
              <a:lnTo>
                <a:pt x="47916" y="24336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3AD5A-2787-4333-AC0F-246B2DF90EDF}">
      <dsp:nvSpPr>
        <dsp:cNvPr id="0" name=""/>
        <dsp:cNvSpPr/>
      </dsp:nvSpPr>
      <dsp:spPr>
        <a:xfrm>
          <a:off x="1100310" y="4091230"/>
          <a:ext cx="2738173" cy="243366"/>
        </a:xfrm>
        <a:custGeom>
          <a:avLst/>
          <a:gdLst/>
          <a:ahLst/>
          <a:cxnLst/>
          <a:rect l="0" t="0" r="0" b="0"/>
          <a:pathLst>
            <a:path>
              <a:moveTo>
                <a:pt x="2738173" y="0"/>
              </a:moveTo>
              <a:lnTo>
                <a:pt x="2738173" y="121683"/>
              </a:lnTo>
              <a:lnTo>
                <a:pt x="0" y="121683"/>
              </a:lnTo>
              <a:lnTo>
                <a:pt x="0" y="24336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482A-6AE3-47B9-81B1-16B526EB46C7}">
      <dsp:nvSpPr>
        <dsp:cNvPr id="0" name=""/>
        <dsp:cNvSpPr/>
      </dsp:nvSpPr>
      <dsp:spPr>
        <a:xfrm>
          <a:off x="3838484" y="1924855"/>
          <a:ext cx="2684214" cy="243366"/>
        </a:xfrm>
        <a:custGeom>
          <a:avLst/>
          <a:gdLst/>
          <a:ahLst/>
          <a:cxnLst/>
          <a:rect l="0" t="0" r="0" b="0"/>
          <a:pathLst>
            <a:path>
              <a:moveTo>
                <a:pt x="2684214" y="0"/>
              </a:moveTo>
              <a:lnTo>
                <a:pt x="2684214" y="121683"/>
              </a:lnTo>
              <a:lnTo>
                <a:pt x="0" y="121683"/>
              </a:lnTo>
              <a:lnTo>
                <a:pt x="0" y="24336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4FF6E-E914-49F2-90EC-C705B20DE7CE}">
      <dsp:nvSpPr>
        <dsp:cNvPr id="0" name=""/>
        <dsp:cNvSpPr/>
      </dsp:nvSpPr>
      <dsp:spPr>
        <a:xfrm>
          <a:off x="5460257" y="3560"/>
          <a:ext cx="2124881" cy="19212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167DBD-F63F-449E-877C-BC3DB276F817}">
      <dsp:nvSpPr>
        <dsp:cNvPr id="0" name=""/>
        <dsp:cNvSpPr/>
      </dsp:nvSpPr>
      <dsp:spPr>
        <a:xfrm>
          <a:off x="7674087" y="591923"/>
          <a:ext cx="1168159" cy="778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系统登录</a:t>
          </a:r>
          <a:endParaRPr lang="zh-CN" altLang="en-US" sz="1900" kern="1200" dirty="0"/>
        </a:p>
      </dsp:txBody>
      <dsp:txXfrm>
        <a:off x="7674087" y="591923"/>
        <a:ext cx="1168159" cy="778772"/>
      </dsp:txXfrm>
    </dsp:sp>
    <dsp:sp modelId="{C66CBB1F-2F27-48E4-9C0D-8C9234909D6C}">
      <dsp:nvSpPr>
        <dsp:cNvPr id="0" name=""/>
        <dsp:cNvSpPr/>
      </dsp:nvSpPr>
      <dsp:spPr>
        <a:xfrm>
          <a:off x="2853247" y="2168222"/>
          <a:ext cx="1970474" cy="192300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6AA088-4425-41B7-B480-1CC23FF31352}">
      <dsp:nvSpPr>
        <dsp:cNvPr id="0" name=""/>
        <dsp:cNvSpPr/>
      </dsp:nvSpPr>
      <dsp:spPr>
        <a:xfrm>
          <a:off x="1582398" y="2718939"/>
          <a:ext cx="1168159" cy="778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用户管理</a:t>
          </a:r>
          <a:endParaRPr lang="zh-CN" altLang="en-US" sz="1900" kern="1200" dirty="0"/>
        </a:p>
      </dsp:txBody>
      <dsp:txXfrm>
        <a:off x="1582398" y="2718939"/>
        <a:ext cx="1168159" cy="778772"/>
      </dsp:txXfrm>
    </dsp:sp>
    <dsp:sp modelId="{C42B39C8-1DBD-45B8-8634-F08A4D658E3F}">
      <dsp:nvSpPr>
        <dsp:cNvPr id="0" name=""/>
        <dsp:cNvSpPr/>
      </dsp:nvSpPr>
      <dsp:spPr>
        <a:xfrm>
          <a:off x="133145" y="4334597"/>
          <a:ext cx="1934331" cy="202289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DB9DA7-AA12-4D35-8C4F-F35D56BDAFA9}">
      <dsp:nvSpPr>
        <dsp:cNvPr id="0" name=""/>
        <dsp:cNvSpPr/>
      </dsp:nvSpPr>
      <dsp:spPr>
        <a:xfrm>
          <a:off x="2092724" y="4935256"/>
          <a:ext cx="1168159" cy="778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添加</a:t>
          </a:r>
          <a:endParaRPr lang="zh-CN" altLang="en-US" sz="1900" kern="1200" dirty="0"/>
        </a:p>
      </dsp:txBody>
      <dsp:txXfrm>
        <a:off x="2092724" y="4935256"/>
        <a:ext cx="1168159" cy="778772"/>
      </dsp:txXfrm>
    </dsp:sp>
    <dsp:sp modelId="{E0237DA9-1523-4A69-8616-341863A87E53}">
      <dsp:nvSpPr>
        <dsp:cNvPr id="0" name=""/>
        <dsp:cNvSpPr/>
      </dsp:nvSpPr>
      <dsp:spPr>
        <a:xfrm>
          <a:off x="2852550" y="4334597"/>
          <a:ext cx="1976260" cy="206264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17E29A-74E4-4AC7-9655-F8B8A5A4D35A}">
      <dsp:nvSpPr>
        <dsp:cNvPr id="0" name=""/>
        <dsp:cNvSpPr/>
      </dsp:nvSpPr>
      <dsp:spPr>
        <a:xfrm>
          <a:off x="4833070" y="4974584"/>
          <a:ext cx="1168159" cy="778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训练</a:t>
          </a:r>
          <a:endParaRPr lang="zh-CN" altLang="en-US" sz="1900" kern="1200" dirty="0"/>
        </a:p>
      </dsp:txBody>
      <dsp:txXfrm>
        <a:off x="4833070" y="4974584"/>
        <a:ext cx="1168159" cy="778772"/>
      </dsp:txXfrm>
    </dsp:sp>
    <dsp:sp modelId="{10A2EF66-59B1-45EC-A9AB-36510B8A92B3}">
      <dsp:nvSpPr>
        <dsp:cNvPr id="0" name=""/>
        <dsp:cNvSpPr/>
      </dsp:nvSpPr>
      <dsp:spPr>
        <a:xfrm>
          <a:off x="5592919" y="4334597"/>
          <a:ext cx="1931333" cy="2028430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3CADC3-DEBD-49D8-9997-8DF39D8255A8}">
      <dsp:nvSpPr>
        <dsp:cNvPr id="0" name=""/>
        <dsp:cNvSpPr/>
      </dsp:nvSpPr>
      <dsp:spPr>
        <a:xfrm>
          <a:off x="7589888" y="4976932"/>
          <a:ext cx="1168159" cy="778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删除</a:t>
          </a:r>
          <a:endParaRPr lang="zh-CN" altLang="en-US" sz="1900" kern="1200" dirty="0"/>
        </a:p>
      </dsp:txBody>
      <dsp:txXfrm>
        <a:off x="7589888" y="4976932"/>
        <a:ext cx="1168159" cy="778772"/>
      </dsp:txXfrm>
    </dsp:sp>
    <dsp:sp modelId="{7CA5199A-04B7-4D41-8C53-3724BCEB75E5}">
      <dsp:nvSpPr>
        <dsp:cNvPr id="0" name=""/>
        <dsp:cNvSpPr/>
      </dsp:nvSpPr>
      <dsp:spPr>
        <a:xfrm>
          <a:off x="5590723" y="2168222"/>
          <a:ext cx="1838628" cy="18483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A71A68-0D01-4DDB-A9E9-1E100301F2C5}">
      <dsp:nvSpPr>
        <dsp:cNvPr id="0" name=""/>
        <dsp:cNvSpPr/>
      </dsp:nvSpPr>
      <dsp:spPr>
        <a:xfrm>
          <a:off x="7327367" y="2681608"/>
          <a:ext cx="1168159" cy="778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测试</a:t>
          </a:r>
          <a:endParaRPr lang="zh-CN" altLang="en-US" sz="1900" kern="1200" dirty="0"/>
        </a:p>
      </dsp:txBody>
      <dsp:txXfrm>
        <a:off x="7327367" y="2681608"/>
        <a:ext cx="1168159" cy="778772"/>
      </dsp:txXfrm>
    </dsp:sp>
    <dsp:sp modelId="{A26AA7C4-819B-4F5A-9258-D958D1B1291B}">
      <dsp:nvSpPr>
        <dsp:cNvPr id="0" name=""/>
        <dsp:cNvSpPr/>
      </dsp:nvSpPr>
      <dsp:spPr>
        <a:xfrm>
          <a:off x="8262276" y="2168222"/>
          <a:ext cx="1734864" cy="1800920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C51D57-4A9B-4BF1-81CC-B389C62C058C}">
      <dsp:nvSpPr>
        <dsp:cNvPr id="0" name=""/>
        <dsp:cNvSpPr/>
      </dsp:nvSpPr>
      <dsp:spPr>
        <a:xfrm>
          <a:off x="9652240" y="2657895"/>
          <a:ext cx="1168159" cy="778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阈值设置</a:t>
          </a:r>
          <a:endParaRPr lang="zh-CN" altLang="en-US" sz="1900" kern="1200" dirty="0"/>
        </a:p>
      </dsp:txBody>
      <dsp:txXfrm>
        <a:off x="9652240" y="2657895"/>
        <a:ext cx="1168159" cy="778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7EDF-393F-4463-95E8-6B4B879BD146}">
      <dsp:nvSpPr>
        <dsp:cNvPr id="0" name=""/>
        <dsp:cNvSpPr/>
      </dsp:nvSpPr>
      <dsp:spPr>
        <a:xfrm>
          <a:off x="2529170" y="1046822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646" y="1089640"/>
        <a:ext cx="29029" cy="5805"/>
      </dsp:txXfrm>
    </dsp:sp>
    <dsp:sp modelId="{8F3680DE-EA3F-4EA4-85D8-D57D24A75127}">
      <dsp:nvSpPr>
        <dsp:cNvPr id="0" name=""/>
        <dsp:cNvSpPr/>
      </dsp:nvSpPr>
      <dsp:spPr>
        <a:xfrm>
          <a:off x="6705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WAV</a:t>
          </a:r>
          <a:r>
            <a:rPr lang="zh-CN" altLang="en-US" sz="3100" kern="1200" dirty="0" smtClean="0"/>
            <a:t>格式录音保存</a:t>
          </a:r>
          <a:endParaRPr lang="zh-CN" altLang="en-US" sz="3100" kern="1200" dirty="0"/>
        </a:p>
      </dsp:txBody>
      <dsp:txXfrm>
        <a:off x="6705" y="335263"/>
        <a:ext cx="2524265" cy="1514559"/>
      </dsp:txXfrm>
    </dsp:sp>
    <dsp:sp modelId="{7E95438E-2697-4E53-95AC-4B8E374510BC}">
      <dsp:nvSpPr>
        <dsp:cNvPr id="0" name=""/>
        <dsp:cNvSpPr/>
      </dsp:nvSpPr>
      <dsp:spPr>
        <a:xfrm>
          <a:off x="5634017" y="1046822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94493" y="1089640"/>
        <a:ext cx="29029" cy="5805"/>
      </dsp:txXfrm>
    </dsp:sp>
    <dsp:sp modelId="{3A5F1568-9846-461D-8B97-7038C2F3D2D3}">
      <dsp:nvSpPr>
        <dsp:cNvPr id="0" name=""/>
        <dsp:cNvSpPr/>
      </dsp:nvSpPr>
      <dsp:spPr>
        <a:xfrm>
          <a:off x="3111551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smtClean="0"/>
            <a:t>MFCC</a:t>
          </a:r>
          <a:r>
            <a:rPr lang="zh-CN" altLang="en-US" sz="3100" kern="1200" dirty="0" smtClean="0"/>
            <a:t>特征提取</a:t>
          </a:r>
          <a:endParaRPr lang="zh-CN" altLang="en-US" sz="3100" kern="1200" dirty="0"/>
        </a:p>
      </dsp:txBody>
      <dsp:txXfrm>
        <a:off x="3111551" y="335263"/>
        <a:ext cx="2524265" cy="1514559"/>
      </dsp:txXfrm>
    </dsp:sp>
    <dsp:sp modelId="{7263C1B6-0F80-44D6-B28D-0E172BF64B28}">
      <dsp:nvSpPr>
        <dsp:cNvPr id="0" name=""/>
        <dsp:cNvSpPr/>
      </dsp:nvSpPr>
      <dsp:spPr>
        <a:xfrm>
          <a:off x="1268838" y="1848022"/>
          <a:ext cx="6209692" cy="549980"/>
        </a:xfrm>
        <a:custGeom>
          <a:avLst/>
          <a:gdLst/>
          <a:ahLst/>
          <a:cxnLst/>
          <a:rect l="0" t="0" r="0" b="0"/>
          <a:pathLst>
            <a:path>
              <a:moveTo>
                <a:pt x="6209692" y="0"/>
              </a:moveTo>
              <a:lnTo>
                <a:pt x="6209692" y="292090"/>
              </a:lnTo>
              <a:lnTo>
                <a:pt x="0" y="292090"/>
              </a:lnTo>
              <a:lnTo>
                <a:pt x="0" y="54998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17765" y="2120110"/>
        <a:ext cx="311838" cy="5805"/>
      </dsp:txXfrm>
    </dsp:sp>
    <dsp:sp modelId="{3AFC2D57-A830-4A01-9E6C-E34A7D324FB9}">
      <dsp:nvSpPr>
        <dsp:cNvPr id="0" name=""/>
        <dsp:cNvSpPr/>
      </dsp:nvSpPr>
      <dsp:spPr>
        <a:xfrm>
          <a:off x="6216398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Hinit</a:t>
          </a:r>
          <a:r>
            <a:rPr lang="zh-CN" altLang="en-US" sz="3100" kern="1200" dirty="0" smtClean="0"/>
            <a:t>初始化得到模型</a:t>
          </a:r>
          <a:endParaRPr lang="zh-CN" altLang="en-US" sz="3100" kern="1200" dirty="0"/>
        </a:p>
      </dsp:txBody>
      <dsp:txXfrm>
        <a:off x="6216398" y="335263"/>
        <a:ext cx="2524265" cy="1514559"/>
      </dsp:txXfrm>
    </dsp:sp>
    <dsp:sp modelId="{1C1ADA81-2232-4818-9E5E-5F153F3942BA}">
      <dsp:nvSpPr>
        <dsp:cNvPr id="0" name=""/>
        <dsp:cNvSpPr/>
      </dsp:nvSpPr>
      <dsp:spPr>
        <a:xfrm>
          <a:off x="2529170" y="3141963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646" y="3184780"/>
        <a:ext cx="29029" cy="5805"/>
      </dsp:txXfrm>
    </dsp:sp>
    <dsp:sp modelId="{3B37443F-9334-4326-9569-7763E4E6BDE6}">
      <dsp:nvSpPr>
        <dsp:cNvPr id="0" name=""/>
        <dsp:cNvSpPr/>
      </dsp:nvSpPr>
      <dsp:spPr>
        <a:xfrm>
          <a:off x="6705" y="243040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Hrest</a:t>
          </a:r>
          <a:r>
            <a:rPr lang="zh-CN" altLang="en-US" sz="3100" kern="1200" dirty="0" smtClean="0"/>
            <a:t>迭代模型</a:t>
          </a:r>
          <a:endParaRPr lang="zh-CN" altLang="en-US" sz="3100" kern="1200" dirty="0"/>
        </a:p>
      </dsp:txBody>
      <dsp:txXfrm>
        <a:off x="6705" y="2430403"/>
        <a:ext cx="2524265" cy="1514559"/>
      </dsp:txXfrm>
    </dsp:sp>
    <dsp:sp modelId="{661D2DF1-48FC-43BE-A76D-07CFF26D7177}">
      <dsp:nvSpPr>
        <dsp:cNvPr id="0" name=""/>
        <dsp:cNvSpPr/>
      </dsp:nvSpPr>
      <dsp:spPr>
        <a:xfrm>
          <a:off x="3111551" y="243040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Hrest2</a:t>
          </a:r>
          <a:r>
            <a:rPr lang="zh-CN" altLang="en-US" sz="3100" kern="1200" dirty="0" smtClean="0"/>
            <a:t>再次迭代模型</a:t>
          </a:r>
          <a:endParaRPr lang="zh-CN" altLang="en-US" sz="3100" kern="1200" dirty="0"/>
        </a:p>
      </dsp:txBody>
      <dsp:txXfrm>
        <a:off x="3111551" y="2430403"/>
        <a:ext cx="2524265" cy="15145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7EDF-393F-4463-95E8-6B4B879BD146}">
      <dsp:nvSpPr>
        <dsp:cNvPr id="0" name=""/>
        <dsp:cNvSpPr/>
      </dsp:nvSpPr>
      <dsp:spPr>
        <a:xfrm>
          <a:off x="2529170" y="1046822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646" y="1089640"/>
        <a:ext cx="29029" cy="5805"/>
      </dsp:txXfrm>
    </dsp:sp>
    <dsp:sp modelId="{8F3680DE-EA3F-4EA4-85D8-D57D24A75127}">
      <dsp:nvSpPr>
        <dsp:cNvPr id="0" name=""/>
        <dsp:cNvSpPr/>
      </dsp:nvSpPr>
      <dsp:spPr>
        <a:xfrm>
          <a:off x="6705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WAV</a:t>
          </a:r>
          <a:r>
            <a:rPr lang="zh-CN" altLang="en-US" sz="2400" kern="1200" dirty="0" smtClean="0"/>
            <a:t>格式录音保存</a:t>
          </a:r>
          <a:endParaRPr lang="zh-CN" altLang="en-US" sz="2400" kern="1200" dirty="0"/>
        </a:p>
      </dsp:txBody>
      <dsp:txXfrm>
        <a:off x="6705" y="335263"/>
        <a:ext cx="2524265" cy="1514559"/>
      </dsp:txXfrm>
    </dsp:sp>
    <dsp:sp modelId="{7E95438E-2697-4E53-95AC-4B8E374510BC}">
      <dsp:nvSpPr>
        <dsp:cNvPr id="0" name=""/>
        <dsp:cNvSpPr/>
      </dsp:nvSpPr>
      <dsp:spPr>
        <a:xfrm>
          <a:off x="5634017" y="1046822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94493" y="1089640"/>
        <a:ext cx="29029" cy="5805"/>
      </dsp:txXfrm>
    </dsp:sp>
    <dsp:sp modelId="{3A5F1568-9846-461D-8B97-7038C2F3D2D3}">
      <dsp:nvSpPr>
        <dsp:cNvPr id="0" name=""/>
        <dsp:cNvSpPr/>
      </dsp:nvSpPr>
      <dsp:spPr>
        <a:xfrm>
          <a:off x="3111551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MFCC</a:t>
          </a:r>
          <a:r>
            <a:rPr lang="zh-CN" altLang="en-US" sz="2400" kern="1200" dirty="0" smtClean="0"/>
            <a:t>特征提取</a:t>
          </a:r>
          <a:endParaRPr lang="zh-CN" altLang="en-US" sz="2400" kern="1200" dirty="0"/>
        </a:p>
      </dsp:txBody>
      <dsp:txXfrm>
        <a:off x="3111551" y="335263"/>
        <a:ext cx="2524265" cy="1514559"/>
      </dsp:txXfrm>
    </dsp:sp>
    <dsp:sp modelId="{7263C1B6-0F80-44D6-B28D-0E172BF64B28}">
      <dsp:nvSpPr>
        <dsp:cNvPr id="0" name=""/>
        <dsp:cNvSpPr/>
      </dsp:nvSpPr>
      <dsp:spPr>
        <a:xfrm>
          <a:off x="1268838" y="1848022"/>
          <a:ext cx="6209692" cy="549980"/>
        </a:xfrm>
        <a:custGeom>
          <a:avLst/>
          <a:gdLst/>
          <a:ahLst/>
          <a:cxnLst/>
          <a:rect l="0" t="0" r="0" b="0"/>
          <a:pathLst>
            <a:path>
              <a:moveTo>
                <a:pt x="6209692" y="0"/>
              </a:moveTo>
              <a:lnTo>
                <a:pt x="6209692" y="292090"/>
              </a:lnTo>
              <a:lnTo>
                <a:pt x="0" y="292090"/>
              </a:lnTo>
              <a:lnTo>
                <a:pt x="0" y="54998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17765" y="2120110"/>
        <a:ext cx="311838" cy="5805"/>
      </dsp:txXfrm>
    </dsp:sp>
    <dsp:sp modelId="{3AFC2D57-A830-4A01-9E6C-E34A7D324FB9}">
      <dsp:nvSpPr>
        <dsp:cNvPr id="0" name=""/>
        <dsp:cNvSpPr/>
      </dsp:nvSpPr>
      <dsp:spPr>
        <a:xfrm>
          <a:off x="6216398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Hvite</a:t>
          </a:r>
          <a:r>
            <a:rPr lang="zh-CN" altLang="en-US" sz="2400" kern="1200" dirty="0" smtClean="0"/>
            <a:t>识别得到结果</a:t>
          </a:r>
          <a:endParaRPr lang="zh-CN" altLang="en-US" sz="2400" kern="1200" dirty="0"/>
        </a:p>
      </dsp:txBody>
      <dsp:txXfrm>
        <a:off x="6216398" y="335263"/>
        <a:ext cx="2524265" cy="1514559"/>
      </dsp:txXfrm>
    </dsp:sp>
    <dsp:sp modelId="{1C1ADA81-2232-4818-9E5E-5F153F3942BA}">
      <dsp:nvSpPr>
        <dsp:cNvPr id="0" name=""/>
        <dsp:cNvSpPr/>
      </dsp:nvSpPr>
      <dsp:spPr>
        <a:xfrm>
          <a:off x="2529170" y="3141963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646" y="3184780"/>
        <a:ext cx="29029" cy="5805"/>
      </dsp:txXfrm>
    </dsp:sp>
    <dsp:sp modelId="{3B37443F-9334-4326-9569-7763E4E6BDE6}">
      <dsp:nvSpPr>
        <dsp:cNvPr id="0" name=""/>
        <dsp:cNvSpPr/>
      </dsp:nvSpPr>
      <dsp:spPr>
        <a:xfrm>
          <a:off x="6705" y="243040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判断结果是否与声明相匹配</a:t>
          </a:r>
          <a:endParaRPr lang="zh-CN" altLang="en-US" sz="2400" kern="1200" dirty="0"/>
        </a:p>
      </dsp:txBody>
      <dsp:txXfrm>
        <a:off x="6705" y="2430403"/>
        <a:ext cx="2524265" cy="1514559"/>
      </dsp:txXfrm>
    </dsp:sp>
    <dsp:sp modelId="{661D2DF1-48FC-43BE-A76D-07CFF26D7177}">
      <dsp:nvSpPr>
        <dsp:cNvPr id="0" name=""/>
        <dsp:cNvSpPr/>
      </dsp:nvSpPr>
      <dsp:spPr>
        <a:xfrm>
          <a:off x="3111551" y="243040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判断结果中的分数是否低于阈值</a:t>
          </a:r>
          <a:endParaRPr lang="zh-CN" altLang="en-US" sz="2400" kern="1200" dirty="0"/>
        </a:p>
      </dsp:txBody>
      <dsp:txXfrm>
        <a:off x="3111551" y="2430403"/>
        <a:ext cx="2524265" cy="15145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54B05-B40C-44D8-9D25-7BFE97FD7685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A57B-CC41-46A7-B41F-28C9EB5D2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大创 学长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2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考虑到安全性，首先有登录模块</a:t>
            </a:r>
            <a:endParaRPr lang="en-US" altLang="zh-CN" dirty="0" smtClean="0"/>
          </a:p>
          <a:p>
            <a:r>
              <a:rPr lang="zh-CN" altLang="en-US" dirty="0" smtClean="0"/>
              <a:t>其次是主界面模块是其他模块的入口</a:t>
            </a:r>
            <a:endParaRPr lang="en-US" altLang="zh-CN" dirty="0" smtClean="0"/>
          </a:p>
          <a:p>
            <a:r>
              <a:rPr lang="zh-CN" altLang="en-US" dirty="0" smtClean="0"/>
              <a:t>训练模块 让系统认知用户</a:t>
            </a:r>
            <a:endParaRPr lang="en-US" altLang="zh-CN" dirty="0" smtClean="0"/>
          </a:p>
          <a:p>
            <a:r>
              <a:rPr lang="zh-CN" altLang="en-US" dirty="0" smtClean="0"/>
              <a:t>测试模块 让系统判断说话人是否合法</a:t>
            </a:r>
            <a:endParaRPr lang="en-US" altLang="zh-CN" dirty="0" smtClean="0"/>
          </a:p>
          <a:p>
            <a:r>
              <a:rPr lang="zh-CN" altLang="en-US" dirty="0" smtClean="0"/>
              <a:t>设置模块 调整阈值 提升安全性</a:t>
            </a:r>
            <a:endParaRPr lang="en-US" altLang="zh-CN" dirty="0" smtClean="0"/>
          </a:p>
          <a:p>
            <a:r>
              <a:rPr lang="zh-CN" altLang="en-US" dirty="0" smtClean="0"/>
              <a:t>用户管理模块 添加删除说话人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4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9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1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5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8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0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1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499630-19C2-46DB-B5DE-285DBB96958C}" type="datetimeFigureOut">
              <a:rPr lang="zh-CN" altLang="en-US" smtClean="0"/>
              <a:t>2015/6/4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面向智能手机的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说话人识别研究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答辩人：陈楚楠  </a:t>
            </a:r>
            <a:r>
              <a:rPr lang="en-US" altLang="zh-CN" dirty="0" smtClean="0"/>
              <a:t>10111939 </a:t>
            </a:r>
          </a:p>
          <a:p>
            <a:r>
              <a:rPr lang="zh-CN" altLang="en-US" dirty="0" smtClean="0"/>
              <a:t>指导老师：李冬冬 </a:t>
            </a:r>
            <a:endParaRPr lang="en-US" altLang="zh-CN" dirty="0" smtClean="0"/>
          </a:p>
          <a:p>
            <a:r>
              <a:rPr lang="zh-CN" altLang="en-US" dirty="0" smtClean="0"/>
              <a:t>专业：计算机科学与技术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28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531287802"/>
              </p:ext>
            </p:extLst>
          </p:nvPr>
        </p:nvGraphicFramePr>
        <p:xfrm>
          <a:off x="1028700" y="209550"/>
          <a:ext cx="10820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65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908012144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70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782218398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40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378249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6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3360" y="1181099"/>
            <a:ext cx="10018713" cy="4629151"/>
          </a:xfrm>
        </p:spPr>
        <p:txBody>
          <a:bodyPr>
            <a:normAutofit/>
          </a:bodyPr>
          <a:lstStyle/>
          <a:p>
            <a:pPr lvl="0"/>
            <a:r>
              <a:rPr lang="zh-CN" altLang="en-US" sz="4000" dirty="0" smtClean="0"/>
              <a:t>总结</a:t>
            </a:r>
            <a:endParaRPr lang="en-US" altLang="zh-CN" sz="4000" dirty="0" smtClean="0"/>
          </a:p>
          <a:p>
            <a:pPr lvl="1"/>
            <a:r>
              <a:rPr lang="zh-CN" altLang="en-US" sz="3600" dirty="0"/>
              <a:t>基本实现了</a:t>
            </a:r>
            <a:r>
              <a:rPr lang="en-US" altLang="zh-CN" sz="3600" dirty="0"/>
              <a:t>Android</a:t>
            </a:r>
            <a:r>
              <a:rPr lang="zh-CN" altLang="en-US" sz="3600" dirty="0"/>
              <a:t>下的</a:t>
            </a:r>
            <a:r>
              <a:rPr lang="zh-CN" altLang="en-US" sz="3600"/>
              <a:t>文本</a:t>
            </a:r>
            <a:r>
              <a:rPr lang="zh-CN" altLang="en-US" sz="3600" smtClean="0"/>
              <a:t>相关声纹</a:t>
            </a:r>
            <a:r>
              <a:rPr lang="zh-CN" altLang="en-US" sz="3600" dirty="0" smtClean="0"/>
              <a:t>锁</a:t>
            </a:r>
            <a:endParaRPr lang="en-US" altLang="zh-CN" sz="3600" dirty="0" smtClean="0"/>
          </a:p>
          <a:p>
            <a:pPr lvl="0"/>
            <a:r>
              <a:rPr lang="zh-CN" altLang="en-US" sz="4000" dirty="0" smtClean="0"/>
              <a:t>展望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训练会有不到位的情况，需要多次训练</a:t>
            </a:r>
            <a:endParaRPr lang="en-US" altLang="zh-CN" sz="3600" dirty="0" smtClean="0"/>
          </a:p>
          <a:p>
            <a:pPr lvl="0"/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51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6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70788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05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023482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46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40480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93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Android</a:t>
            </a:r>
            <a:r>
              <a:rPr lang="zh-CN" altLang="en-US" dirty="0"/>
              <a:t>的文本相关声纹锁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锁屏</a:t>
            </a:r>
            <a:endParaRPr lang="en-US" altLang="zh-CN" dirty="0" smtClean="0"/>
          </a:p>
          <a:p>
            <a:r>
              <a:rPr lang="zh-CN" altLang="en-US" dirty="0" smtClean="0"/>
              <a:t>文本相关验证</a:t>
            </a:r>
            <a:endParaRPr lang="en-US" altLang="zh-CN" dirty="0" smtClean="0"/>
          </a:p>
          <a:p>
            <a:r>
              <a:rPr lang="zh-CN" altLang="en-US" dirty="0" smtClean="0"/>
              <a:t>多用户下的说话人验证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7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08849"/>
              </p:ext>
            </p:extLst>
          </p:nvPr>
        </p:nvGraphicFramePr>
        <p:xfrm>
          <a:off x="2217020" y="1938389"/>
          <a:ext cx="8082127" cy="438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6962856" imgH="3781541" progId="Visio.Drawing.15">
                  <p:embed/>
                </p:oleObj>
              </mc:Choice>
              <mc:Fallback>
                <p:oleObj name="Visio" r:id="rId4" imgW="6962856" imgH="3781541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020" y="1938389"/>
                        <a:ext cx="8082127" cy="4388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系统结构图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03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06358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89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911" y="1031629"/>
            <a:ext cx="10018713" cy="445477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Android</a:t>
            </a:r>
            <a:r>
              <a:rPr lang="zh-CN" altLang="en-US" sz="4000" dirty="0" smtClean="0"/>
              <a:t>应用界面</a:t>
            </a:r>
            <a:endParaRPr lang="en-US" altLang="zh-CN" sz="4000" dirty="0" smtClean="0"/>
          </a:p>
          <a:p>
            <a:r>
              <a:rPr lang="en-US" altLang="zh-CN" sz="4000" dirty="0" smtClean="0"/>
              <a:t>Android</a:t>
            </a:r>
            <a:r>
              <a:rPr lang="zh-CN" altLang="en-US" sz="4000" dirty="0" smtClean="0"/>
              <a:t>应用内录音</a:t>
            </a:r>
            <a:endParaRPr lang="en-US" altLang="zh-CN" sz="4000" dirty="0" smtClean="0"/>
          </a:p>
          <a:p>
            <a:r>
              <a:rPr lang="en-US" altLang="zh-CN" sz="4000" dirty="0" smtClean="0"/>
              <a:t>Android</a:t>
            </a:r>
            <a:r>
              <a:rPr lang="zh-CN" altLang="en-US" sz="4000" dirty="0" smtClean="0"/>
              <a:t>系统锁屏</a:t>
            </a:r>
            <a:endParaRPr lang="en-US" altLang="zh-CN" sz="4000" dirty="0" smtClean="0"/>
          </a:p>
          <a:p>
            <a:r>
              <a:rPr lang="en-US" altLang="zh-CN" sz="4000" dirty="0" smtClean="0"/>
              <a:t>Java Native Interface</a:t>
            </a:r>
          </a:p>
          <a:p>
            <a:r>
              <a:rPr lang="en-US" altLang="zh-CN" sz="4000" dirty="0" smtClean="0"/>
              <a:t>HTK</a:t>
            </a:r>
            <a:r>
              <a:rPr lang="zh-CN" altLang="en-US" sz="4000" dirty="0" smtClean="0"/>
              <a:t>工具箱</a:t>
            </a:r>
            <a:endParaRPr lang="en-US" altLang="zh-CN" sz="4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11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03251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9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56</TotalTime>
  <Words>255</Words>
  <Application>Microsoft Office PowerPoint</Application>
  <PresentationFormat>宽屏</PresentationFormat>
  <Paragraphs>82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华文楷体</vt:lpstr>
      <vt:lpstr>宋体</vt:lpstr>
      <vt:lpstr>Arial</vt:lpstr>
      <vt:lpstr>Calibri</vt:lpstr>
      <vt:lpstr>Corbel</vt:lpstr>
      <vt:lpstr>视差</vt:lpstr>
      <vt:lpstr>Microsoft Visio 绘图</vt:lpstr>
      <vt:lpstr>面向智能手机的 说话人识别研究</vt:lpstr>
      <vt:lpstr>PowerPoint 演示文稿</vt:lpstr>
      <vt:lpstr>PowerPoint 演示文稿</vt:lpstr>
      <vt:lpstr>PowerPoint 演示文稿</vt:lpstr>
      <vt:lpstr>面向Android的文本相关声纹锁</vt:lpstr>
      <vt:lpstr>系统结构图</vt:lpstr>
      <vt:lpstr>PowerPoint 演示文稿</vt:lpstr>
      <vt:lpstr>PowerPoint 演示文稿</vt:lpstr>
      <vt:lpstr>PowerPoint 演示文稿</vt:lpstr>
      <vt:lpstr>PowerPoint 演示文稿</vt:lpstr>
      <vt:lpstr>训练实现</vt:lpstr>
      <vt:lpstr>识别实现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面向智能手机的 说话人识别研究</dc:title>
  <dc:creator>LoveMH CCNX</dc:creator>
  <cp:lastModifiedBy>LoveMH CCNX</cp:lastModifiedBy>
  <cp:revision>10</cp:revision>
  <dcterms:created xsi:type="dcterms:W3CDTF">2015-06-04T04:28:18Z</dcterms:created>
  <dcterms:modified xsi:type="dcterms:W3CDTF">2015-06-04T05:25:17Z</dcterms:modified>
</cp:coreProperties>
</file>