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B2A-1551-4619-AD9D-37B3745C8FA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3075-6CB6-4850-B4B2-487B65D5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9B2A-1551-4619-AD9D-37B3745C8FAD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3075-6CB6-4850-B4B2-487B65D53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面向智能手机的说话人识别研究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	</a:t>
            </a:r>
            <a:r>
              <a:rPr lang="zh-CN" altLang="en-US" smtClean="0"/>
              <a:t>研究背景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	</a:t>
            </a:r>
            <a:r>
              <a:rPr lang="zh-CN" altLang="en-US" smtClean="0"/>
              <a:t>文献综述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	</a:t>
            </a:r>
            <a:r>
              <a:rPr lang="zh-CN" altLang="en-US" smtClean="0"/>
              <a:t>技术路线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	</a:t>
            </a:r>
            <a:r>
              <a:rPr lang="zh-CN" altLang="en-US" smtClean="0"/>
              <a:t>进度安排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面向智能手机的说话人识别研究</vt:lpstr>
      <vt:lpstr>PowerPoint 演示文稿</vt:lpstr>
      <vt:lpstr>1 研究背景</vt:lpstr>
      <vt:lpstr>2 文献综述</vt:lpstr>
      <vt:lpstr>3 技术路线</vt:lpstr>
      <vt:lpstr>4 进度安排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面向智能手机的说话人识别研究</dc:title>
  <dc:creator>LoveMH CCNX</dc:creator>
  <cp:lastModifiedBy>LoveMH CCNX</cp:lastModifiedBy>
  <cp:revision>1</cp:revision>
  <dcterms:created xsi:type="dcterms:W3CDTF">2015-03-17T15:20:37Z</dcterms:created>
  <dcterms:modified xsi:type="dcterms:W3CDTF">2015-03-17T15:20:37Z</dcterms:modified>
</cp:coreProperties>
</file>