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4"/>
  </p:notesMasterIdLst>
  <p:handoutMasterIdLst>
    <p:handoutMasterId r:id="rId5"/>
  </p:handoutMasterIdLst>
  <p:sldIdLst>
    <p:sldId id="676" r:id="rId2"/>
    <p:sldId id="677" r:id="rId3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87590" autoAdjust="0"/>
  </p:normalViewPr>
  <p:slideViewPr>
    <p:cSldViewPr>
      <p:cViewPr varScale="1">
        <p:scale>
          <a:sx n="57" d="100"/>
          <a:sy n="57" d="100"/>
        </p:scale>
        <p:origin x="1498" y="48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7957628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Projektseminar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Echtzeitsysteme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Real-Time Systems Lab |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Abschlusspräsentation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Crash Test Dummies | 11.03.2019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/>
              <a:t>Crash Test </a:t>
            </a:r>
            <a:r>
              <a:rPr lang="de-DE" b="0" dirty="0" err="1"/>
              <a:t>Dummies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pPr>
              <a:buNone/>
            </a:pPr>
            <a:r>
              <a:rPr lang="de-DE" dirty="0"/>
              <a:t>Projektseminar Echtzeitsysteme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Kai Cui, </a:t>
            </a:r>
            <a:r>
              <a:rPr lang="en-US" dirty="0" err="1"/>
              <a:t>Feiyu</a:t>
            </a:r>
            <a:r>
              <a:rPr lang="en-US" dirty="0"/>
              <a:t> Chang, </a:t>
            </a:r>
            <a:r>
              <a:rPr lang="en-US" dirty="0" err="1"/>
              <a:t>Régis</a:t>
            </a:r>
            <a:r>
              <a:rPr lang="en-US" dirty="0"/>
              <a:t> </a:t>
            </a:r>
            <a:r>
              <a:rPr lang="en-US" dirty="0" err="1"/>
              <a:t>Fayard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Lars </a:t>
            </a:r>
            <a:r>
              <a:rPr lang="en-US" dirty="0" err="1"/>
              <a:t>Semmler</a:t>
            </a:r>
            <a:r>
              <a:rPr lang="en-US" dirty="0"/>
              <a:t>, David </a:t>
            </a:r>
            <a:r>
              <a:rPr lang="en-US" dirty="0" err="1"/>
              <a:t>Botschek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fzd.tu-darmstadt.de/media/fachgebiet_fzd/grafiken/fzdlog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970" b="-4275"/>
          <a:stretch/>
        </p:blipFill>
        <p:spPr bwMode="auto">
          <a:xfrm>
            <a:off x="7596336" y="2636912"/>
            <a:ext cx="126600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372777" y="3501008"/>
            <a:ext cx="1713123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>
                <a:solidFill>
                  <a:schemeClr val="tx1"/>
                </a:solidFill>
                <a:latin typeface="Tahoma" panose="020B0604030504040204" pitchFamily="34" charset="0"/>
              </a:rPr>
              <a:t>Fachgebiet Fahrzeugtechnik</a:t>
            </a:r>
            <a:endParaRPr lang="de-DE" sz="1400" b="1" i="0" dirty="0"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</a:t>
            </a:r>
          </a:p>
          <a:p>
            <a:pPr lvl="1"/>
            <a:r>
              <a:rPr lang="en-US" smtClean="0"/>
              <a:t>Test</a:t>
            </a:r>
          </a:p>
          <a:p>
            <a:pPr lvl="2"/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Bildschirmpräsentation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Stafford</vt:lpstr>
      <vt:lpstr>Symbol</vt:lpstr>
      <vt:lpstr>Tahoma</vt:lpstr>
      <vt:lpstr>Times New Roman</vt:lpstr>
      <vt:lpstr>Wingdings</vt:lpstr>
      <vt:lpstr>ESLayout</vt:lpstr>
      <vt:lpstr>Crash Test Dummies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David David</cp:lastModifiedBy>
  <cp:revision>1254</cp:revision>
  <cp:lastPrinted>2015-06-16T08:01:12Z</cp:lastPrinted>
  <dcterms:modified xsi:type="dcterms:W3CDTF">2019-02-07T14:20:26Z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