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1"/>
  </p:sldMasterIdLst>
  <p:notesMasterIdLst>
    <p:notesMasterId r:id="rId6"/>
  </p:notesMasterIdLst>
  <p:handoutMasterIdLst>
    <p:handoutMasterId r:id="rId7"/>
  </p:handoutMasterIdLst>
  <p:sldIdLst>
    <p:sldId id="676" r:id="rId2"/>
    <p:sldId id="677" r:id="rId3"/>
    <p:sldId id="678" r:id="rId4"/>
    <p:sldId id="679" r:id="rId5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87590" autoAdjust="0"/>
  </p:normalViewPr>
  <p:slideViewPr>
    <p:cSldViewPr>
      <p:cViewPr varScale="1">
        <p:scale>
          <a:sx n="114" d="100"/>
          <a:sy n="114" d="100"/>
        </p:scale>
        <p:origin x="1992" y="108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92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6699962" y="5181001"/>
            <a:ext cx="2191626" cy="129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3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3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38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3794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6158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044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257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3016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5916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92757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1766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818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69065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5263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References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  <p:extLst>
      <p:ext uri="{BB962C8B-B14F-4D97-AF65-F5344CB8AC3E}">
        <p14:creationId xmlns:p14="http://schemas.microsoft.com/office/powerpoint/2010/main" val="228245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8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4937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837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0504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250825" y="6494461"/>
            <a:ext cx="6082114" cy="24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‹#›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[TODO: Project] | Real-Time Systems Lab | [TODO: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Occassion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of Talk]  | [TODO: Date]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7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862" r:id="rId4"/>
    <p:sldLayoutId id="2147483863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[TODO: Main title]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pPr>
              <a:buNone/>
            </a:pPr>
            <a:r>
              <a:rPr lang="de-DE" dirty="0"/>
              <a:t>[</a:t>
            </a:r>
            <a:r>
              <a:rPr lang="en-US" dirty="0"/>
              <a:t>TODO: </a:t>
            </a:r>
            <a:r>
              <a:rPr lang="de-DE" dirty="0" err="1"/>
              <a:t>Subtitle</a:t>
            </a:r>
            <a:r>
              <a:rPr lang="de-DE"/>
              <a:t>]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6159342"/>
            <a:ext cx="8899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2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Regelung</a:t>
            </a:r>
            <a:r>
              <a:rPr lang="en-US" dirty="0"/>
              <a:t> Outline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4E7884-E04F-4446-A26B-C43E140B1AF7}"/>
              </a:ext>
            </a:extLst>
          </p:cNvPr>
          <p:cNvSpPr/>
          <p:nvPr/>
        </p:nvSpPr>
        <p:spPr bwMode="auto">
          <a:xfrm>
            <a:off x="611560" y="2348880"/>
            <a:ext cx="2304256" cy="83817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Bild von Kinect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342A-B5C0-440A-81DF-84C5E56A517C}"/>
              </a:ext>
            </a:extLst>
          </p:cNvPr>
          <p:cNvSpPr/>
          <p:nvPr/>
        </p:nvSpPr>
        <p:spPr bwMode="auto">
          <a:xfrm>
            <a:off x="5364090" y="2348880"/>
            <a:ext cx="2448270" cy="83817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altLang="zh-CN" dirty="0">
                <a:latin typeface="Arial" charset="0"/>
              </a:rPr>
              <a:t>Bild </a:t>
            </a:r>
            <a:r>
              <a:rPr lang="en-US" altLang="zh-CN" dirty="0" err="1">
                <a:latin typeface="Arial" charset="0"/>
              </a:rPr>
              <a:t>Verarbeitung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058AEC2-EFEB-4938-A09D-7A3B0F900C97}"/>
              </a:ext>
            </a:extLst>
          </p:cNvPr>
          <p:cNvSpPr/>
          <p:nvPr/>
        </p:nvSpPr>
        <p:spPr bwMode="auto">
          <a:xfrm>
            <a:off x="3563888" y="2564904"/>
            <a:ext cx="1080120" cy="28803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6393FC97-CCD1-4317-A23D-BBF5F9761E7D}"/>
              </a:ext>
            </a:extLst>
          </p:cNvPr>
          <p:cNvSpPr/>
          <p:nvPr/>
        </p:nvSpPr>
        <p:spPr bwMode="auto">
          <a:xfrm>
            <a:off x="6300192" y="3429000"/>
            <a:ext cx="288032" cy="1008112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86E964-8356-4A14-9C0A-A08A96C38A91}"/>
              </a:ext>
            </a:extLst>
          </p:cNvPr>
          <p:cNvSpPr/>
          <p:nvPr/>
        </p:nvSpPr>
        <p:spPr bwMode="auto">
          <a:xfrm>
            <a:off x="5364090" y="4725144"/>
            <a:ext cx="2448270" cy="83817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altLang="zh-CN" dirty="0">
                <a:latin typeface="Arial" charset="0"/>
              </a:rPr>
              <a:t>Abweichung</a:t>
            </a:r>
            <a:r>
              <a:rPr lang="en-US" altLang="zh-CN" dirty="0">
                <a:latin typeface="Arial" charset="0"/>
              </a:rPr>
              <a:t> </a:t>
            </a:r>
            <a:r>
              <a:rPr lang="en-US" altLang="zh-CN" dirty="0" err="1">
                <a:latin typeface="Arial" charset="0"/>
              </a:rPr>
              <a:t>Kriegen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9D39C4-6AD2-4C6C-84A1-1B5D12C2A210}"/>
              </a:ext>
            </a:extLst>
          </p:cNvPr>
          <p:cNvSpPr/>
          <p:nvPr/>
        </p:nvSpPr>
        <p:spPr bwMode="auto">
          <a:xfrm>
            <a:off x="611560" y="4725144"/>
            <a:ext cx="2304256" cy="83817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PID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Regler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FA78C58-8878-470A-9370-58A3E8196822}"/>
              </a:ext>
            </a:extLst>
          </p:cNvPr>
          <p:cNvSpPr/>
          <p:nvPr/>
        </p:nvSpPr>
        <p:spPr bwMode="auto">
          <a:xfrm rot="10800000">
            <a:off x="3563888" y="5013176"/>
            <a:ext cx="1080120" cy="28803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0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8241F90-1DFC-4816-ACE1-D1A8E56BB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79" y="1525143"/>
            <a:ext cx="8425631" cy="4716556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B11EA8BF-FB04-400A-8DB2-254D2C392B05}"/>
              </a:ext>
            </a:extLst>
          </p:cNvPr>
          <p:cNvSpPr txBox="1">
            <a:spLocks/>
          </p:cNvSpPr>
          <p:nvPr/>
        </p:nvSpPr>
        <p:spPr bwMode="auto">
          <a:xfrm>
            <a:off x="245779" y="551308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kern="0" dirty="0"/>
              <a:t>B</a:t>
            </a:r>
            <a:r>
              <a:rPr lang="en-US" altLang="zh-CN" kern="0" dirty="0"/>
              <a:t>ild </a:t>
            </a:r>
            <a:r>
              <a:rPr lang="en-US" altLang="zh-CN" kern="0" dirty="0" err="1"/>
              <a:t>Verarbeitung</a:t>
            </a:r>
            <a:endParaRPr lang="en-US" kern="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BDB56B-645D-450E-9539-6C22387F7D65}"/>
              </a:ext>
            </a:extLst>
          </p:cNvPr>
          <p:cNvSpPr/>
          <p:nvPr/>
        </p:nvSpPr>
        <p:spPr bwMode="auto">
          <a:xfrm>
            <a:off x="683568" y="1844824"/>
            <a:ext cx="1872208" cy="64807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Original Bild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7259818-9F3F-4D7C-B7F6-2E962A9BD0DB}"/>
              </a:ext>
            </a:extLst>
          </p:cNvPr>
          <p:cNvSpPr/>
          <p:nvPr/>
        </p:nvSpPr>
        <p:spPr bwMode="auto">
          <a:xfrm>
            <a:off x="2628479" y="2096852"/>
            <a:ext cx="791393" cy="18002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980A95-E92A-4E8D-893E-FF8EFEDF2188}"/>
              </a:ext>
            </a:extLst>
          </p:cNvPr>
          <p:cNvSpPr/>
          <p:nvPr/>
        </p:nvSpPr>
        <p:spPr bwMode="auto">
          <a:xfrm>
            <a:off x="3599892" y="1862826"/>
            <a:ext cx="1908212" cy="64807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Fahrbahn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7AD2A7-76BC-4CC9-9350-A19547004DA8}"/>
              </a:ext>
            </a:extLst>
          </p:cNvPr>
          <p:cNvSpPr/>
          <p:nvPr/>
        </p:nvSpPr>
        <p:spPr bwMode="auto">
          <a:xfrm>
            <a:off x="6552220" y="1862826"/>
            <a:ext cx="1908212" cy="64807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Schwarz &amp;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weiß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05906E9-3468-40D1-B072-58C36B3E916E}"/>
              </a:ext>
            </a:extLst>
          </p:cNvPr>
          <p:cNvSpPr/>
          <p:nvPr/>
        </p:nvSpPr>
        <p:spPr bwMode="auto">
          <a:xfrm>
            <a:off x="5688124" y="2078850"/>
            <a:ext cx="791393" cy="18002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236DEE-C17B-48A9-A2CB-206F16610AF9}"/>
              </a:ext>
            </a:extLst>
          </p:cNvPr>
          <p:cNvSpPr/>
          <p:nvPr/>
        </p:nvSpPr>
        <p:spPr bwMode="auto">
          <a:xfrm>
            <a:off x="6552220" y="2906845"/>
            <a:ext cx="1908212" cy="64807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1/3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Benutzen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C69E9E2-4E4D-42BF-AE31-E6BD5C4C5EDC}"/>
              </a:ext>
            </a:extLst>
          </p:cNvPr>
          <p:cNvSpPr/>
          <p:nvPr/>
        </p:nvSpPr>
        <p:spPr bwMode="auto">
          <a:xfrm>
            <a:off x="211596" y="4437112"/>
            <a:ext cx="8608876" cy="192259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76D73B-A61B-4988-ADD5-5742C93C0DDA}"/>
              </a:ext>
            </a:extLst>
          </p:cNvPr>
          <p:cNvSpPr/>
          <p:nvPr/>
        </p:nvSpPr>
        <p:spPr bwMode="auto">
          <a:xfrm>
            <a:off x="3638523" y="2906845"/>
            <a:ext cx="1908212" cy="64807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Pixelgrafik</a:t>
            </a:r>
            <a:r>
              <a:rPr lang="en-US" altLang="zh-CN" dirty="0"/>
              <a:t> 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B6E9A5B-B169-4E79-8D73-521F30E4B22B}"/>
              </a:ext>
            </a:extLst>
          </p:cNvPr>
          <p:cNvSpPr/>
          <p:nvPr/>
        </p:nvSpPr>
        <p:spPr bwMode="auto">
          <a:xfrm>
            <a:off x="5379033" y="4608341"/>
            <a:ext cx="72008" cy="971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FBD301C-D9F5-4BB3-B011-F50A99FBFED6}"/>
              </a:ext>
            </a:extLst>
          </p:cNvPr>
          <p:cNvSpPr/>
          <p:nvPr/>
        </p:nvSpPr>
        <p:spPr bwMode="auto">
          <a:xfrm flipH="1">
            <a:off x="5379033" y="4772963"/>
            <a:ext cx="72008" cy="971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8317861-DD3B-4167-A766-F206006226DF}"/>
              </a:ext>
            </a:extLst>
          </p:cNvPr>
          <p:cNvSpPr/>
          <p:nvPr/>
        </p:nvSpPr>
        <p:spPr bwMode="auto">
          <a:xfrm flipH="1">
            <a:off x="5379033" y="4936619"/>
            <a:ext cx="72008" cy="971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9C425F5-B608-42EB-9D2F-7043DA1675FE}"/>
              </a:ext>
            </a:extLst>
          </p:cNvPr>
          <p:cNvSpPr/>
          <p:nvPr/>
        </p:nvSpPr>
        <p:spPr bwMode="auto">
          <a:xfrm flipH="1">
            <a:off x="5546735" y="5085184"/>
            <a:ext cx="72008" cy="971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5D31654-C0BE-48C0-ABB9-F19137C5152A}"/>
              </a:ext>
            </a:extLst>
          </p:cNvPr>
          <p:cNvSpPr/>
          <p:nvPr/>
        </p:nvSpPr>
        <p:spPr bwMode="auto">
          <a:xfrm flipH="1">
            <a:off x="5546735" y="5267024"/>
            <a:ext cx="72008" cy="971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A7B8B9A-226B-4272-98FB-DD25F66F61F0}"/>
              </a:ext>
            </a:extLst>
          </p:cNvPr>
          <p:cNvSpPr/>
          <p:nvPr/>
        </p:nvSpPr>
        <p:spPr bwMode="auto">
          <a:xfrm flipH="1">
            <a:off x="5546735" y="5448864"/>
            <a:ext cx="72008" cy="971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2930A61-C1F3-478E-B64C-C5B5A2CEBDC7}"/>
              </a:ext>
            </a:extLst>
          </p:cNvPr>
          <p:cNvSpPr/>
          <p:nvPr/>
        </p:nvSpPr>
        <p:spPr bwMode="auto">
          <a:xfrm flipH="1">
            <a:off x="5712517" y="5623263"/>
            <a:ext cx="72008" cy="971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8F26732-C65B-4E83-8BC5-16CBE9E28052}"/>
              </a:ext>
            </a:extLst>
          </p:cNvPr>
          <p:cNvSpPr/>
          <p:nvPr/>
        </p:nvSpPr>
        <p:spPr bwMode="auto">
          <a:xfrm flipH="1">
            <a:off x="5724128" y="5805264"/>
            <a:ext cx="72008" cy="971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81A1333-B0F6-4456-A725-834852C35C05}"/>
              </a:ext>
            </a:extLst>
          </p:cNvPr>
          <p:cNvSpPr/>
          <p:nvPr/>
        </p:nvSpPr>
        <p:spPr bwMode="auto">
          <a:xfrm flipH="1">
            <a:off x="5724128" y="5974886"/>
            <a:ext cx="72008" cy="971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AE6D691-2B4A-42BF-9A5A-B999247DE749}"/>
              </a:ext>
            </a:extLst>
          </p:cNvPr>
          <p:cNvSpPr/>
          <p:nvPr/>
        </p:nvSpPr>
        <p:spPr bwMode="auto">
          <a:xfrm flipH="1">
            <a:off x="5868144" y="6144509"/>
            <a:ext cx="72008" cy="971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AB902C3-AB7B-4E5B-A6AA-1EE900DC6487}"/>
              </a:ext>
            </a:extLst>
          </p:cNvPr>
          <p:cNvSpPr/>
          <p:nvPr/>
        </p:nvSpPr>
        <p:spPr bwMode="auto">
          <a:xfrm rot="10800000">
            <a:off x="5670511" y="3147619"/>
            <a:ext cx="791393" cy="18002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13FD641-04C1-4423-A120-18D7A968C0F2}"/>
              </a:ext>
            </a:extLst>
          </p:cNvPr>
          <p:cNvSpPr/>
          <p:nvPr/>
        </p:nvSpPr>
        <p:spPr bwMode="auto">
          <a:xfrm rot="10800000">
            <a:off x="2615882" y="3149723"/>
            <a:ext cx="791393" cy="18002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43869A-3B7C-4AE3-A46E-F91370F78026}"/>
              </a:ext>
            </a:extLst>
          </p:cNvPr>
          <p:cNvSpPr/>
          <p:nvPr/>
        </p:nvSpPr>
        <p:spPr bwMode="auto">
          <a:xfrm>
            <a:off x="645781" y="2904066"/>
            <a:ext cx="1908212" cy="64807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altLang="zh-CN" dirty="0"/>
              <a:t>Integration </a:t>
            </a:r>
            <a:endParaRPr kumimoji="0" lang="de-DE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720F63A7-BB3A-42ED-A009-ECD74F554866}"/>
              </a:ext>
            </a:extLst>
          </p:cNvPr>
          <p:cNvSpPr/>
          <p:nvPr/>
        </p:nvSpPr>
        <p:spPr bwMode="auto">
          <a:xfrm>
            <a:off x="7398314" y="2570641"/>
            <a:ext cx="198022" cy="277940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B8C1B-7C78-4D38-AF50-510D2165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70" y="764704"/>
            <a:ext cx="6877050" cy="838200"/>
          </a:xfrm>
        </p:spPr>
        <p:txBody>
          <a:bodyPr/>
          <a:lstStyle/>
          <a:p>
            <a:r>
              <a:rPr lang="en-US" altLang="zh-CN" dirty="0"/>
              <a:t>Bild </a:t>
            </a:r>
            <a:r>
              <a:rPr lang="de-DE" altLang="zh-CN" dirty="0"/>
              <a:t>Verarbeitung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FE226-E6BE-4745-917D-521A004C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Standard Linie wird gespeichert (wie rot)</a:t>
            </a:r>
          </a:p>
          <a:p>
            <a:r>
              <a:rPr lang="de-DE" altLang="zh-CN" dirty="0"/>
              <a:t>Aktuelle Linie nehmen (wie blau)</a:t>
            </a:r>
          </a:p>
          <a:p>
            <a:r>
              <a:rPr lang="de-DE" altLang="zh-CN" dirty="0"/>
              <a:t>Abweichung Kriegen (integrieren schwarz)</a:t>
            </a:r>
          </a:p>
          <a:p>
            <a:r>
              <a:rPr lang="de-DE" altLang="zh-CN" dirty="0"/>
              <a:t>Ein PD Regler benutzen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1E0314-B04F-4ED7-83D7-93BF1339AD7B}"/>
              </a:ext>
            </a:extLst>
          </p:cNvPr>
          <p:cNvCxnSpPr>
            <a:cxnSpLocks/>
          </p:cNvCxnSpPr>
          <p:nvPr/>
        </p:nvCxnSpPr>
        <p:spPr bwMode="auto">
          <a:xfrm>
            <a:off x="5024719" y="3556932"/>
            <a:ext cx="915433" cy="2032308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3A43E4F-08C6-4161-A953-A71CE9BEFAD0}"/>
              </a:ext>
            </a:extLst>
          </p:cNvPr>
          <p:cNvSpPr/>
          <p:nvPr/>
        </p:nvSpPr>
        <p:spPr bwMode="auto">
          <a:xfrm>
            <a:off x="3942826" y="3556932"/>
            <a:ext cx="1895912" cy="2072081"/>
          </a:xfrm>
          <a:custGeom>
            <a:avLst/>
            <a:gdLst>
              <a:gd name="connsiteX0" fmla="*/ 1895912 w 1895912"/>
              <a:gd name="connsiteY0" fmla="*/ 2072081 h 2072081"/>
              <a:gd name="connsiteX1" fmla="*/ 1585519 w 1895912"/>
              <a:gd name="connsiteY1" fmla="*/ 1367406 h 2072081"/>
              <a:gd name="connsiteX2" fmla="*/ 1006679 w 1895912"/>
              <a:gd name="connsiteY2" fmla="*/ 645952 h 2072081"/>
              <a:gd name="connsiteX3" fmla="*/ 0 w 1895912"/>
              <a:gd name="connsiteY3" fmla="*/ 0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5912" h="2072081">
                <a:moveTo>
                  <a:pt x="1895912" y="2072081"/>
                </a:moveTo>
                <a:cubicBezTo>
                  <a:pt x="1814818" y="1838587"/>
                  <a:pt x="1733724" y="1605094"/>
                  <a:pt x="1585519" y="1367406"/>
                </a:cubicBezTo>
                <a:cubicBezTo>
                  <a:pt x="1437314" y="1129718"/>
                  <a:pt x="1270932" y="873853"/>
                  <a:pt x="1006679" y="645952"/>
                </a:cubicBezTo>
                <a:cubicBezTo>
                  <a:pt x="742426" y="418051"/>
                  <a:pt x="371213" y="209025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45C868C-F977-45AC-BEEC-5A992872E2B7}"/>
              </a:ext>
            </a:extLst>
          </p:cNvPr>
          <p:cNvCxnSpPr/>
          <p:nvPr/>
        </p:nvCxnSpPr>
        <p:spPr bwMode="auto">
          <a:xfrm>
            <a:off x="4016607" y="3541513"/>
            <a:ext cx="1008112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8C604E-F605-437D-8D5D-B170FD622440}"/>
              </a:ext>
            </a:extLst>
          </p:cNvPr>
          <p:cNvCxnSpPr>
            <a:cxnSpLocks/>
          </p:cNvCxnSpPr>
          <p:nvPr/>
        </p:nvCxnSpPr>
        <p:spPr bwMode="auto">
          <a:xfrm>
            <a:off x="4341467" y="3717032"/>
            <a:ext cx="749098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6026CF3-F584-439B-9926-1D0E0BFA93B6}"/>
              </a:ext>
            </a:extLst>
          </p:cNvPr>
          <p:cNvCxnSpPr>
            <a:cxnSpLocks/>
          </p:cNvCxnSpPr>
          <p:nvPr/>
        </p:nvCxnSpPr>
        <p:spPr bwMode="auto">
          <a:xfrm>
            <a:off x="4716016" y="3933056"/>
            <a:ext cx="504056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17B2DFB-8F03-47BC-B973-747782EB5F23}"/>
              </a:ext>
            </a:extLst>
          </p:cNvPr>
          <p:cNvCxnSpPr/>
          <p:nvPr/>
        </p:nvCxnSpPr>
        <p:spPr bwMode="auto">
          <a:xfrm>
            <a:off x="4967716" y="4149080"/>
            <a:ext cx="360040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5A568C1-D151-4F91-ACC4-935134F41D82}"/>
              </a:ext>
            </a:extLst>
          </p:cNvPr>
          <p:cNvCxnSpPr/>
          <p:nvPr/>
        </p:nvCxnSpPr>
        <p:spPr bwMode="auto">
          <a:xfrm>
            <a:off x="5148064" y="4365104"/>
            <a:ext cx="288032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A2111A-FA07-48A8-AB7C-FC78059A082A}"/>
              </a:ext>
            </a:extLst>
          </p:cNvPr>
          <p:cNvCxnSpPr/>
          <p:nvPr/>
        </p:nvCxnSpPr>
        <p:spPr bwMode="auto">
          <a:xfrm>
            <a:off x="5327756" y="4592972"/>
            <a:ext cx="216352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00F67AD-FF38-4221-8528-26FBE5295370}"/>
              </a:ext>
            </a:extLst>
          </p:cNvPr>
          <p:cNvSpPr/>
          <p:nvPr/>
        </p:nvSpPr>
        <p:spPr bwMode="auto">
          <a:xfrm>
            <a:off x="838899" y="3624044"/>
            <a:ext cx="1904853" cy="1946246"/>
          </a:xfrm>
          <a:custGeom>
            <a:avLst/>
            <a:gdLst>
              <a:gd name="connsiteX0" fmla="*/ 1518407 w 1904853"/>
              <a:gd name="connsiteY0" fmla="*/ 0 h 1946246"/>
              <a:gd name="connsiteX1" fmla="*/ 1803633 w 1904853"/>
              <a:gd name="connsiteY1" fmla="*/ 696286 h 1946246"/>
              <a:gd name="connsiteX2" fmla="*/ 0 w 1904853"/>
              <a:gd name="connsiteY2" fmla="*/ 1946246 h 194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4853" h="1946246">
                <a:moveTo>
                  <a:pt x="1518407" y="0"/>
                </a:moveTo>
                <a:cubicBezTo>
                  <a:pt x="1787554" y="185956"/>
                  <a:pt x="2056701" y="371912"/>
                  <a:pt x="1803633" y="696286"/>
                </a:cubicBezTo>
                <a:cubicBezTo>
                  <a:pt x="1550565" y="1020660"/>
                  <a:pt x="775282" y="1483453"/>
                  <a:pt x="0" y="1946246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0D747F4-7F34-4D71-8564-1DBF380CE981}"/>
              </a:ext>
            </a:extLst>
          </p:cNvPr>
          <p:cNvCxnSpPr>
            <a:cxnSpLocks/>
          </p:cNvCxnSpPr>
          <p:nvPr/>
        </p:nvCxnSpPr>
        <p:spPr bwMode="auto">
          <a:xfrm flipH="1">
            <a:off x="2657041" y="3547103"/>
            <a:ext cx="1014065" cy="2042137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3033525-E74E-4106-BAB7-4B153EC242EF}"/>
              </a:ext>
            </a:extLst>
          </p:cNvPr>
          <p:cNvSpPr/>
          <p:nvPr/>
        </p:nvSpPr>
        <p:spPr bwMode="auto">
          <a:xfrm rot="16200000">
            <a:off x="3934855" y="4795696"/>
            <a:ext cx="1008112" cy="770397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6D1B18C-D669-4DBF-A984-4C06C62C3B3E}"/>
              </a:ext>
            </a:extLst>
          </p:cNvPr>
          <p:cNvSpPr/>
          <p:nvPr/>
        </p:nvSpPr>
        <p:spPr bwMode="auto">
          <a:xfrm rot="14630582">
            <a:off x="3861628" y="3850246"/>
            <a:ext cx="749098" cy="40007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37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69</Words>
  <Application>Microsoft Office PowerPoint</Application>
  <PresentationFormat>全屏显示(4:3)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Stafford</vt:lpstr>
      <vt:lpstr>Arial</vt:lpstr>
      <vt:lpstr>Courier New</vt:lpstr>
      <vt:lpstr>Symbol</vt:lpstr>
      <vt:lpstr>Times New Roman</vt:lpstr>
      <vt:lpstr>Wingdings</vt:lpstr>
      <vt:lpstr>ESLayout</vt:lpstr>
      <vt:lpstr>[TODO: Main title]</vt:lpstr>
      <vt:lpstr>Regelung Outline</vt:lpstr>
      <vt:lpstr>PowerPoint 演示文稿</vt:lpstr>
      <vt:lpstr>Bild Verarbeitung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CFY</cp:lastModifiedBy>
  <cp:revision>1262</cp:revision>
  <cp:lastPrinted>2015-06-16T08:01:12Z</cp:lastPrinted>
  <dcterms:modified xsi:type="dcterms:W3CDTF">2019-02-26T20:40:54Z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