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24"/>
  </p:normalViewPr>
  <p:slideViewPr>
    <p:cSldViewPr snapToGrid="0" snapToObjects="1">
      <p:cViewPr>
        <p:scale>
          <a:sx n="67" d="100"/>
          <a:sy n="67" d="100"/>
        </p:scale>
        <p:origin x="-12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2497-FDD5-284D-920B-9E10241B4097}" type="datetimeFigureOut">
              <a:rPr lang="de-DE" smtClean="0"/>
              <a:t>21.03.19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D98B-5412-E841-8B75-AF2BBE614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" y="1453320"/>
            <a:ext cx="1498779" cy="1557173"/>
          </a:xfrm>
          <a:prstGeom prst="roundRect">
            <a:avLst>
              <a:gd name="adj" fmla="val 6518"/>
            </a:avLst>
          </a:prstGeom>
          <a:effectLst/>
        </p:spPr>
      </p:pic>
      <p:sp>
        <p:nvSpPr>
          <p:cNvPr id="5" name="箭头: 右 9">
            <a:extLst>
              <a:ext uri="{FF2B5EF4-FFF2-40B4-BE49-F238E27FC236}">
                <a16:creationId xmlns:a16="http://schemas.microsoft.com/office/drawing/2014/main" xmlns="" id="{F058AEC2-EFEB-4938-A09D-7A3B0F900C97}"/>
              </a:ext>
            </a:extLst>
          </p:cNvPr>
          <p:cNvSpPr/>
          <p:nvPr/>
        </p:nvSpPr>
        <p:spPr bwMode="auto">
          <a:xfrm>
            <a:off x="2712785" y="2076694"/>
            <a:ext cx="315035" cy="310418"/>
          </a:xfrm>
          <a:prstGeom prst="rightArrow">
            <a:avLst/>
          </a:prstGeom>
          <a:solidFill>
            <a:srgbClr val="003C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zh-CN" altLang="en-US" sz="2200" dirty="0">
              <a:latin typeface="Arial" charset="0"/>
            </a:endParaRPr>
          </a:p>
        </p:txBody>
      </p:sp>
      <p:pic>
        <p:nvPicPr>
          <p:cNvPr id="6" name="Bild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55" y="1446444"/>
            <a:ext cx="1498779" cy="1557173"/>
          </a:xfrm>
          <a:prstGeom prst="roundRect">
            <a:avLst>
              <a:gd name="adj" fmla="val 6518"/>
            </a:avLst>
          </a:prstGeom>
          <a:effectLst/>
        </p:spPr>
      </p:pic>
      <p:pic>
        <p:nvPicPr>
          <p:cNvPr id="7" name="Bild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56" y="1446444"/>
            <a:ext cx="1498779" cy="1557173"/>
          </a:xfrm>
          <a:prstGeom prst="roundRect">
            <a:avLst>
              <a:gd name="adj" fmla="val 6518"/>
            </a:avLst>
          </a:prstGeom>
          <a:effectLst/>
        </p:spPr>
      </p:pic>
      <p:sp>
        <p:nvSpPr>
          <p:cNvPr id="8" name="箭头: 右 9">
            <a:extLst>
              <a:ext uri="{FF2B5EF4-FFF2-40B4-BE49-F238E27FC236}">
                <a16:creationId xmlns:a16="http://schemas.microsoft.com/office/drawing/2014/main" xmlns="" id="{F058AEC2-EFEB-4938-A09D-7A3B0F900C97}"/>
              </a:ext>
            </a:extLst>
          </p:cNvPr>
          <p:cNvSpPr/>
          <p:nvPr/>
        </p:nvSpPr>
        <p:spPr bwMode="auto">
          <a:xfrm>
            <a:off x="4749007" y="2069820"/>
            <a:ext cx="315035" cy="310418"/>
          </a:xfrm>
          <a:prstGeom prst="rightArrow">
            <a:avLst/>
          </a:prstGeom>
          <a:solidFill>
            <a:srgbClr val="003C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zh-CN" altLang="en-US" sz="2200" dirty="0">
              <a:latin typeface="Arial" charset="0"/>
            </a:endParaRPr>
          </a:p>
        </p:txBody>
      </p:sp>
      <p:pic>
        <p:nvPicPr>
          <p:cNvPr id="10" name="Bild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31" y="3833626"/>
            <a:ext cx="1542215" cy="1542215"/>
          </a:xfrm>
          <a:prstGeom prst="roundRect">
            <a:avLst>
              <a:gd name="adj" fmla="val 6518"/>
            </a:avLst>
          </a:prstGeom>
          <a:effectLst/>
        </p:spPr>
      </p:pic>
      <p:sp>
        <p:nvSpPr>
          <p:cNvPr id="11" name="箭头: 右 9">
            <a:extLst>
              <a:ext uri="{FF2B5EF4-FFF2-40B4-BE49-F238E27FC236}">
                <a16:creationId xmlns:a16="http://schemas.microsoft.com/office/drawing/2014/main" xmlns="" id="{F058AEC2-EFEB-4938-A09D-7A3B0F900C97}"/>
              </a:ext>
            </a:extLst>
          </p:cNvPr>
          <p:cNvSpPr/>
          <p:nvPr/>
        </p:nvSpPr>
        <p:spPr bwMode="auto">
          <a:xfrm>
            <a:off x="2712784" y="4452960"/>
            <a:ext cx="315035" cy="310418"/>
          </a:xfrm>
          <a:prstGeom prst="rightArrow">
            <a:avLst/>
          </a:prstGeom>
          <a:solidFill>
            <a:srgbClr val="003C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zh-CN" altLang="en-US" sz="2200" dirty="0">
              <a:latin typeface="Arial" charset="0"/>
            </a:endParaRPr>
          </a:p>
        </p:txBody>
      </p:sp>
      <p:pic>
        <p:nvPicPr>
          <p:cNvPr id="12" name="Bild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58" y="3822710"/>
            <a:ext cx="1557173" cy="1557173"/>
          </a:xfrm>
          <a:prstGeom prst="roundRect">
            <a:avLst>
              <a:gd name="adj" fmla="val 6518"/>
            </a:avLst>
          </a:prstGeom>
          <a:effectLst/>
        </p:spPr>
      </p:pic>
      <p:pic>
        <p:nvPicPr>
          <p:cNvPr id="13" name="Bild 1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59" y="3822710"/>
            <a:ext cx="1557173" cy="1557173"/>
          </a:xfrm>
          <a:prstGeom prst="roundRect">
            <a:avLst>
              <a:gd name="adj" fmla="val 6518"/>
            </a:avLst>
          </a:prstGeom>
          <a:effectLst/>
        </p:spPr>
      </p:pic>
      <p:sp>
        <p:nvSpPr>
          <p:cNvPr id="14" name="箭头: 右 9">
            <a:extLst>
              <a:ext uri="{FF2B5EF4-FFF2-40B4-BE49-F238E27FC236}">
                <a16:creationId xmlns:a16="http://schemas.microsoft.com/office/drawing/2014/main" xmlns="" id="{F058AEC2-EFEB-4938-A09D-7A3B0F900C97}"/>
              </a:ext>
            </a:extLst>
          </p:cNvPr>
          <p:cNvSpPr/>
          <p:nvPr/>
        </p:nvSpPr>
        <p:spPr bwMode="auto">
          <a:xfrm>
            <a:off x="4749007" y="4446086"/>
            <a:ext cx="315035" cy="310418"/>
          </a:xfrm>
          <a:prstGeom prst="rightArrow">
            <a:avLst/>
          </a:prstGeom>
          <a:solidFill>
            <a:srgbClr val="003C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zh-CN" altLang="en-US" sz="2200" dirty="0"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36945" y="1058580"/>
            <a:ext cx="25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/>
              <a:t>Referenzbild Schild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45281" y="3427971"/>
            <a:ext cx="26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/>
              <a:t>Live Bild Kamera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81857" y="3010491"/>
            <a:ext cx="15571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1. </a:t>
            </a:r>
            <a:r>
              <a:rPr lang="de-DE" sz="1300" dirty="0" err="1" smtClean="0"/>
              <a:t>Rohbild</a:t>
            </a:r>
            <a:r>
              <a:rPr lang="de-DE" sz="1300" dirty="0" smtClean="0"/>
              <a:t> laden</a:t>
            </a:r>
            <a:endParaRPr lang="de-DE" sz="1300" dirty="0"/>
          </a:p>
        </p:txBody>
      </p:sp>
      <p:sp>
        <p:nvSpPr>
          <p:cNvPr id="19" name="Textfeld 18"/>
          <p:cNvSpPr txBox="1"/>
          <p:nvPr/>
        </p:nvSpPr>
        <p:spPr>
          <a:xfrm>
            <a:off x="3107258" y="3003616"/>
            <a:ext cx="1557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2. </a:t>
            </a:r>
            <a:r>
              <a:rPr lang="de-DE" sz="1300" dirty="0" smtClean="0"/>
              <a:t>In Graustufen konvertieren</a:t>
            </a:r>
            <a:endParaRPr lang="de-DE" sz="1300" dirty="0"/>
          </a:p>
        </p:txBody>
      </p:sp>
      <p:sp>
        <p:nvSpPr>
          <p:cNvPr id="20" name="Textfeld 19"/>
          <p:cNvSpPr txBox="1"/>
          <p:nvPr/>
        </p:nvSpPr>
        <p:spPr>
          <a:xfrm>
            <a:off x="5060292" y="3003616"/>
            <a:ext cx="17028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3. </a:t>
            </a:r>
            <a:r>
              <a:rPr lang="de-DE" sz="1300" dirty="0" err="1"/>
              <a:t>Keypoint</a:t>
            </a:r>
            <a:r>
              <a:rPr lang="de-DE" sz="1300" dirty="0"/>
              <a:t> </a:t>
            </a:r>
            <a:r>
              <a:rPr lang="de-DE" sz="1300" dirty="0" err="1"/>
              <a:t>Detection</a:t>
            </a:r>
            <a:endParaRPr lang="de-DE" sz="1300" dirty="0"/>
          </a:p>
          <a:p>
            <a:pPr algn="ctr"/>
            <a:r>
              <a:rPr lang="de-DE" sz="1300" dirty="0"/>
              <a:t>mit SURF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073521" y="5386757"/>
            <a:ext cx="15571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1. </a:t>
            </a:r>
            <a:r>
              <a:rPr lang="de-DE" sz="1300" dirty="0" err="1" smtClean="0"/>
              <a:t>Rohbild</a:t>
            </a:r>
            <a:r>
              <a:rPr lang="de-DE" sz="1300" dirty="0" smtClean="0"/>
              <a:t> laden</a:t>
            </a:r>
            <a:endParaRPr lang="de-DE" sz="1300" dirty="0"/>
          </a:p>
        </p:txBody>
      </p:sp>
      <p:sp>
        <p:nvSpPr>
          <p:cNvPr id="22" name="Textfeld 21"/>
          <p:cNvSpPr txBox="1"/>
          <p:nvPr/>
        </p:nvSpPr>
        <p:spPr>
          <a:xfrm>
            <a:off x="3098922" y="5379882"/>
            <a:ext cx="1557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2. </a:t>
            </a:r>
            <a:r>
              <a:rPr lang="de-DE" sz="1300" dirty="0" smtClean="0"/>
              <a:t>In Graustufen </a:t>
            </a:r>
            <a:r>
              <a:rPr lang="de-DE" sz="1300" dirty="0" smtClean="0"/>
              <a:t>konvertieren</a:t>
            </a:r>
            <a:endParaRPr lang="de-DE" sz="1300" dirty="0"/>
          </a:p>
        </p:txBody>
      </p:sp>
      <p:sp>
        <p:nvSpPr>
          <p:cNvPr id="23" name="Textfeld 22"/>
          <p:cNvSpPr txBox="1"/>
          <p:nvPr/>
        </p:nvSpPr>
        <p:spPr>
          <a:xfrm>
            <a:off x="5060292" y="5371800"/>
            <a:ext cx="17028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3. </a:t>
            </a:r>
            <a:r>
              <a:rPr lang="de-DE" sz="1300" dirty="0" err="1"/>
              <a:t>Keypoint</a:t>
            </a:r>
            <a:r>
              <a:rPr lang="de-DE" sz="1300" dirty="0"/>
              <a:t> </a:t>
            </a:r>
            <a:r>
              <a:rPr lang="de-DE" sz="1300" dirty="0" err="1"/>
              <a:t>Detection</a:t>
            </a:r>
            <a:endParaRPr lang="de-DE" sz="1300" dirty="0"/>
          </a:p>
          <a:p>
            <a:pPr algn="ctr"/>
            <a:r>
              <a:rPr lang="de-DE" sz="1300" dirty="0"/>
              <a:t>mit SURF</a:t>
            </a:r>
          </a:p>
        </p:txBody>
      </p:sp>
      <p:pic>
        <p:nvPicPr>
          <p:cNvPr id="24" name="Bild 2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76" y="2763187"/>
            <a:ext cx="1818785" cy="1364088"/>
          </a:xfrm>
          <a:prstGeom prst="roundRect">
            <a:avLst>
              <a:gd name="adj" fmla="val 6518"/>
            </a:avLst>
          </a:prstGeom>
          <a:effectLst/>
        </p:spPr>
      </p:pic>
      <p:sp>
        <p:nvSpPr>
          <p:cNvPr id="25" name="箭头: 右 9">
            <a:extLst>
              <a:ext uri="{FF2B5EF4-FFF2-40B4-BE49-F238E27FC236}">
                <a16:creationId xmlns:a16="http://schemas.microsoft.com/office/drawing/2014/main" xmlns="" id="{F058AEC2-EFEB-4938-A09D-7A3B0F900C97}"/>
              </a:ext>
            </a:extLst>
          </p:cNvPr>
          <p:cNvSpPr/>
          <p:nvPr/>
        </p:nvSpPr>
        <p:spPr bwMode="auto">
          <a:xfrm>
            <a:off x="9819881" y="3288807"/>
            <a:ext cx="315035" cy="310418"/>
          </a:xfrm>
          <a:prstGeom prst="rightArrow">
            <a:avLst/>
          </a:prstGeom>
          <a:solidFill>
            <a:srgbClr val="003C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箭头: 右 9">
            <a:extLst>
              <a:ext uri="{FF2B5EF4-FFF2-40B4-BE49-F238E27FC236}">
                <a16:creationId xmlns:a16="http://schemas.microsoft.com/office/drawing/2014/main" xmlns="" id="{F058AEC2-EFEB-4938-A09D-7A3B0F900C97}"/>
              </a:ext>
            </a:extLst>
          </p:cNvPr>
          <p:cNvSpPr/>
          <p:nvPr/>
        </p:nvSpPr>
        <p:spPr bwMode="auto">
          <a:xfrm>
            <a:off x="12062415" y="3272762"/>
            <a:ext cx="315035" cy="310418"/>
          </a:xfrm>
          <a:prstGeom prst="rightArrow">
            <a:avLst/>
          </a:prstGeom>
          <a:solidFill>
            <a:srgbClr val="003C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winkelte Verbindung 26"/>
          <p:cNvCxnSpPr/>
          <p:nvPr/>
        </p:nvCxnSpPr>
        <p:spPr bwMode="auto">
          <a:xfrm>
            <a:off x="6770724" y="2237548"/>
            <a:ext cx="1106540" cy="1021616"/>
          </a:xfrm>
          <a:prstGeom prst="bentConnector3">
            <a:avLst/>
          </a:prstGeom>
          <a:ln w="76200">
            <a:solidFill>
              <a:srgbClr val="003CA9"/>
            </a:solidFill>
            <a:headEnd type="none" w="med" len="med"/>
            <a:tailEnd type="triangle"/>
          </a:ln>
          <a:effectLst/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/>
          <p:nvPr/>
        </p:nvCxnSpPr>
        <p:spPr bwMode="auto">
          <a:xfrm flipV="1">
            <a:off x="6770724" y="3619204"/>
            <a:ext cx="1106540" cy="994610"/>
          </a:xfrm>
          <a:prstGeom prst="bentConnector3">
            <a:avLst/>
          </a:prstGeom>
          <a:ln w="76200">
            <a:solidFill>
              <a:srgbClr val="003CA9"/>
            </a:solidFill>
            <a:headEnd type="none" w="med" len="med"/>
            <a:tailEnd type="triangle"/>
          </a:ln>
          <a:effectLst/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945976" y="4173168"/>
            <a:ext cx="18187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 smtClean="0">
                <a:solidFill>
                  <a:schemeClr val="tx1"/>
                </a:solidFill>
              </a:rPr>
              <a:t>4. Übereinstimmungen finden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10189274" y="4181023"/>
            <a:ext cx="1818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smtClean="0">
                <a:solidFill>
                  <a:schemeClr val="tx1"/>
                </a:solidFill>
              </a:rPr>
              <a:t>5. </a:t>
            </a:r>
            <a:r>
              <a:rPr lang="de-DE" sz="1300" dirty="0" smtClean="0">
                <a:solidFill>
                  <a:schemeClr val="tx1"/>
                </a:solidFill>
              </a:rPr>
              <a:t>Übereinstimmungen filtern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2420244" y="4172547"/>
            <a:ext cx="18187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 smtClean="0">
                <a:solidFill>
                  <a:schemeClr val="tx1"/>
                </a:solidFill>
              </a:rPr>
              <a:t>6. </a:t>
            </a:r>
            <a:r>
              <a:rPr lang="de-DE" sz="1300" dirty="0" smtClean="0">
                <a:solidFill>
                  <a:schemeClr val="tx1"/>
                </a:solidFill>
              </a:rPr>
              <a:t>Schildfläche </a:t>
            </a:r>
            <a:r>
              <a:rPr lang="de-DE" sz="1300" dirty="0" smtClean="0">
                <a:solidFill>
                  <a:schemeClr val="tx1"/>
                </a:solidFill>
              </a:rPr>
              <a:t>und </a:t>
            </a:r>
            <a:r>
              <a:rPr lang="de-DE" sz="1300" dirty="0" smtClean="0">
                <a:solidFill>
                  <a:schemeClr val="tx1"/>
                </a:solidFill>
              </a:rPr>
              <a:t>Distanz berechnen</a:t>
            </a:r>
            <a:endParaRPr lang="de-DE" sz="1300" dirty="0" smtClean="0">
              <a:solidFill>
                <a:schemeClr val="tx1"/>
              </a:solidFill>
            </a:endParaRPr>
          </a:p>
        </p:txBody>
      </p:sp>
      <p:sp>
        <p:nvSpPr>
          <p:cNvPr id="32" name="箭头: 右 9">
            <a:extLst>
              <a:ext uri="{FF2B5EF4-FFF2-40B4-BE49-F238E27FC236}">
                <a16:creationId xmlns:a16="http://schemas.microsoft.com/office/drawing/2014/main" xmlns="" id="{F058AEC2-EFEB-4938-A09D-7A3B0F900C97}"/>
              </a:ext>
            </a:extLst>
          </p:cNvPr>
          <p:cNvSpPr/>
          <p:nvPr/>
        </p:nvSpPr>
        <p:spPr bwMode="auto">
          <a:xfrm>
            <a:off x="14304949" y="3320654"/>
            <a:ext cx="315035" cy="310418"/>
          </a:xfrm>
          <a:prstGeom prst="rightArrow">
            <a:avLst/>
          </a:prstGeom>
          <a:solidFill>
            <a:srgbClr val="003C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4625751" y="3172126"/>
            <a:ext cx="17281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300" b="1" dirty="0" err="1" smtClean="0">
                <a:solidFill>
                  <a:schemeClr val="tx1"/>
                </a:solidFill>
              </a:rPr>
              <a:t>Rostopic</a:t>
            </a:r>
            <a:r>
              <a:rPr lang="de-DE" sz="13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de-DE" sz="1300" dirty="0" err="1" smtClean="0">
                <a:solidFill>
                  <a:schemeClr val="tx1"/>
                </a:solidFill>
              </a:rPr>
              <a:t>Stop</a:t>
            </a:r>
            <a:r>
              <a:rPr lang="de-DE" sz="1300" dirty="0">
                <a:solidFill>
                  <a:schemeClr val="tx1"/>
                </a:solidFill>
              </a:rPr>
              <a:t>-</a:t>
            </a:r>
            <a:r>
              <a:rPr lang="de-DE" sz="1300" dirty="0" smtClean="0">
                <a:solidFill>
                  <a:schemeClr val="tx1"/>
                </a:solidFill>
              </a:rPr>
              <a:t>Schild gefunden</a:t>
            </a:r>
          </a:p>
          <a:p>
            <a:pPr algn="l"/>
            <a:r>
              <a:rPr lang="de-DE" sz="1300" dirty="0" smtClean="0">
                <a:solidFill>
                  <a:schemeClr val="tx1"/>
                </a:solidFill>
              </a:rPr>
              <a:t>Distanz: 0,77m</a:t>
            </a:r>
          </a:p>
        </p:txBody>
      </p:sp>
      <p:pic>
        <p:nvPicPr>
          <p:cNvPr id="34" name="Bild 33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73" y="2763187"/>
            <a:ext cx="1818785" cy="1364088"/>
          </a:xfrm>
          <a:prstGeom prst="roundRect">
            <a:avLst>
              <a:gd name="adj" fmla="val 6518"/>
            </a:avLst>
          </a:prstGeom>
          <a:effectLst/>
        </p:spPr>
      </p:pic>
      <p:pic>
        <p:nvPicPr>
          <p:cNvPr id="35" name="Bild 34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807" y="2763187"/>
            <a:ext cx="1818785" cy="1364088"/>
          </a:xfrm>
          <a:prstGeom prst="roundRect">
            <a:avLst>
              <a:gd name="adj" fmla="val 651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Macintosh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Ein Microsoft Office-Anwender</dc:creator>
  <cp:lastModifiedBy>Ein Microsoft Office-Anwender</cp:lastModifiedBy>
  <cp:revision>16</cp:revision>
  <dcterms:created xsi:type="dcterms:W3CDTF">2019-03-21T14:00:08Z</dcterms:created>
  <dcterms:modified xsi:type="dcterms:W3CDTF">2019-03-21T14:23:18Z</dcterms:modified>
</cp:coreProperties>
</file>