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62" r:id="rId7"/>
    <p:sldId id="260" r:id="rId8"/>
    <p:sldId id="259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4" r:id="rId17"/>
    <p:sldId id="263" r:id="rId18"/>
    <p:sldId id="265" r:id="rId19"/>
    <p:sldId id="26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395595" cy="2174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Final Project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陈伟桐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16340034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陈星宇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16340039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陈彦行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16340043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139825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阴影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689100"/>
            <a:ext cx="10079355" cy="1358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项目中不仅实现了阴影功能，还解决了阴影失真问题、实现了抗锯齿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(PCF)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等高级功能。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如下图所示，左图是本项目中实现了抗锯齿功能的阴影效果，右图是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官方文档中未实现抗锯齿的阴影效果，可以很明显地光差出两者的区别，左图的阴影效果更平滑、柔和。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3180080"/>
            <a:ext cx="3519805" cy="2917825"/>
          </a:xfrm>
          <a:prstGeom prst="rect">
            <a:avLst/>
          </a:prstGeom>
        </p:spPr>
      </p:pic>
      <p:pic>
        <p:nvPicPr>
          <p:cNvPr id="7" name="图片 6" descr="shadow_mapping_zoom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3180080"/>
            <a:ext cx="3716020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模型导入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使项目中能够使用模型，我们使用了一个非常流行的模型导入库Assimp。它会将所有的模型数据加载至Assimp的通用数据结构中，然后我们就能够从Assimp的数据结构中提取所需的所有数据。除此之外，我们还使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官方提供的网格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(mesh)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类库和模型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(model)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类库，以方便代码的编写。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右图中的植物便是导入的模型。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085" y="1627505"/>
            <a:ext cx="4242435" cy="3602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天空盒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408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效果如右图所示：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330" y="1591945"/>
            <a:ext cx="4259580" cy="3674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添加方块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为了能够在场景中正确的位置添加方块，我们首先需要利用一定的算法，把屏幕上的鼠标的坐标映射成场景中的三维坐标，然后再利用鼠标的点击事件进行方块的添加。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在本项目中，添加方块的方法如下：首先按下键盘上的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“E”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键，启用添加方块功能，然后移动鼠标到目标位置，这时候目标位置会出现虚化的方块，这时候点击鼠标左键即可添加方块。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0" y="1704340"/>
            <a:ext cx="4352925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方块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2309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删除方块的原理与添加方块类似，都是把屏幕上的鼠标的坐标映射成场景中的三维坐标，然后再利用鼠标的点击事件进行方块的删除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在本项目中，删除方块的方法如下：首先按下键盘上的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“R”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键，启用删除方块功能，然后移动鼠标到目标位置，这时候点击鼠标左键即可删除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方块。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305" y="1734185"/>
            <a:ext cx="4618990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下个阶段的目标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16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下个阶段的目标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915" y="1158240"/>
            <a:ext cx="1478915" cy="3602990"/>
            <a:chOff x="1882" y="2254"/>
            <a:chExt cx="14189" cy="3754"/>
          </a:xfrm>
        </p:grpSpPr>
        <p:sp>
          <p:nvSpPr>
            <p:cNvPr id="11" name="矩形 10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5365" y="1158240"/>
            <a:ext cx="7731125" cy="3602355"/>
            <a:chOff x="1882" y="2254"/>
            <a:chExt cx="14189" cy="3754"/>
          </a:xfrm>
        </p:grpSpPr>
        <p:sp>
          <p:nvSpPr>
            <p:cNvPr id="22" name="矩形 21"/>
            <p:cNvSpPr/>
            <p:nvPr/>
          </p:nvSpPr>
          <p:spPr>
            <a:xfrm>
              <a:off x="1882" y="2254"/>
              <a:ext cx="14189" cy="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82" y="3221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82" y="4204"/>
              <a:ext cx="14189" cy="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2" y="5167"/>
              <a:ext cx="14189" cy="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16965" y="1444625"/>
            <a:ext cx="640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序号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76265" y="1444625"/>
            <a:ext cx="640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78255" y="2298065"/>
            <a:ext cx="31686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97940" y="3241040"/>
            <a:ext cx="31686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78255" y="4165600"/>
            <a:ext cx="31686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43175" y="2195195"/>
            <a:ext cx="7214235" cy="887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完成剩下的三个附加功能：重力系统与碰撞检测、粒子系统: 渲染雨、雪、雾等、爆炸效果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44445" y="3256915"/>
            <a:ext cx="7213600" cy="368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项目的初始化场景还比较简陋，需要不断丰富和细化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43175" y="4044315"/>
            <a:ext cx="7213600" cy="628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当场景中的方块数量比较多是，会出现明显的卡顿现象。优化程序代码提高程序运行的稳定性</a:t>
            </a:r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下个阶段的目标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我们的项目是做一个类似于我的世界的一个游戏，这个游戏世界主要由一个个方块构成，不同方块的组合可以构成各式各样的建筑和场景。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这个游戏的主要功能为：可以选择不同的方块并在场景中添加该方块，可以破坏场景中的方块、摄像机视角的自由移动、光照与阴影、方块纹理贴图、模型的导入、天空盒、文字的显示、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重力系统与碰撞检测、雨雪粒子系统、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特殊方块的爆炸效果、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抗锯齿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810" y="1498600"/>
            <a:ext cx="4612640" cy="367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05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26720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下个阶段的目标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项目技术（基础项）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19199" y="2906497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7064232" y="341919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4992705" y="2413886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8888730">
            <a:off x="3052343" y="4148294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170275" y="397122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3842273" y="382291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784510" flipV="1">
            <a:off x="6068366" y="345178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083841">
            <a:off x="7960782" y="3101843"/>
            <a:ext cx="789374" cy="15221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8714209" y="2018602"/>
            <a:ext cx="985223" cy="9852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730" y="2247265"/>
            <a:ext cx="29184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Camera Roaming（已完成）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1800" y="1754505"/>
            <a:ext cx="264096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Texture mapping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3525" y="4533265"/>
            <a:ext cx="29184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Shadow mapping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0760" y="5207635"/>
            <a:ext cx="291846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Simple lighting and shading(phong)（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9080" y="1085215"/>
            <a:ext cx="291846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 import &amp; Mesh viewing (Assimp)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015" y="298450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7460" y="209677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4555" y="349758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2625" y="4225925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3820" y="2491740"/>
            <a:ext cx="64452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4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926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项目技术（加分项）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4979956" y="1135225"/>
            <a:ext cx="1921452" cy="4587016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24" tIns="45712" rIns="91424" bIns="45712" numCol="1" anchor="t" anchorCtr="0" compatLnSpc="1"/>
          <a:p>
            <a:endParaRPr lang="zh-CN" altLang="en-US" sz="1280">
              <a:ea typeface="微软雅黑" panose="020B050302020402020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432029" y="139092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731891" y="2503703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6399850" y="357416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732219" y="4554364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3625" y="1427480"/>
            <a:ext cx="27686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Display Text (显示文字，中文/英文/立体/平面)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未完成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555" y="2503805"/>
            <a:ext cx="276860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Gravity System and Collision Detection (重力系统与碰撞检测)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未完成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4772025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Explosion Eﬀect (爆炸效果)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未完成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3625" y="3645535"/>
            <a:ext cx="27686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Particle System (粒子系统: 渲染雨、雪、雾等)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未完成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32134" y="853076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400279" y="5270771"/>
            <a:ext cx="786846" cy="7868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0" rIns="0" bIns="0" numCol="1" anchor="t" anchorCtr="0" compatLnSpc="1"/>
          <a:p>
            <a:pPr algn="ctr">
              <a:lnSpc>
                <a:spcPct val="150000"/>
              </a:lnSpc>
            </a:pPr>
            <a:endParaRPr lang="en-US" altLang="zh-CN" sz="12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3140" y="92392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03035" y="146431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03140" y="257429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1285" y="364553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1285" y="5340985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3140" y="4625340"/>
            <a:ext cx="64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altLang="zh-CN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73555" y="1069975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Sky Box (天空盒)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13625" y="5398135"/>
            <a:ext cx="27686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Anti-Aliasing (抗锯齿)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（已完成）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摄像机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1358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本项目直接调用了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OpenGL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的摄像机类库。将该摄像机类运用在项目中，可以实现通过键盘上的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键控制摄像机的上下左右移动，通过移动鼠标控制摄像机的视角，通过鼠标的滑轮控制视角的放缩。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5385" y="1498600"/>
            <a:ext cx="4612640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光照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518350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项目中的光照模型基于冯氏光照模型(Phong Lighting Model)。冯氏光照模型的主要结构由3个分量组成：环境(Ambient)、漫反射(Diffuse)和镜面(Specular)光照。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在右图中，泥块的上表面亮度较亮，而侧面的亮度较暗，这正是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冯氏光照模型中漫反射的效果。而地面上可以观察到一道白光，这是由于观察视角观察到的镜面反射光照。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1459865"/>
            <a:ext cx="4044315" cy="3938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项目技术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498600"/>
            <a:ext cx="3746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1916430"/>
            <a:ext cx="10079355" cy="725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项目中运用到的所有纹理资源都来源于《我的世界》游戏资源包。使用了但不仅限于泥块、水、树叶、石砖、橡树等多种方块。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di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3257550"/>
            <a:ext cx="1189355" cy="1189355"/>
          </a:xfrm>
          <a:prstGeom prst="rect">
            <a:avLst/>
          </a:prstGeom>
        </p:spPr>
      </p:pic>
      <p:pic>
        <p:nvPicPr>
          <p:cNvPr id="13" name="图片 12" descr="wool_colored_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3258185"/>
            <a:ext cx="1191260" cy="1191260"/>
          </a:xfrm>
          <a:prstGeom prst="rect">
            <a:avLst/>
          </a:prstGeom>
        </p:spPr>
      </p:pic>
      <p:pic>
        <p:nvPicPr>
          <p:cNvPr id="14" name="图片 13" descr="leaves_oak_g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85" y="3258185"/>
            <a:ext cx="1189355" cy="1189355"/>
          </a:xfrm>
          <a:prstGeom prst="rect">
            <a:avLst/>
          </a:prstGeom>
        </p:spPr>
      </p:pic>
      <p:pic>
        <p:nvPicPr>
          <p:cNvPr id="15" name="图片 14" descr="stonebri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060" y="3258185"/>
            <a:ext cx="1189355" cy="1189355"/>
          </a:xfrm>
          <a:prstGeom prst="rect">
            <a:avLst/>
          </a:prstGeom>
        </p:spPr>
      </p:pic>
      <p:pic>
        <p:nvPicPr>
          <p:cNvPr id="16" name="图片 15" descr="log_oa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900" y="3258185"/>
            <a:ext cx="1189355" cy="1189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演示</Application>
  <PresentationFormat>宽屏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Open Sans</vt:lpstr>
      <vt:lpstr>Segoe Print</vt:lpstr>
      <vt:lpstr>Calibri Light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Shinelon</cp:lastModifiedBy>
  <cp:revision>111</cp:revision>
  <dcterms:created xsi:type="dcterms:W3CDTF">2018-04-06T14:47:00Z</dcterms:created>
  <dcterms:modified xsi:type="dcterms:W3CDTF">2019-06-18T02:32:21Z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