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61" r:id="rId5"/>
    <p:sldId id="257" r:id="rId6"/>
    <p:sldId id="262" r:id="rId7"/>
    <p:sldId id="260" r:id="rId8"/>
    <p:sldId id="259" r:id="rId9"/>
    <p:sldId id="263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395595" cy="2174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Final Project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陈伟桐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16340034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陈星宇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16340039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陈彦行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16340043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26720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小组成员及分工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我们的项目是做一个类似于我的世界的一个游戏，这个游戏世界主要由一个个方块构成，不同方块的组合可以构成各式各样的建筑和场景。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这个游戏实现了方块的破坏和添加、人物和视角的自由移动、人物的跳跃、人物与物体的碰撞检测、光照与阴影、抗锯齿、方块纹理贴图、雨雪天气系统、粒子系统、特殊方块的爆炸效果等。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26720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小组成员及分工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926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项目技术（基础项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19199" y="2906497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7064232" y="341919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4992705" y="241388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8888730">
            <a:off x="3052343" y="4148294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170275" y="397122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3842273" y="382291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784510" flipV="1">
            <a:off x="6068366" y="345178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083841">
            <a:off x="7960782" y="3101843"/>
            <a:ext cx="789374" cy="1522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8714209" y="2018602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160" y="2436495"/>
            <a:ext cx="29184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Camera Roaming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1800" y="1901190"/>
            <a:ext cx="26409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Texture mapping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3525" y="4533265"/>
            <a:ext cx="29184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Shadow mapping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0760" y="5207635"/>
            <a:ext cx="29184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Simple lighting and shading(phong)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9895" y="1242060"/>
            <a:ext cx="29184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 import &amp; Mesh viewing (Assimp)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0015" y="298450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87460" y="209677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4555" y="349758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2625" y="4225925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3820" y="249174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926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项目技术（加分项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4979956" y="1135225"/>
            <a:ext cx="1921452" cy="4587016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24" tIns="45712" rIns="91424" bIns="45712" numCol="1" anchor="t" anchorCtr="0" compatLnSpc="1"/>
          <a:p>
            <a:endParaRPr lang="zh-CN" altLang="en-US" sz="1280">
              <a:ea typeface="微软雅黑" panose="020B050302020402020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432029" y="139092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731891" y="2503703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6399850" y="357416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732219" y="4554364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3625" y="1427480"/>
            <a:ext cx="2768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Display Text (显示文字，中文/英文/立体/平面)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555" y="2574290"/>
            <a:ext cx="27686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Gravity System and Collision Detection (重力系统与碰撞检测)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3555" y="4772025"/>
            <a:ext cx="2768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Explosion Eﬀect (爆炸效果)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3625" y="3645535"/>
            <a:ext cx="2768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Particle System (粒子系统: 渲染雨、雪、雾等)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32134" y="853076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400279" y="527077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3140" y="923925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03035" y="1464310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03140" y="2574290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1285" y="3645535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1285" y="5340985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3140" y="4625340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73555" y="1069975"/>
            <a:ext cx="27686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Sky Box (天空盒)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13625" y="5441950"/>
            <a:ext cx="27686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Anti-Aliasing (抗锯齿)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26720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小组成员及分工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16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小组成员及分工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915" y="1158240"/>
            <a:ext cx="1478915" cy="4274820"/>
            <a:chOff x="1882" y="2254"/>
            <a:chExt cx="14189" cy="3754"/>
          </a:xfrm>
        </p:grpSpPr>
        <p:sp>
          <p:nvSpPr>
            <p:cNvPr id="11" name="矩形 10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85365" y="1158240"/>
            <a:ext cx="7731125" cy="4274820"/>
            <a:chOff x="1882" y="2254"/>
            <a:chExt cx="14189" cy="3754"/>
          </a:xfrm>
        </p:grpSpPr>
        <p:sp>
          <p:nvSpPr>
            <p:cNvPr id="22" name="矩形 21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16965" y="1444625"/>
            <a:ext cx="640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76265" y="1444625"/>
            <a:ext cx="640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6965" y="2545715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陈伟桐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16965" y="3665220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陈星宇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6965" y="4761865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陈彦行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43175" y="2294890"/>
            <a:ext cx="7214235" cy="887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项目框架的搭建，Camera Roaming、Simple lighting and shading(phong)、Texture mapping、Shadow mapping、Anti-Aliasing (抗锯齿)技术的实现</a:t>
            </a:r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43810" y="3543935"/>
            <a:ext cx="7213600" cy="628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 import &amp; Mesh viewing (Assimp)、Sky Box (天空盒)、Display Text (显示文字，中文/英文/立体/平面)技术的实现</a:t>
            </a:r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89200" y="4511040"/>
            <a:ext cx="7213600" cy="887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Gravity System and Collision Detection (重力系统与碰撞检测)、Particle System (粒子系统: 渲染雨、雪、雾等)、Explosion Eﬀect (爆炸效果)技术的实现</a:t>
            </a:r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>宽屏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Open Sans</vt:lpstr>
      <vt:lpstr>Segoe Print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Shinelon</cp:lastModifiedBy>
  <cp:revision>48</cp:revision>
  <dcterms:created xsi:type="dcterms:W3CDTF">2018-04-06T14:47:00Z</dcterms:created>
  <dcterms:modified xsi:type="dcterms:W3CDTF">2019-05-12T13:42:24Z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