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3" y="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e5ff53c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e5ff53c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e5ff53c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e5ff53c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964261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964261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9642614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9642614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e5ff53c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e5ff53c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e5ff53c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e5ff53c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9642614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9642614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be5ff53c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be5ff53c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e5ff53c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be5ff53c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e5ff53c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be5ff53c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5f0f8d8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5f0f8d8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83993c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283993c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5f0f8d8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5f0f8d8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5f0f8d8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5f0f8d8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5f0f8d8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5f0f8d8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964261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964261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964261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964261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e5ff53c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e5ff53c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e5ff53c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e5ff53c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Garman, Valentine Schmidt, Joel Thompson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Ridge Regression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No Duplicates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Alpha: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0.14991272421329827</a:t>
            </a:r>
            <a:endParaRPr/>
          </a:p>
        </p:txBody>
      </p:sp>
      <p:pic>
        <p:nvPicPr>
          <p:cNvPr id="122" name="Google Shape;122;p22" descr="Chart, line char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305" y="1281775"/>
            <a:ext cx="291552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Ridge Regression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No Duplicates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5-fold Cross 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Alpha: 79.43943943943944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0.0257838977468253</a:t>
            </a:r>
            <a:endParaRPr/>
          </a:p>
        </p:txBody>
      </p:sp>
      <p:pic>
        <p:nvPicPr>
          <p:cNvPr id="129" name="Google Shape;129;p23" descr="Chart&#10;&#10;Description automatically generated with medium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025" y="1123200"/>
            <a:ext cx="2847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Neural Networks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Dataset: Complete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selection: Train-Test Split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Hidden layer sizes: 1, 2, 8, 10, 11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Random state of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Max iterations: 5,000,000,000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Activation function: logistic sigmoid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Alpha: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Solver: lbfgs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Score: -0.011</a:t>
            </a:r>
            <a:endParaRPr dirty="0"/>
          </a:p>
        </p:txBody>
      </p:sp>
      <p:pic>
        <p:nvPicPr>
          <p:cNvPr id="136" name="Google Shape;136;p24" descr="Graphical user interface, application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462" y="1152475"/>
            <a:ext cx="2579325" cy="19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Neural Networks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Dataset: Complete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selection: 5-fold Cross Validation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Hidden layer sizes: 1, 2, 8, 10, 11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Random state: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Max iterations: 5,000,000,000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Activation function: logistic sigmoid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Alpha: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Solver: lbfgs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Score: -0.0181</a:t>
            </a:r>
            <a:endParaRPr dirty="0"/>
          </a:p>
        </p:txBody>
      </p:sp>
      <p:pic>
        <p:nvPicPr>
          <p:cNvPr id="143" name="Google Shape;143;p25" descr="Graphical user interface, application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700" y="1072523"/>
            <a:ext cx="2507450" cy="18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Neural Networks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No Duplicates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layer sizes: 2, 4, 6, 8,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state: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iterations: 5,000,000,000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function: logistic sigmoid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Alpha: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Solver: lbfgs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0.0007</a:t>
            </a:r>
            <a:endParaRPr/>
          </a:p>
        </p:txBody>
      </p:sp>
      <p:pic>
        <p:nvPicPr>
          <p:cNvPr id="150" name="Google Shape;150;p26" descr="Graphical user interface&#10;&#10;Description automatically generated with medium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239" y="1152469"/>
            <a:ext cx="2507450" cy="1878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Neural Networks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No Duplicates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5-fold Cross 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layer sizes: 1, 2, 8, 10, 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state: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iterations: 5,000,000,000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function: logistic sigmoid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Alpha: 3.5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Solver: lbfgs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-0.01312</a:t>
            </a:r>
            <a:endParaRPr/>
          </a:p>
        </p:txBody>
      </p:sp>
      <p:pic>
        <p:nvPicPr>
          <p:cNvPr id="157" name="Google Shape;157;p27" descr="Graphical user interface, char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617" y="1152475"/>
            <a:ext cx="2481209" cy="18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SVR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Complete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Kernel: RBF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gamma value: 3.8891111111111103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value: 1.566343434343434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score: 0.41444746017981693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SVR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Complete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Kernel: RBF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5-fold Cross 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gamma value: 0.057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value: 0.203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0.0767435101601463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SVR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No Duplicates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Kernel: RBF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Gamma value: 3.131686868686868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value: 0.7584242424242423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0.3119525826546068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SVR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No Duplicates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Kernel: RBF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5-fold Cross 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Gamma value: 0.203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value: 0.10200000000000001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0.03906219174649741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Subject: top 50 bestselling books from Amazon 2009-2019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Columns: Name, Author, User Rating, Reviews, Price, Year, Genre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Entries: 550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kaggle.com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Author: Sooter Saalu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Date: October 2020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result was from SVM with a score of 0.41444746017981693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Scores from all models were 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 points could improve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columns could improve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could be no correlation between other attributes and user rating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user rating value using other columns as input 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human intuition between attributes and rating with machine prediction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human intuition compare with machine learning models?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&amp; Preprocessing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Programmed in Python with Scikit-Learn  and pandas using the Spyder 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name and author columns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Repositioned user ratings to rightmost side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 descr="Table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00" y="1573950"/>
            <a:ext cx="22162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&amp; Preprocessing cont.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 column is problematic since it was categorical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pandas DataFrame to write a function that replaces categorical data type with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Fiction mapped to value supplied and Non Fiction for opposite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returns dataset with replaced numerical parameters</a:t>
            </a:r>
            <a:endParaRPr/>
          </a:p>
        </p:txBody>
      </p:sp>
      <p:pic>
        <p:nvPicPr>
          <p:cNvPr id="86" name="Google Shape;86;p17" descr="A screenshot of a computer&#10;&#10;Description automatically generated with medium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150" y="2789975"/>
            <a:ext cx="4725401" cy="2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&amp; Preprocessing cont.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Normalized columns have a mean of 0 and a standard deviation of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Duplicate data is removed using Microsoft Excel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 with no duplicates consists of 350 entries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Oldest entry of multiple entries were left</a:t>
            </a:r>
            <a:endParaRPr dirty="0"/>
          </a:p>
        </p:txBody>
      </p:sp>
      <p:pic>
        <p:nvPicPr>
          <p:cNvPr id="93" name="Google Shape;93;p18" descr="A screenshot of a computer&#10;&#10;Description automatically generated with medium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5" y="3044100"/>
            <a:ext cx="59436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descr="Table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342" y="1568225"/>
            <a:ext cx="222005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both normalized datasets with and without duplicates for comparison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four columns converted to numpy array 'X'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column converted to numpy array 'y'</a:t>
            </a:r>
            <a:endParaRPr/>
          </a:p>
        </p:txBody>
      </p:sp>
      <p:pic>
        <p:nvPicPr>
          <p:cNvPr id="101" name="Google Shape;101;p19" descr="A picture containing tex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25" y="2478075"/>
            <a:ext cx="46101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Ridge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Complete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Alpha: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0.09859999943205422</a:t>
            </a:r>
            <a:endParaRPr/>
          </a:p>
        </p:txBody>
      </p:sp>
      <p:pic>
        <p:nvPicPr>
          <p:cNvPr id="108" name="Google Shape;108;p20" descr="Chart, line char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38" y="1043425"/>
            <a:ext cx="29622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Testing: Ridge Regression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Complete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5-fold Cross 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Alpha: 38.27827827827828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Score: 0.0479460568457360</a:t>
            </a:r>
            <a:endParaRPr/>
          </a:p>
        </p:txBody>
      </p:sp>
      <p:pic>
        <p:nvPicPr>
          <p:cNvPr id="115" name="Google Shape;115;p21" descr="A picture containing char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688" y="1152463"/>
            <a:ext cx="29146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685</Words>
  <Application>Microsoft Office PowerPoint</Application>
  <PresentationFormat>On-screen Show (16:9)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Proxima Nova</vt:lpstr>
      <vt:lpstr>Spearmint</vt:lpstr>
      <vt:lpstr>Machine Learning Project</vt:lpstr>
      <vt:lpstr>Dataset</vt:lpstr>
      <vt:lpstr>Objectives</vt:lpstr>
      <vt:lpstr>Design &amp; Preprocessing</vt:lpstr>
      <vt:lpstr>Design &amp; Preprocessing cont.</vt:lpstr>
      <vt:lpstr>Design &amp; Preprocessing cont.</vt:lpstr>
      <vt:lpstr>Training and Testing</vt:lpstr>
      <vt:lpstr>Training and Testing: Ridge Regression </vt:lpstr>
      <vt:lpstr>Training and Testing: Ridge Regression cont. </vt:lpstr>
      <vt:lpstr>Training and Testing: Ridge Regression cont. </vt:lpstr>
      <vt:lpstr>Training and Testing: Ridge Regression cont. </vt:lpstr>
      <vt:lpstr>Training and Testing: Neural Networks </vt:lpstr>
      <vt:lpstr>Training and Testing: Neural Networks cont. </vt:lpstr>
      <vt:lpstr>Training and Testing: Neural Networks cont. </vt:lpstr>
      <vt:lpstr>Training and Testing: Neural Networks cont. </vt:lpstr>
      <vt:lpstr>Training and Testing: SVR</vt:lpstr>
      <vt:lpstr>Training and Testing: SVR cont. </vt:lpstr>
      <vt:lpstr>Training and Testing: SVR cont. </vt:lpstr>
      <vt:lpstr>Training and Testing: SVR cont. 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cp:lastModifiedBy>Charles Garman</cp:lastModifiedBy>
  <cp:revision>2</cp:revision>
  <dcterms:modified xsi:type="dcterms:W3CDTF">2021-12-05T19:31:32Z</dcterms:modified>
</cp:coreProperties>
</file>