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76" r:id="rId13"/>
    <p:sldId id="286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9F2B2-0C6C-4254-9CFA-9E94D0E530CE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30239-3F37-4392-BAE9-C0092191A403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Lokales Debugging nicht möglich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30239-3F37-4392-BAE9-C0092191A403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Raspbian</a:t>
            </a:r>
            <a:r>
              <a:rPr lang="de-DE" dirty="0" smtClean="0"/>
              <a:t>: Installation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Raspbian</a:t>
            </a:r>
            <a:r>
              <a:rPr lang="de-DE" baseline="0" dirty="0" smtClean="0"/>
              <a:t> erfolgt über Programm, welches ein Image von </a:t>
            </a:r>
            <a:r>
              <a:rPr lang="de-DE" baseline="0" dirty="0" err="1" smtClean="0"/>
              <a:t>Raspbian</a:t>
            </a:r>
            <a:r>
              <a:rPr lang="de-DE" baseline="0" dirty="0" smtClean="0"/>
              <a:t> auf die SD Karte kopiert</a:t>
            </a:r>
          </a:p>
          <a:p>
            <a:r>
              <a:rPr lang="de-DE" baseline="0" dirty="0" err="1" smtClean="0"/>
              <a:t>Mpd</a:t>
            </a:r>
            <a:r>
              <a:rPr lang="de-DE" baseline="0" dirty="0" smtClean="0"/>
              <a:t>: Installation erfolgt über Software-Repository von Linux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30239-3F37-4392-BAE9-C0092191A403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30239-3F37-4392-BAE9-C0092191A403}" type="slidenum">
              <a:rPr lang="de-DE" smtClean="0"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30239-3F37-4392-BAE9-C0092191A403}" type="slidenum">
              <a:rPr lang="de-DE" smtClean="0"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Display: Initialisierung,</a:t>
            </a:r>
            <a:r>
              <a:rPr lang="de-DE" baseline="0" dirty="0" smtClean="0"/>
              <a:t> Ausgabe, R/W Pin immer auf </a:t>
            </a:r>
            <a:r>
              <a:rPr lang="de-DE" baseline="0" dirty="0" err="1" smtClean="0"/>
              <a:t>Ground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30239-3F37-4392-BAE9-C0092191A403}" type="slidenum">
              <a:rPr lang="de-DE" smtClean="0"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Drehencoder: Welche</a:t>
            </a:r>
            <a:r>
              <a:rPr lang="de-DE" baseline="0" dirty="0" smtClean="0"/>
              <a:t> Funktionen, Interrupt, Drehrichtung aus Binärcode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30239-3F37-4392-BAE9-C0092191A403}" type="slidenum">
              <a:rPr lang="de-DE" smtClean="0"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Drehencoder: </a:t>
            </a:r>
            <a:r>
              <a:rPr lang="de-DE" smtClean="0"/>
              <a:t>Welche</a:t>
            </a:r>
            <a:r>
              <a:rPr lang="de-DE" baseline="0" smtClean="0"/>
              <a:t> Funktionen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30239-3F37-4392-BAE9-C0092191A403}" type="slidenum">
              <a:rPr lang="de-DE" smtClean="0"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Drehencoder: </a:t>
            </a:r>
            <a:r>
              <a:rPr lang="de-DE" smtClean="0"/>
              <a:t>Welche</a:t>
            </a:r>
            <a:r>
              <a:rPr lang="de-DE" baseline="0" smtClean="0"/>
              <a:t> Funktionen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30239-3F37-4392-BAE9-C0092191A403}" type="slidenum">
              <a:rPr lang="de-DE" smtClean="0"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AF07-23A4-4F78-A9F7-73D496F35F69}" type="datetimeFigureOut">
              <a:rPr lang="de-DE" smtClean="0"/>
              <a:pPr/>
              <a:t>25.06.2014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4DC8-9423-4529-9DE1-618285564A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AF07-23A4-4F78-A9F7-73D496F35F69}" type="datetimeFigureOut">
              <a:rPr lang="de-DE" smtClean="0"/>
              <a:pPr/>
              <a:t>25.06.2014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4DC8-9423-4529-9DE1-618285564A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AF07-23A4-4F78-A9F7-73D496F35F69}" type="datetimeFigureOut">
              <a:rPr lang="de-DE" smtClean="0"/>
              <a:pPr/>
              <a:t>25.06.2014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4DC8-9423-4529-9DE1-618285564A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AF07-23A4-4F78-A9F7-73D496F35F69}" type="datetimeFigureOut">
              <a:rPr lang="de-DE" smtClean="0"/>
              <a:pPr/>
              <a:t>25.06.2014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4DC8-9423-4529-9DE1-618285564A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AF07-23A4-4F78-A9F7-73D496F35F69}" type="datetimeFigureOut">
              <a:rPr lang="de-DE" smtClean="0"/>
              <a:pPr/>
              <a:t>25.06.2014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4DC8-9423-4529-9DE1-618285564A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AF07-23A4-4F78-A9F7-73D496F35F69}" type="datetimeFigureOut">
              <a:rPr lang="de-DE" smtClean="0"/>
              <a:pPr/>
              <a:t>25.06.2014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4DC8-9423-4529-9DE1-618285564A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AF07-23A4-4F78-A9F7-73D496F35F69}" type="datetimeFigureOut">
              <a:rPr lang="de-DE" smtClean="0"/>
              <a:pPr/>
              <a:t>25.06.2014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4DC8-9423-4529-9DE1-618285564A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AF07-23A4-4F78-A9F7-73D496F35F69}" type="datetimeFigureOut">
              <a:rPr lang="de-DE" smtClean="0"/>
              <a:pPr/>
              <a:t>25.06.2014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4DC8-9423-4529-9DE1-618285564A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AF07-23A4-4F78-A9F7-73D496F35F69}" type="datetimeFigureOut">
              <a:rPr lang="de-DE" smtClean="0"/>
              <a:pPr/>
              <a:t>25.06.2014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4DC8-9423-4529-9DE1-618285564A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AF07-23A4-4F78-A9F7-73D496F35F69}" type="datetimeFigureOut">
              <a:rPr lang="de-DE" smtClean="0"/>
              <a:pPr/>
              <a:t>25.06.2014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4DC8-9423-4529-9DE1-618285564A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AF07-23A4-4F78-A9F7-73D496F35F69}" type="datetimeFigureOut">
              <a:rPr lang="de-DE" smtClean="0"/>
              <a:pPr/>
              <a:t>25.06.2014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4DC8-9423-4529-9DE1-618285564A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4AF07-23A4-4F78-A9F7-73D496F35F69}" type="datetimeFigureOut">
              <a:rPr lang="de-DE" smtClean="0"/>
              <a:pPr/>
              <a:t>25.06.2014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14DC8-9423-4529-9DE1-618285564A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 err="1" smtClean="0"/>
              <a:t>RaspiDIO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Von 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Philip </a:t>
            </a:r>
            <a:r>
              <a:rPr 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Sanetra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Daniel </a:t>
            </a:r>
            <a:r>
              <a:rPr 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Senkowski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&amp; Christian </a:t>
            </a:r>
            <a:r>
              <a:rPr 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Gebing</a:t>
            </a:r>
            <a:endParaRPr lang="de-D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 smtClean="0"/>
              <a:t>5. Verwendete Hardware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Infrarot</a:t>
            </a:r>
          </a:p>
          <a:p>
            <a:pPr lvl="1"/>
            <a:r>
              <a:rPr lang="de-DE" dirty="0" smtClean="0"/>
              <a:t>Empfänger TSOP31238 (38 kHz)</a:t>
            </a:r>
          </a:p>
          <a:p>
            <a:r>
              <a:rPr lang="de-DE" dirty="0" smtClean="0"/>
              <a:t>Treiber LIRC</a:t>
            </a:r>
          </a:p>
          <a:p>
            <a:pPr lvl="1"/>
            <a:r>
              <a:rPr lang="de-DE" dirty="0" smtClean="0"/>
              <a:t>Infrarotsignal -&gt; Programmbefehl</a:t>
            </a:r>
          </a:p>
          <a:p>
            <a:pPr lvl="1"/>
            <a:r>
              <a:rPr lang="de-DE" dirty="0" smtClean="0"/>
              <a:t>auf </a:t>
            </a:r>
            <a:r>
              <a:rPr lang="de-DE" dirty="0" err="1" smtClean="0"/>
              <a:t>Raspberry</a:t>
            </a:r>
            <a:r>
              <a:rPr lang="de-DE" dirty="0" smtClean="0"/>
              <a:t> installiert / geladen </a:t>
            </a:r>
          </a:p>
          <a:p>
            <a:pPr lvl="1"/>
            <a:r>
              <a:rPr lang="de-DE" dirty="0" smtClean="0"/>
              <a:t>Konfigurationsdatei für Fernbedienung (vorgefertigt)</a:t>
            </a:r>
          </a:p>
          <a:p>
            <a:pPr lvl="1"/>
            <a:r>
              <a:rPr lang="de-DE" dirty="0" smtClean="0"/>
              <a:t>Programmierung: </a:t>
            </a:r>
            <a:r>
              <a:rPr lang="de-DE" dirty="0" err="1" smtClean="0"/>
              <a:t>lirc_client.h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 smtClean="0"/>
              <a:t>6. Aufgetretene Probleme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Defektes Display</a:t>
            </a:r>
          </a:p>
          <a:p>
            <a:pPr lvl="1"/>
            <a:r>
              <a:rPr lang="de-DE" dirty="0" smtClean="0"/>
              <a:t>Überprüfung hat viel Zeit gekostet</a:t>
            </a:r>
          </a:p>
          <a:p>
            <a:pPr lvl="1">
              <a:buNone/>
            </a:pPr>
            <a:r>
              <a:rPr lang="de-DE" dirty="0" smtClean="0"/>
              <a:t>-&gt; 3 Praktikumstermine verloren</a:t>
            </a:r>
          </a:p>
          <a:p>
            <a:r>
              <a:rPr lang="de-DE" dirty="0" smtClean="0"/>
              <a:t>Infrarot</a:t>
            </a:r>
          </a:p>
          <a:p>
            <a:pPr lvl="1"/>
            <a:r>
              <a:rPr lang="de-DE" dirty="0" smtClean="0"/>
              <a:t>Auslese-Funktion blockiert Hauptprogramm</a:t>
            </a:r>
          </a:p>
          <a:p>
            <a:pPr lvl="1">
              <a:buNone/>
            </a:pPr>
            <a:r>
              <a:rPr lang="de-DE" dirty="0" smtClean="0"/>
              <a:t>-&gt; mögliche Lösung Threads</a:t>
            </a:r>
          </a:p>
          <a:p>
            <a:pPr lvl="1">
              <a:buNone/>
            </a:pPr>
            <a:r>
              <a:rPr lang="de-DE" dirty="0" smtClean="0"/>
              <a:t>-&gt; wegen Komplexität &amp; Zeitmangel nicht umgesetzt</a:t>
            </a:r>
          </a:p>
          <a:p>
            <a:r>
              <a:rPr lang="de-DE" dirty="0" smtClean="0"/>
              <a:t>k</a:t>
            </a:r>
            <a:r>
              <a:rPr lang="de-DE" dirty="0" smtClean="0"/>
              <a:t>ein Debugging möglich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de-DE" dirty="0" smtClean="0"/>
              <a:t>Live Demo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de-DE" dirty="0" smtClean="0"/>
              <a:t>Ende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Irgendwelche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Fragen?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Projektziel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Entwicklungsumgebung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Laufzeitumgebung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Bibliotheken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Verwendete Hardware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Aufgetretene Probleme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Live Demo</a:t>
            </a: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 smtClean="0"/>
              <a:t>1. Projektziel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Internetradio auf Basis des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Raspberry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Pi</a:t>
            </a:r>
          </a:p>
          <a:p>
            <a:pPr marL="514350" indent="-514350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Funktionsumfang</a:t>
            </a:r>
          </a:p>
          <a:p>
            <a:pPr marL="914400" lvl="1" indent="-514350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Anzeige von Radiosender, Interpret, Titel &amp; Uhrzeit</a:t>
            </a:r>
          </a:p>
          <a:p>
            <a:pPr marL="914400" lvl="1" indent="-514350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Steuerung mittels Drehencoder / Infrarot</a:t>
            </a:r>
          </a:p>
          <a:p>
            <a:pPr marL="914400" lvl="1" indent="-514350"/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 smtClean="0"/>
              <a:t>2. Entwicklungsumgebung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Eclipse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unter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Ubuntu</a:t>
            </a: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Programmiersprache C</a:t>
            </a:r>
          </a:p>
          <a:p>
            <a:pPr marL="514350" indent="-514350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Toolchain Cross Compiler, da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Raspberry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Pi auf ARM Architektur basiert</a:t>
            </a:r>
          </a:p>
          <a:p>
            <a:pPr marL="514350" indent="-514350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Nutzung von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(SVN)</a:t>
            </a: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/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 smtClean="0"/>
              <a:t>3. Laufzeitumgebung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Raspbian</a:t>
            </a: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514350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ngepasst Linux basierend auf Debian</a:t>
            </a:r>
          </a:p>
          <a:p>
            <a:pPr marL="914400" lvl="1" indent="-514350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Bootet von SD Karte</a:t>
            </a:r>
          </a:p>
          <a:p>
            <a:pPr marL="514350" indent="-514350"/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pd</a:t>
            </a: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514350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Music Player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Daemon</a:t>
            </a: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514350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Dienst zum Abspielen von Musik</a:t>
            </a:r>
          </a:p>
          <a:p>
            <a:pPr marL="914400" lvl="1" indent="-514350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Steuerung über Client-Programm/ -Bibliotheken</a:t>
            </a: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 smtClean="0"/>
              <a:t>4. Bibliotheken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Wiring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Pi</a:t>
            </a:r>
          </a:p>
          <a:p>
            <a:pPr marL="914400" lvl="1" indent="-514350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rmöglicht Zugriff auf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GPIO‘s</a:t>
            </a: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514350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uf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Raspberry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Pi kompiliert</a:t>
            </a:r>
          </a:p>
          <a:p>
            <a:pPr marL="914400" lvl="1" indent="-514350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uch Interrupts möglich</a:t>
            </a:r>
          </a:p>
          <a:p>
            <a:pPr marL="514350" indent="-514350"/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ibmpdclient</a:t>
            </a: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514350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Client-Bibliothek zur Steuerung des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mpd</a:t>
            </a: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514350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uf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Raspberry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mittels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Build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-Script kompiliert</a:t>
            </a:r>
            <a:endParaRPr lang="de-D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 smtClean="0"/>
              <a:t>5. Verwendete Hardware</a:t>
            </a:r>
            <a:endParaRPr lang="de-DE" dirty="0"/>
          </a:p>
        </p:txBody>
      </p:sp>
      <p:pic>
        <p:nvPicPr>
          <p:cNvPr id="5" name="Inhaltsplatzhalter 4" descr="RaspiModelB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56816" y="1600200"/>
            <a:ext cx="603036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 smtClean="0"/>
              <a:t>5. Verwendete Hardware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LCD Display</a:t>
            </a:r>
          </a:p>
          <a:p>
            <a:pPr lvl="1"/>
            <a:r>
              <a:rPr lang="de-DE" dirty="0" smtClean="0"/>
              <a:t>4x20 Zeichen</a:t>
            </a:r>
          </a:p>
          <a:p>
            <a:pPr lvl="1"/>
            <a:r>
              <a:rPr lang="de-DE" dirty="0" smtClean="0"/>
              <a:t>b</a:t>
            </a:r>
            <a:r>
              <a:rPr lang="de-DE" dirty="0" smtClean="0"/>
              <a:t>etrieben im 4-Bit Modus</a:t>
            </a:r>
          </a:p>
          <a:p>
            <a:pPr lvl="1"/>
            <a:r>
              <a:rPr lang="de-DE" dirty="0" smtClean="0"/>
              <a:t>Controller-Chip: KS6600</a:t>
            </a: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 smtClean="0"/>
              <a:t>5. Verwendete Hardware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Drehencoder</a:t>
            </a:r>
            <a:endParaRPr lang="de-DE" dirty="0"/>
          </a:p>
        </p:txBody>
      </p:sp>
      <p:pic>
        <p:nvPicPr>
          <p:cNvPr id="26626" name="Picture 2" descr="C:\UNI\RAS\raspiDIO\trunk\doku\Bilder\rotary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204863"/>
            <a:ext cx="7560840" cy="40279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286</Words>
  <Application>Microsoft Office PowerPoint</Application>
  <PresentationFormat>Bildschirmpräsentation (4:3)</PresentationFormat>
  <Paragraphs>79</Paragraphs>
  <Slides>13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Larissa-Design</vt:lpstr>
      <vt:lpstr>RaspiDIO</vt:lpstr>
      <vt:lpstr>Inhaltsverzeichnis</vt:lpstr>
      <vt:lpstr>1. Projektziel</vt:lpstr>
      <vt:lpstr>2. Entwicklungsumgebung</vt:lpstr>
      <vt:lpstr>3. Laufzeitumgebung</vt:lpstr>
      <vt:lpstr>4. Bibliotheken</vt:lpstr>
      <vt:lpstr>5. Verwendete Hardware</vt:lpstr>
      <vt:lpstr>5. Verwendete Hardware</vt:lpstr>
      <vt:lpstr>5. Verwendete Hardware</vt:lpstr>
      <vt:lpstr>5. Verwendete Hardware</vt:lpstr>
      <vt:lpstr>6. Aufgetretene Probleme</vt:lpstr>
      <vt:lpstr>Live Demo</vt:lpstr>
      <vt:lpstr>Ende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</dc:title>
  <dc:creator>Christian</dc:creator>
  <cp:lastModifiedBy>Christian</cp:lastModifiedBy>
  <cp:revision>33</cp:revision>
  <dcterms:created xsi:type="dcterms:W3CDTF">2014-04-11T12:40:53Z</dcterms:created>
  <dcterms:modified xsi:type="dcterms:W3CDTF">2014-06-25T09:46:27Z</dcterms:modified>
</cp:coreProperties>
</file>