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PPTX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Generate presentations programmatically</a:t>
            </a:r>
          </a:p>
          <a:p>
            <a:pPr lvl="1"/>
            <a:r>
              <a:t>Perfect for automated reporting</a:t>
            </a:r>
          </a:p>
          <a:p>
            <a:pPr lvl="1"/>
            <a:r>
              <a:t>Integration with existing systems</a:t>
            </a:r>
          </a:p>
          <a:p>
            <a:pPr/>
            <a:r>
              <a:t>Simple JSON schema</a:t>
            </a:r>
          </a:p>
          <a:p>
            <a:pPr lvl="1"/>
            <a:r>
              <a:t>Easy to understand</a:t>
            </a:r>
          </a:p>
          <a:p>
            <a:pPr lvl="1"/>
            <a:r>
              <a:t>Flexible and extensible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Support for more slide types</a:t>
            </a:r>
          </a:p>
          <a:p>
            <a:pPr/>
            <a:r>
              <a:t>Custom themes and styling</a:t>
            </a:r>
          </a:p>
          <a:p>
            <a:pPr/>
            <a:r>
              <a:t>Image embedding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