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Inter"/>
      <p:regular r:id="rId14"/>
      <p:bold r:id="rId15"/>
    </p:embeddedFont>
    <p:embeddedFont>
      <p:font typeface="Anaheim"/>
      <p:regular r:id="rId16"/>
    </p:embeddedFont>
    <p:embeddedFont>
      <p:font typeface="Jua"/>
      <p:regular r:id="rId17"/>
    </p:embeddedFont>
    <p:embeddedFont>
      <p:font typeface="Cinzel"/>
      <p:regular r:id="rId18"/>
      <p:bold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22" Type="http://schemas.openxmlformats.org/officeDocument/2006/relationships/font" Target="fonts/CenturyGothic-italic.fntdata"/><Relationship Id="rId21" Type="http://schemas.openxmlformats.org/officeDocument/2006/relationships/font" Target="fonts/CenturyGothic-bold.fntdata"/><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Inter-bold.fntdata"/><Relationship Id="rId14" Type="http://schemas.openxmlformats.org/officeDocument/2006/relationships/font" Target="fonts/Inter-regular.fntdata"/><Relationship Id="rId17" Type="http://schemas.openxmlformats.org/officeDocument/2006/relationships/font" Target="fonts/Jua-regular.fntdata"/><Relationship Id="rId16" Type="http://schemas.openxmlformats.org/officeDocument/2006/relationships/font" Target="fonts/Anaheim-regular.fntdata"/><Relationship Id="rId19" Type="http://schemas.openxmlformats.org/officeDocument/2006/relationships/font" Target="fonts/Cinzel-bold.fntdata"/><Relationship Id="rId18" Type="http://schemas.openxmlformats.org/officeDocument/2006/relationships/font" Target="fonts/Cinze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eb5cd01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eb5cd01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eb5cd01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b5cd01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ee02864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ee02864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03d90d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03d90d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c1f37e47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6c1f37e47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6c1f37e47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6c1f37e47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c1f37e4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6c1f37e4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c1f37e47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c1f37e47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ee02864a4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ee02864a4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rot="-492">
            <a:off x="2474250" y="3479751"/>
            <a:ext cx="4195500" cy="42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1438200" y="1237225"/>
            <a:ext cx="6267900" cy="2234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1"/>
          <p:cNvSpPr/>
          <p:nvPr/>
        </p:nvSpPr>
        <p:spPr>
          <a:xfrm>
            <a:off x="0" y="0"/>
            <a:ext cx="9144000" cy="5143500"/>
          </a:xfrm>
          <a:prstGeom prst="rect">
            <a:avLst/>
          </a:prstGeom>
          <a:solidFill>
            <a:srgbClr val="161616">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1"/>
          <p:cNvSpPr txBox="1"/>
          <p:nvPr>
            <p:ph hasCustomPrompt="1" type="title"/>
          </p:nvPr>
        </p:nvSpPr>
        <p:spPr>
          <a:xfrm rot="402">
            <a:off x="719950" y="1303475"/>
            <a:ext cx="7704000" cy="2011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idx="1" type="subTitle"/>
          </p:nvPr>
        </p:nvSpPr>
        <p:spPr>
          <a:xfrm>
            <a:off x="1978800" y="3285775"/>
            <a:ext cx="51864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3"/>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txBox="1"/>
          <p:nvPr>
            <p:ph hasCustomPrompt="1" type="title"/>
          </p:nvPr>
        </p:nvSpPr>
        <p:spPr>
          <a:xfrm rot="1961">
            <a:off x="2909743" y="1653976"/>
            <a:ext cx="1052100" cy="966900"/>
          </a:xfrm>
          <a:prstGeom prst="rect">
            <a:avLst/>
          </a:prstGeom>
          <a:solidFill>
            <a:schemeClr val="dk2"/>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50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1" name="Google Shape;51;p13"/>
          <p:cNvSpPr txBox="1"/>
          <p:nvPr>
            <p:ph idx="2" type="title"/>
          </p:nvPr>
        </p:nvSpPr>
        <p:spPr>
          <a:xfrm>
            <a:off x="720000" y="1508100"/>
            <a:ext cx="2193300" cy="791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 name="Google Shape;52;p13"/>
          <p:cNvSpPr txBox="1"/>
          <p:nvPr>
            <p:ph idx="1" type="subTitle"/>
          </p:nvPr>
        </p:nvSpPr>
        <p:spPr>
          <a:xfrm>
            <a:off x="720000" y="2164183"/>
            <a:ext cx="2193300" cy="602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 name="Google Shape;53;p13"/>
          <p:cNvSpPr txBox="1"/>
          <p:nvPr>
            <p:ph hasCustomPrompt="1" idx="3" type="title"/>
          </p:nvPr>
        </p:nvSpPr>
        <p:spPr>
          <a:xfrm rot="1961">
            <a:off x="2909850" y="3326273"/>
            <a:ext cx="1052100" cy="966900"/>
          </a:xfrm>
          <a:prstGeom prst="rect">
            <a:avLst/>
          </a:prstGeom>
          <a:solidFill>
            <a:schemeClr val="dk2"/>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50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4" name="Google Shape;54;p13"/>
          <p:cNvSpPr txBox="1"/>
          <p:nvPr>
            <p:ph idx="4" type="title"/>
          </p:nvPr>
        </p:nvSpPr>
        <p:spPr>
          <a:xfrm>
            <a:off x="720000" y="3180300"/>
            <a:ext cx="2193300" cy="791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 name="Google Shape;55;p13"/>
          <p:cNvSpPr txBox="1"/>
          <p:nvPr>
            <p:ph idx="5" type="subTitle"/>
          </p:nvPr>
        </p:nvSpPr>
        <p:spPr>
          <a:xfrm>
            <a:off x="720000" y="3836408"/>
            <a:ext cx="2193300" cy="602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 name="Google Shape;56;p13"/>
          <p:cNvSpPr txBox="1"/>
          <p:nvPr>
            <p:ph hasCustomPrompt="1" idx="6" type="title"/>
          </p:nvPr>
        </p:nvSpPr>
        <p:spPr>
          <a:xfrm flipH="1" rot="-1961">
            <a:off x="5182100" y="1654015"/>
            <a:ext cx="1052100" cy="966900"/>
          </a:xfrm>
          <a:prstGeom prst="rect">
            <a:avLst/>
          </a:prstGeom>
          <a:solidFill>
            <a:schemeClr val="dk2"/>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50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7" name="Google Shape;57;p13"/>
          <p:cNvSpPr txBox="1"/>
          <p:nvPr>
            <p:ph idx="7" type="title"/>
          </p:nvPr>
        </p:nvSpPr>
        <p:spPr>
          <a:xfrm flipH="1">
            <a:off x="6230700" y="1508100"/>
            <a:ext cx="2193300" cy="791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3"/>
          <p:cNvSpPr txBox="1"/>
          <p:nvPr>
            <p:ph idx="8" type="subTitle"/>
          </p:nvPr>
        </p:nvSpPr>
        <p:spPr>
          <a:xfrm flipH="1">
            <a:off x="6230700" y="2164183"/>
            <a:ext cx="2193300" cy="602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hasCustomPrompt="1" idx="9" type="title"/>
          </p:nvPr>
        </p:nvSpPr>
        <p:spPr>
          <a:xfrm flipH="1" rot="-1961">
            <a:off x="5182100" y="3326227"/>
            <a:ext cx="1052100" cy="966900"/>
          </a:xfrm>
          <a:prstGeom prst="rect">
            <a:avLst/>
          </a:prstGeom>
          <a:solidFill>
            <a:schemeClr val="dk2"/>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50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0" name="Google Shape;60;p13"/>
          <p:cNvSpPr txBox="1"/>
          <p:nvPr>
            <p:ph idx="13" type="title"/>
          </p:nvPr>
        </p:nvSpPr>
        <p:spPr>
          <a:xfrm flipH="1">
            <a:off x="6230700" y="3180300"/>
            <a:ext cx="2193300" cy="791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3"/>
          <p:cNvSpPr txBox="1"/>
          <p:nvPr>
            <p:ph idx="14" type="subTitle"/>
          </p:nvPr>
        </p:nvSpPr>
        <p:spPr>
          <a:xfrm flipH="1">
            <a:off x="6230700" y="3836408"/>
            <a:ext cx="2193300" cy="602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2" name="Google Shape;62;p13"/>
          <p:cNvSpPr txBox="1"/>
          <p:nvPr>
            <p:ph idx="15" type="title"/>
          </p:nvPr>
        </p:nvSpPr>
        <p:spPr>
          <a:xfrm>
            <a:off x="720000" y="540000"/>
            <a:ext cx="7704000" cy="6345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4"/>
          <p:cNvSpPr/>
          <p:nvPr/>
        </p:nvSpPr>
        <p:spPr>
          <a:xfrm>
            <a:off x="0" y="0"/>
            <a:ext cx="9144000" cy="5143500"/>
          </a:xfrm>
          <a:prstGeom prst="rect">
            <a:avLst/>
          </a:prstGeom>
          <a:solidFill>
            <a:srgbClr val="161616">
              <a:alpha val="39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rot="-941">
            <a:off x="720000" y="3076282"/>
            <a:ext cx="3286500" cy="6045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6" name="Google Shape;66;p14"/>
          <p:cNvSpPr txBox="1"/>
          <p:nvPr>
            <p:ph idx="1" type="subTitle"/>
          </p:nvPr>
        </p:nvSpPr>
        <p:spPr>
          <a:xfrm>
            <a:off x="720125" y="1462276"/>
            <a:ext cx="4563900" cy="170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5"/>
          <p:cNvSpPr/>
          <p:nvPr/>
        </p:nvSpPr>
        <p:spPr>
          <a:xfrm>
            <a:off x="0" y="0"/>
            <a:ext cx="9144000" cy="5143500"/>
          </a:xfrm>
          <a:prstGeom prst="rect">
            <a:avLst/>
          </a:prstGeom>
          <a:solidFill>
            <a:srgbClr val="161616">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720000" y="2324613"/>
            <a:ext cx="4136100" cy="2030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3600"/>
              <a:buNone/>
              <a:defRPr sz="5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5"/>
          <p:cNvSpPr txBox="1"/>
          <p:nvPr>
            <p:ph idx="1" type="subTitle"/>
          </p:nvPr>
        </p:nvSpPr>
        <p:spPr>
          <a:xfrm>
            <a:off x="5249700" y="2441475"/>
            <a:ext cx="3174300" cy="166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2">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6"/>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4" name="Google Shape;74;p16"/>
          <p:cNvSpPr txBox="1"/>
          <p:nvPr>
            <p:ph idx="1" type="subTitle"/>
          </p:nvPr>
        </p:nvSpPr>
        <p:spPr>
          <a:xfrm>
            <a:off x="5675463" y="2417300"/>
            <a:ext cx="2305500" cy="126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2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7"/>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txBox="1"/>
          <p:nvPr>
            <p:ph type="title"/>
          </p:nvPr>
        </p:nvSpPr>
        <p:spPr>
          <a:xfrm>
            <a:off x="1003313" y="1676075"/>
            <a:ext cx="3104400" cy="16608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8" name="Google Shape;78;p17"/>
          <p:cNvSpPr txBox="1"/>
          <p:nvPr>
            <p:ph idx="1" type="subTitle"/>
          </p:nvPr>
        </p:nvSpPr>
        <p:spPr>
          <a:xfrm>
            <a:off x="1003313" y="3294525"/>
            <a:ext cx="3104400" cy="10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1_1_2_2">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041538" y="1798088"/>
            <a:ext cx="409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 name="Google Shape;82;p18"/>
          <p:cNvSpPr txBox="1"/>
          <p:nvPr>
            <p:ph idx="1" type="subTitle"/>
          </p:nvPr>
        </p:nvSpPr>
        <p:spPr>
          <a:xfrm>
            <a:off x="3041538" y="2185662"/>
            <a:ext cx="40905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 name="Google Shape;83;p18"/>
          <p:cNvSpPr txBox="1"/>
          <p:nvPr>
            <p:ph idx="2" type="title"/>
          </p:nvPr>
        </p:nvSpPr>
        <p:spPr>
          <a:xfrm>
            <a:off x="3041538" y="3254275"/>
            <a:ext cx="409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 name="Google Shape;84;p18"/>
          <p:cNvSpPr txBox="1"/>
          <p:nvPr>
            <p:ph idx="3" type="subTitle"/>
          </p:nvPr>
        </p:nvSpPr>
        <p:spPr>
          <a:xfrm>
            <a:off x="3041538" y="3641827"/>
            <a:ext cx="40905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 name="Google Shape;85;p18"/>
          <p:cNvSpPr txBox="1"/>
          <p:nvPr>
            <p:ph idx="4"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9"/>
          <p:cNvSpPr/>
          <p:nvPr/>
        </p:nvSpPr>
        <p:spPr>
          <a:xfrm>
            <a:off x="0" y="0"/>
            <a:ext cx="9144000" cy="5143500"/>
          </a:xfrm>
          <a:prstGeom prst="rect">
            <a:avLst/>
          </a:prstGeom>
          <a:solidFill>
            <a:srgbClr val="161616">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89" name="Google Shape;89;p19"/>
          <p:cNvSpPr txBox="1"/>
          <p:nvPr>
            <p:ph idx="2" type="title"/>
          </p:nvPr>
        </p:nvSpPr>
        <p:spPr>
          <a:xfrm>
            <a:off x="3193938" y="1180888"/>
            <a:ext cx="409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 name="Google Shape;90;p19"/>
          <p:cNvSpPr txBox="1"/>
          <p:nvPr>
            <p:ph idx="1" type="subTitle"/>
          </p:nvPr>
        </p:nvSpPr>
        <p:spPr>
          <a:xfrm>
            <a:off x="3193938" y="1568439"/>
            <a:ext cx="40905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 name="Google Shape;91;p19"/>
          <p:cNvSpPr txBox="1"/>
          <p:nvPr>
            <p:ph idx="3" type="title"/>
          </p:nvPr>
        </p:nvSpPr>
        <p:spPr>
          <a:xfrm>
            <a:off x="3193938" y="2381163"/>
            <a:ext cx="409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 name="Google Shape;92;p19"/>
          <p:cNvSpPr txBox="1"/>
          <p:nvPr>
            <p:ph idx="4" type="subTitle"/>
          </p:nvPr>
        </p:nvSpPr>
        <p:spPr>
          <a:xfrm>
            <a:off x="3193938" y="2768721"/>
            <a:ext cx="40905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 name="Google Shape;93;p19"/>
          <p:cNvSpPr txBox="1"/>
          <p:nvPr>
            <p:ph idx="5" type="title"/>
          </p:nvPr>
        </p:nvSpPr>
        <p:spPr>
          <a:xfrm>
            <a:off x="3193938" y="3581450"/>
            <a:ext cx="40905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 name="Google Shape;94;p19"/>
          <p:cNvSpPr txBox="1"/>
          <p:nvPr>
            <p:ph idx="6" type="subTitle"/>
          </p:nvPr>
        </p:nvSpPr>
        <p:spPr>
          <a:xfrm>
            <a:off x="3193938" y="3969002"/>
            <a:ext cx="40905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20"/>
          <p:cNvSpPr/>
          <p:nvPr/>
        </p:nvSpPr>
        <p:spPr>
          <a:xfrm>
            <a:off x="0" y="0"/>
            <a:ext cx="9144000" cy="5143500"/>
          </a:xfrm>
          <a:prstGeom prst="rect">
            <a:avLst/>
          </a:prstGeom>
          <a:solidFill>
            <a:srgbClr val="161616">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720000" y="2999550"/>
            <a:ext cx="24063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20"/>
          <p:cNvSpPr txBox="1"/>
          <p:nvPr>
            <p:ph idx="1" type="subTitle"/>
          </p:nvPr>
        </p:nvSpPr>
        <p:spPr>
          <a:xfrm>
            <a:off x="720000" y="1754750"/>
            <a:ext cx="2406300" cy="11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20"/>
          <p:cNvSpPr txBox="1"/>
          <p:nvPr>
            <p:ph idx="2" type="title"/>
          </p:nvPr>
        </p:nvSpPr>
        <p:spPr>
          <a:xfrm>
            <a:off x="3368850" y="2999550"/>
            <a:ext cx="24063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20"/>
          <p:cNvSpPr txBox="1"/>
          <p:nvPr>
            <p:ph idx="3" type="subTitle"/>
          </p:nvPr>
        </p:nvSpPr>
        <p:spPr>
          <a:xfrm>
            <a:off x="3368850" y="1754750"/>
            <a:ext cx="2406300" cy="11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 name="Google Shape;101;p20"/>
          <p:cNvSpPr txBox="1"/>
          <p:nvPr>
            <p:ph idx="4" type="title"/>
          </p:nvPr>
        </p:nvSpPr>
        <p:spPr>
          <a:xfrm>
            <a:off x="6017700" y="2999550"/>
            <a:ext cx="24063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 name="Google Shape;102;p20"/>
          <p:cNvSpPr txBox="1"/>
          <p:nvPr>
            <p:ph idx="5" type="subTitle"/>
          </p:nvPr>
        </p:nvSpPr>
        <p:spPr>
          <a:xfrm>
            <a:off x="6017700" y="1754750"/>
            <a:ext cx="2406300" cy="11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20"/>
          <p:cNvSpPr txBox="1"/>
          <p:nvPr>
            <p:ph idx="6"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p:nvPr/>
        </p:nvSpPr>
        <p:spPr>
          <a:xfrm>
            <a:off x="0" y="0"/>
            <a:ext cx="9144000" cy="5143500"/>
          </a:xfrm>
          <a:prstGeom prst="rect">
            <a:avLst/>
          </a:prstGeom>
          <a:solidFill>
            <a:srgbClr val="161616">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720000" y="2612759"/>
            <a:ext cx="4360200" cy="15303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20000" y="580988"/>
            <a:ext cx="1863600" cy="1805700"/>
          </a:xfrm>
          <a:prstGeom prst="rect">
            <a:avLst/>
          </a:prstGeom>
          <a:solidFill>
            <a:schemeClr val="dk2"/>
          </a:solid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11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rot="455">
            <a:off x="720000" y="4048313"/>
            <a:ext cx="4534800" cy="399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07" name="Google Shape;107;p21"/>
          <p:cNvSpPr txBox="1"/>
          <p:nvPr>
            <p:ph idx="2" type="title"/>
          </p:nvPr>
        </p:nvSpPr>
        <p:spPr>
          <a:xfrm>
            <a:off x="910498" y="1842913"/>
            <a:ext cx="24681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8" name="Google Shape;108;p21"/>
          <p:cNvSpPr txBox="1"/>
          <p:nvPr>
            <p:ph idx="1" type="subTitle"/>
          </p:nvPr>
        </p:nvSpPr>
        <p:spPr>
          <a:xfrm>
            <a:off x="910509" y="2200838"/>
            <a:ext cx="24681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21"/>
          <p:cNvSpPr txBox="1"/>
          <p:nvPr>
            <p:ph idx="3" type="title"/>
          </p:nvPr>
        </p:nvSpPr>
        <p:spPr>
          <a:xfrm>
            <a:off x="5765399" y="1842913"/>
            <a:ext cx="24681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0" name="Google Shape;110;p21"/>
          <p:cNvSpPr txBox="1"/>
          <p:nvPr>
            <p:ph idx="4" type="subTitle"/>
          </p:nvPr>
        </p:nvSpPr>
        <p:spPr>
          <a:xfrm>
            <a:off x="5765407" y="2200838"/>
            <a:ext cx="2468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 name="Google Shape;111;p21"/>
          <p:cNvSpPr txBox="1"/>
          <p:nvPr>
            <p:ph idx="5" type="title"/>
          </p:nvPr>
        </p:nvSpPr>
        <p:spPr>
          <a:xfrm>
            <a:off x="910488" y="3121088"/>
            <a:ext cx="24681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 name="Google Shape;112;p21"/>
          <p:cNvSpPr txBox="1"/>
          <p:nvPr>
            <p:ph idx="6" type="subTitle"/>
          </p:nvPr>
        </p:nvSpPr>
        <p:spPr>
          <a:xfrm>
            <a:off x="910498" y="3479013"/>
            <a:ext cx="24681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21"/>
          <p:cNvSpPr txBox="1"/>
          <p:nvPr>
            <p:ph idx="7" type="title"/>
          </p:nvPr>
        </p:nvSpPr>
        <p:spPr>
          <a:xfrm>
            <a:off x="5765388" y="3121088"/>
            <a:ext cx="24681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4" name="Google Shape;114;p21"/>
          <p:cNvSpPr txBox="1"/>
          <p:nvPr>
            <p:ph idx="8" type="subTitle"/>
          </p:nvPr>
        </p:nvSpPr>
        <p:spPr>
          <a:xfrm>
            <a:off x="5765396" y="3479013"/>
            <a:ext cx="2468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2"/>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8" name="Google Shape;118;p22"/>
          <p:cNvSpPr txBox="1"/>
          <p:nvPr>
            <p:ph idx="2" type="title"/>
          </p:nvPr>
        </p:nvSpPr>
        <p:spPr>
          <a:xfrm>
            <a:off x="1680532" y="1355963"/>
            <a:ext cx="27417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22"/>
          <p:cNvSpPr txBox="1"/>
          <p:nvPr>
            <p:ph idx="1" type="subTitle"/>
          </p:nvPr>
        </p:nvSpPr>
        <p:spPr>
          <a:xfrm>
            <a:off x="1680532" y="1713888"/>
            <a:ext cx="2741700" cy="60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0" name="Google Shape;120;p22"/>
          <p:cNvSpPr txBox="1"/>
          <p:nvPr>
            <p:ph idx="3" type="title"/>
          </p:nvPr>
        </p:nvSpPr>
        <p:spPr>
          <a:xfrm>
            <a:off x="1680525" y="3755181"/>
            <a:ext cx="27417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22"/>
          <p:cNvSpPr txBox="1"/>
          <p:nvPr>
            <p:ph idx="4" type="subTitle"/>
          </p:nvPr>
        </p:nvSpPr>
        <p:spPr>
          <a:xfrm>
            <a:off x="1680532" y="4127887"/>
            <a:ext cx="2741700" cy="5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22"/>
          <p:cNvSpPr txBox="1"/>
          <p:nvPr>
            <p:ph idx="5" type="title"/>
          </p:nvPr>
        </p:nvSpPr>
        <p:spPr>
          <a:xfrm>
            <a:off x="1680532" y="2555565"/>
            <a:ext cx="2741700" cy="5277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22"/>
          <p:cNvSpPr txBox="1"/>
          <p:nvPr>
            <p:ph idx="6" type="subTitle"/>
          </p:nvPr>
        </p:nvSpPr>
        <p:spPr>
          <a:xfrm>
            <a:off x="1680532" y="2913509"/>
            <a:ext cx="2741700" cy="60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22"/>
          <p:cNvSpPr txBox="1"/>
          <p:nvPr>
            <p:ph idx="7" type="title"/>
          </p:nvPr>
        </p:nvSpPr>
        <p:spPr>
          <a:xfrm>
            <a:off x="4725950" y="3708222"/>
            <a:ext cx="27417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 name="Google Shape;125;p22"/>
          <p:cNvSpPr txBox="1"/>
          <p:nvPr>
            <p:ph idx="8" type="subTitle"/>
          </p:nvPr>
        </p:nvSpPr>
        <p:spPr>
          <a:xfrm>
            <a:off x="4725957" y="4066163"/>
            <a:ext cx="2741700" cy="54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 name="Google Shape;126;p22"/>
          <p:cNvSpPr txBox="1"/>
          <p:nvPr>
            <p:ph idx="9" type="title"/>
          </p:nvPr>
        </p:nvSpPr>
        <p:spPr>
          <a:xfrm>
            <a:off x="4725951" y="1355963"/>
            <a:ext cx="27417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7" name="Google Shape;127;p22"/>
          <p:cNvSpPr txBox="1"/>
          <p:nvPr>
            <p:ph idx="13" type="subTitle"/>
          </p:nvPr>
        </p:nvSpPr>
        <p:spPr>
          <a:xfrm>
            <a:off x="4725956" y="1713887"/>
            <a:ext cx="2741700" cy="60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 name="Google Shape;128;p22"/>
          <p:cNvSpPr txBox="1"/>
          <p:nvPr>
            <p:ph idx="14" type="title"/>
          </p:nvPr>
        </p:nvSpPr>
        <p:spPr>
          <a:xfrm>
            <a:off x="4725951" y="2555561"/>
            <a:ext cx="2741700" cy="527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9" name="Google Shape;129;p22"/>
          <p:cNvSpPr txBox="1"/>
          <p:nvPr>
            <p:ph idx="15" type="subTitle"/>
          </p:nvPr>
        </p:nvSpPr>
        <p:spPr>
          <a:xfrm>
            <a:off x="4725956" y="2913504"/>
            <a:ext cx="2741700" cy="60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2_1_1">
    <p:bg>
      <p:bgPr>
        <a:blipFill>
          <a:blip r:embed="rId2">
            <a:alphaModFix/>
          </a:blip>
          <a:stretch>
            <a:fillRect/>
          </a:stretch>
        </a:blipFill>
      </p:bgPr>
    </p:bg>
    <p:spTree>
      <p:nvGrpSpPr>
        <p:cNvPr id="130" name="Shape 130"/>
        <p:cNvGrpSpPr/>
        <p:nvPr/>
      </p:nvGrpSpPr>
      <p:grpSpPr>
        <a:xfrm>
          <a:off x="0" y="0"/>
          <a:ext cx="0" cy="0"/>
          <a:chOff x="0" y="0"/>
          <a:chExt cx="0" cy="0"/>
        </a:xfrm>
      </p:grpSpPr>
      <p:sp>
        <p:nvSpPr>
          <p:cNvPr id="131" name="Google Shape;131;p23"/>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txBox="1"/>
          <p:nvPr>
            <p:ph type="title"/>
          </p:nvPr>
        </p:nvSpPr>
        <p:spPr>
          <a:xfrm>
            <a:off x="719999" y="1890575"/>
            <a:ext cx="21717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3" name="Google Shape;133;p23"/>
          <p:cNvSpPr txBox="1"/>
          <p:nvPr>
            <p:ph idx="1" type="subTitle"/>
          </p:nvPr>
        </p:nvSpPr>
        <p:spPr>
          <a:xfrm>
            <a:off x="720008" y="2248500"/>
            <a:ext cx="2171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 name="Google Shape;134;p23"/>
          <p:cNvSpPr txBox="1"/>
          <p:nvPr>
            <p:ph idx="2" type="title"/>
          </p:nvPr>
        </p:nvSpPr>
        <p:spPr>
          <a:xfrm>
            <a:off x="3486149" y="1890575"/>
            <a:ext cx="21717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5" name="Google Shape;135;p23"/>
          <p:cNvSpPr txBox="1"/>
          <p:nvPr>
            <p:ph idx="3" type="subTitle"/>
          </p:nvPr>
        </p:nvSpPr>
        <p:spPr>
          <a:xfrm>
            <a:off x="3486158" y="2248500"/>
            <a:ext cx="2171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 name="Google Shape;136;p23"/>
          <p:cNvSpPr txBox="1"/>
          <p:nvPr>
            <p:ph idx="4" type="title"/>
          </p:nvPr>
        </p:nvSpPr>
        <p:spPr>
          <a:xfrm>
            <a:off x="6252299" y="1890575"/>
            <a:ext cx="21717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7" name="Google Shape;137;p23"/>
          <p:cNvSpPr txBox="1"/>
          <p:nvPr>
            <p:ph idx="5" type="subTitle"/>
          </p:nvPr>
        </p:nvSpPr>
        <p:spPr>
          <a:xfrm>
            <a:off x="6252308" y="2248500"/>
            <a:ext cx="2171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 name="Google Shape;138;p23"/>
          <p:cNvSpPr txBox="1"/>
          <p:nvPr>
            <p:ph idx="6" type="title"/>
          </p:nvPr>
        </p:nvSpPr>
        <p:spPr>
          <a:xfrm>
            <a:off x="719999" y="3681275"/>
            <a:ext cx="21717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23"/>
          <p:cNvSpPr txBox="1"/>
          <p:nvPr>
            <p:ph idx="7" type="subTitle"/>
          </p:nvPr>
        </p:nvSpPr>
        <p:spPr>
          <a:xfrm>
            <a:off x="720008" y="4039200"/>
            <a:ext cx="2171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23"/>
          <p:cNvSpPr txBox="1"/>
          <p:nvPr>
            <p:ph idx="8" type="title"/>
          </p:nvPr>
        </p:nvSpPr>
        <p:spPr>
          <a:xfrm>
            <a:off x="3486149" y="3681275"/>
            <a:ext cx="21717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3"/>
          <p:cNvSpPr txBox="1"/>
          <p:nvPr>
            <p:ph idx="9" type="subTitle"/>
          </p:nvPr>
        </p:nvSpPr>
        <p:spPr>
          <a:xfrm>
            <a:off x="3486158" y="4039200"/>
            <a:ext cx="2171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23"/>
          <p:cNvSpPr txBox="1"/>
          <p:nvPr>
            <p:ph idx="13" type="title"/>
          </p:nvPr>
        </p:nvSpPr>
        <p:spPr>
          <a:xfrm>
            <a:off x="6252299" y="3681275"/>
            <a:ext cx="21717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23"/>
          <p:cNvSpPr txBox="1"/>
          <p:nvPr>
            <p:ph idx="14" type="subTitle"/>
          </p:nvPr>
        </p:nvSpPr>
        <p:spPr>
          <a:xfrm>
            <a:off x="6252308" y="4039200"/>
            <a:ext cx="2171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4" name="Google Shape;144;p23"/>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blipFill>
          <a:blip r:embed="rId2">
            <a:alphaModFix/>
          </a:blip>
          <a:stretch>
            <a:fillRect/>
          </a:stretch>
        </a:blipFill>
      </p:bgPr>
    </p:bg>
    <p:spTree>
      <p:nvGrpSpPr>
        <p:cNvPr id="145" name="Shape 145"/>
        <p:cNvGrpSpPr/>
        <p:nvPr/>
      </p:nvGrpSpPr>
      <p:grpSpPr>
        <a:xfrm>
          <a:off x="0" y="0"/>
          <a:ext cx="0" cy="0"/>
          <a:chOff x="0" y="0"/>
          <a:chExt cx="0" cy="0"/>
        </a:xfrm>
      </p:grpSpPr>
      <p:sp>
        <p:nvSpPr>
          <p:cNvPr id="146" name="Google Shape;146;p24"/>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ph idx="1" type="subTitle"/>
          </p:nvPr>
        </p:nvSpPr>
        <p:spPr>
          <a:xfrm>
            <a:off x="720000" y="3484500"/>
            <a:ext cx="1680600" cy="8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 name="Google Shape;148;p24"/>
          <p:cNvSpPr txBox="1"/>
          <p:nvPr>
            <p:ph hasCustomPrompt="1" type="title"/>
          </p:nvPr>
        </p:nvSpPr>
        <p:spPr>
          <a:xfrm>
            <a:off x="1043501" y="1878275"/>
            <a:ext cx="906900" cy="909000"/>
          </a:xfrm>
          <a:prstGeom prst="rect">
            <a:avLst/>
          </a:prstGeom>
          <a:solidFill>
            <a:schemeClr val="dk2"/>
          </a:solidFill>
          <a:ln>
            <a:noFill/>
          </a:ln>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None/>
              <a:defRPr sz="2500">
                <a:solidFill>
                  <a:schemeClr val="lt2"/>
                </a:solidFill>
              </a:defRPr>
            </a:lvl1pPr>
            <a:lvl2pPr lvl="1" rtl="0" algn="ctr">
              <a:spcBef>
                <a:spcPts val="0"/>
              </a:spcBef>
              <a:spcAft>
                <a:spcPts val="0"/>
              </a:spcAft>
              <a:buClr>
                <a:schemeClr val="accent6"/>
              </a:buClr>
              <a:buSzPts val="2000"/>
              <a:buNone/>
              <a:defRPr sz="2000">
                <a:solidFill>
                  <a:schemeClr val="accent6"/>
                </a:solidFill>
              </a:defRPr>
            </a:lvl2pPr>
            <a:lvl3pPr lvl="2" rtl="0" algn="ctr">
              <a:spcBef>
                <a:spcPts val="0"/>
              </a:spcBef>
              <a:spcAft>
                <a:spcPts val="0"/>
              </a:spcAft>
              <a:buClr>
                <a:schemeClr val="accent6"/>
              </a:buClr>
              <a:buSzPts val="2000"/>
              <a:buNone/>
              <a:defRPr sz="2000">
                <a:solidFill>
                  <a:schemeClr val="accent6"/>
                </a:solidFill>
              </a:defRPr>
            </a:lvl3pPr>
            <a:lvl4pPr lvl="3" rtl="0" algn="ctr">
              <a:spcBef>
                <a:spcPts val="0"/>
              </a:spcBef>
              <a:spcAft>
                <a:spcPts val="0"/>
              </a:spcAft>
              <a:buClr>
                <a:schemeClr val="accent6"/>
              </a:buClr>
              <a:buSzPts val="2000"/>
              <a:buNone/>
              <a:defRPr sz="2000">
                <a:solidFill>
                  <a:schemeClr val="accent6"/>
                </a:solidFill>
              </a:defRPr>
            </a:lvl4pPr>
            <a:lvl5pPr lvl="4" rtl="0" algn="ctr">
              <a:spcBef>
                <a:spcPts val="0"/>
              </a:spcBef>
              <a:spcAft>
                <a:spcPts val="0"/>
              </a:spcAft>
              <a:buClr>
                <a:schemeClr val="accent6"/>
              </a:buClr>
              <a:buSzPts val="2000"/>
              <a:buNone/>
              <a:defRPr sz="2000">
                <a:solidFill>
                  <a:schemeClr val="accent6"/>
                </a:solidFill>
              </a:defRPr>
            </a:lvl5pPr>
            <a:lvl6pPr lvl="5" rtl="0" algn="ctr">
              <a:spcBef>
                <a:spcPts val="0"/>
              </a:spcBef>
              <a:spcAft>
                <a:spcPts val="0"/>
              </a:spcAft>
              <a:buClr>
                <a:schemeClr val="accent6"/>
              </a:buClr>
              <a:buSzPts val="2000"/>
              <a:buNone/>
              <a:defRPr sz="2000">
                <a:solidFill>
                  <a:schemeClr val="accent6"/>
                </a:solidFill>
              </a:defRPr>
            </a:lvl6pPr>
            <a:lvl7pPr lvl="6" rtl="0" algn="ctr">
              <a:spcBef>
                <a:spcPts val="0"/>
              </a:spcBef>
              <a:spcAft>
                <a:spcPts val="0"/>
              </a:spcAft>
              <a:buClr>
                <a:schemeClr val="accent6"/>
              </a:buClr>
              <a:buSzPts val="2000"/>
              <a:buNone/>
              <a:defRPr sz="2000">
                <a:solidFill>
                  <a:schemeClr val="accent6"/>
                </a:solidFill>
              </a:defRPr>
            </a:lvl7pPr>
            <a:lvl8pPr lvl="7" rtl="0" algn="ctr">
              <a:spcBef>
                <a:spcPts val="0"/>
              </a:spcBef>
              <a:spcAft>
                <a:spcPts val="0"/>
              </a:spcAft>
              <a:buClr>
                <a:schemeClr val="accent6"/>
              </a:buClr>
              <a:buSzPts val="2000"/>
              <a:buNone/>
              <a:defRPr sz="2000">
                <a:solidFill>
                  <a:schemeClr val="accent6"/>
                </a:solidFill>
              </a:defRPr>
            </a:lvl8pPr>
            <a:lvl9pPr lvl="8" rtl="0" algn="ctr">
              <a:spcBef>
                <a:spcPts val="0"/>
              </a:spcBef>
              <a:spcAft>
                <a:spcPts val="0"/>
              </a:spcAft>
              <a:buClr>
                <a:schemeClr val="accent6"/>
              </a:buClr>
              <a:buSzPts val="2000"/>
              <a:buNone/>
              <a:defRPr sz="2000">
                <a:solidFill>
                  <a:schemeClr val="accent6"/>
                </a:solidFill>
              </a:defRPr>
            </a:lvl9pPr>
          </a:lstStyle>
          <a:p>
            <a:r>
              <a:t>xx%</a:t>
            </a:r>
          </a:p>
        </p:txBody>
      </p:sp>
      <p:sp>
        <p:nvSpPr>
          <p:cNvPr id="149" name="Google Shape;149;p24"/>
          <p:cNvSpPr txBox="1"/>
          <p:nvPr>
            <p:ph idx="2" type="title"/>
          </p:nvPr>
        </p:nvSpPr>
        <p:spPr>
          <a:xfrm>
            <a:off x="720000" y="3069550"/>
            <a:ext cx="16806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0" name="Google Shape;150;p24"/>
          <p:cNvSpPr txBox="1"/>
          <p:nvPr>
            <p:ph idx="3" type="subTitle"/>
          </p:nvPr>
        </p:nvSpPr>
        <p:spPr>
          <a:xfrm>
            <a:off x="2727800" y="3484500"/>
            <a:ext cx="1680600" cy="8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 name="Google Shape;151;p24"/>
          <p:cNvSpPr txBox="1"/>
          <p:nvPr>
            <p:ph hasCustomPrompt="1" idx="4" type="title"/>
          </p:nvPr>
        </p:nvSpPr>
        <p:spPr>
          <a:xfrm>
            <a:off x="3051319" y="1878275"/>
            <a:ext cx="906900" cy="909000"/>
          </a:xfrm>
          <a:prstGeom prst="rect">
            <a:avLst/>
          </a:prstGeom>
          <a:solidFill>
            <a:schemeClr val="dk2"/>
          </a:solidFill>
          <a:ln>
            <a:noFill/>
          </a:ln>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None/>
              <a:defRPr sz="2500">
                <a:solidFill>
                  <a:schemeClr val="lt2"/>
                </a:solidFill>
              </a:defRPr>
            </a:lvl1pPr>
            <a:lvl2pPr lvl="1" rtl="0" algn="ctr">
              <a:spcBef>
                <a:spcPts val="0"/>
              </a:spcBef>
              <a:spcAft>
                <a:spcPts val="0"/>
              </a:spcAft>
              <a:buClr>
                <a:schemeClr val="accent6"/>
              </a:buClr>
              <a:buSzPts val="2000"/>
              <a:buNone/>
              <a:defRPr sz="2000">
                <a:solidFill>
                  <a:schemeClr val="accent6"/>
                </a:solidFill>
              </a:defRPr>
            </a:lvl2pPr>
            <a:lvl3pPr lvl="2" rtl="0" algn="ctr">
              <a:spcBef>
                <a:spcPts val="0"/>
              </a:spcBef>
              <a:spcAft>
                <a:spcPts val="0"/>
              </a:spcAft>
              <a:buClr>
                <a:schemeClr val="accent6"/>
              </a:buClr>
              <a:buSzPts val="2000"/>
              <a:buNone/>
              <a:defRPr sz="2000">
                <a:solidFill>
                  <a:schemeClr val="accent6"/>
                </a:solidFill>
              </a:defRPr>
            </a:lvl3pPr>
            <a:lvl4pPr lvl="3" rtl="0" algn="ctr">
              <a:spcBef>
                <a:spcPts val="0"/>
              </a:spcBef>
              <a:spcAft>
                <a:spcPts val="0"/>
              </a:spcAft>
              <a:buClr>
                <a:schemeClr val="accent6"/>
              </a:buClr>
              <a:buSzPts val="2000"/>
              <a:buNone/>
              <a:defRPr sz="2000">
                <a:solidFill>
                  <a:schemeClr val="accent6"/>
                </a:solidFill>
              </a:defRPr>
            </a:lvl4pPr>
            <a:lvl5pPr lvl="4" rtl="0" algn="ctr">
              <a:spcBef>
                <a:spcPts val="0"/>
              </a:spcBef>
              <a:spcAft>
                <a:spcPts val="0"/>
              </a:spcAft>
              <a:buClr>
                <a:schemeClr val="accent6"/>
              </a:buClr>
              <a:buSzPts val="2000"/>
              <a:buNone/>
              <a:defRPr sz="2000">
                <a:solidFill>
                  <a:schemeClr val="accent6"/>
                </a:solidFill>
              </a:defRPr>
            </a:lvl5pPr>
            <a:lvl6pPr lvl="5" rtl="0" algn="ctr">
              <a:spcBef>
                <a:spcPts val="0"/>
              </a:spcBef>
              <a:spcAft>
                <a:spcPts val="0"/>
              </a:spcAft>
              <a:buClr>
                <a:schemeClr val="accent6"/>
              </a:buClr>
              <a:buSzPts val="2000"/>
              <a:buNone/>
              <a:defRPr sz="2000">
                <a:solidFill>
                  <a:schemeClr val="accent6"/>
                </a:solidFill>
              </a:defRPr>
            </a:lvl6pPr>
            <a:lvl7pPr lvl="6" rtl="0" algn="ctr">
              <a:spcBef>
                <a:spcPts val="0"/>
              </a:spcBef>
              <a:spcAft>
                <a:spcPts val="0"/>
              </a:spcAft>
              <a:buClr>
                <a:schemeClr val="accent6"/>
              </a:buClr>
              <a:buSzPts val="2000"/>
              <a:buNone/>
              <a:defRPr sz="2000">
                <a:solidFill>
                  <a:schemeClr val="accent6"/>
                </a:solidFill>
              </a:defRPr>
            </a:lvl7pPr>
            <a:lvl8pPr lvl="7" rtl="0" algn="ctr">
              <a:spcBef>
                <a:spcPts val="0"/>
              </a:spcBef>
              <a:spcAft>
                <a:spcPts val="0"/>
              </a:spcAft>
              <a:buClr>
                <a:schemeClr val="accent6"/>
              </a:buClr>
              <a:buSzPts val="2000"/>
              <a:buNone/>
              <a:defRPr sz="2000">
                <a:solidFill>
                  <a:schemeClr val="accent6"/>
                </a:solidFill>
              </a:defRPr>
            </a:lvl8pPr>
            <a:lvl9pPr lvl="8" rtl="0" algn="ctr">
              <a:spcBef>
                <a:spcPts val="0"/>
              </a:spcBef>
              <a:spcAft>
                <a:spcPts val="0"/>
              </a:spcAft>
              <a:buClr>
                <a:schemeClr val="accent6"/>
              </a:buClr>
              <a:buSzPts val="2000"/>
              <a:buNone/>
              <a:defRPr sz="2000">
                <a:solidFill>
                  <a:schemeClr val="accent6"/>
                </a:solidFill>
              </a:defRPr>
            </a:lvl9pPr>
          </a:lstStyle>
          <a:p>
            <a:r>
              <a:t>xx%</a:t>
            </a:r>
          </a:p>
        </p:txBody>
      </p:sp>
      <p:sp>
        <p:nvSpPr>
          <p:cNvPr id="152" name="Google Shape;152;p24"/>
          <p:cNvSpPr txBox="1"/>
          <p:nvPr>
            <p:ph idx="5" type="title"/>
          </p:nvPr>
        </p:nvSpPr>
        <p:spPr>
          <a:xfrm>
            <a:off x="2727800" y="3069550"/>
            <a:ext cx="16806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3" name="Google Shape;153;p24"/>
          <p:cNvSpPr txBox="1"/>
          <p:nvPr>
            <p:ph idx="6" type="subTitle"/>
          </p:nvPr>
        </p:nvSpPr>
        <p:spPr>
          <a:xfrm>
            <a:off x="4735600" y="3484500"/>
            <a:ext cx="1680600" cy="8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24"/>
          <p:cNvSpPr txBox="1"/>
          <p:nvPr>
            <p:ph hasCustomPrompt="1" idx="7" type="title"/>
          </p:nvPr>
        </p:nvSpPr>
        <p:spPr>
          <a:xfrm>
            <a:off x="5059000" y="1878133"/>
            <a:ext cx="906900" cy="909300"/>
          </a:xfrm>
          <a:prstGeom prst="rect">
            <a:avLst/>
          </a:prstGeom>
          <a:solidFill>
            <a:schemeClr val="dk2"/>
          </a:solidFill>
          <a:ln>
            <a:noFill/>
          </a:ln>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None/>
              <a:defRPr sz="2500">
                <a:solidFill>
                  <a:schemeClr val="lt2"/>
                </a:solidFill>
              </a:defRPr>
            </a:lvl1pPr>
            <a:lvl2pPr lvl="1" rtl="0" algn="ctr">
              <a:spcBef>
                <a:spcPts val="0"/>
              </a:spcBef>
              <a:spcAft>
                <a:spcPts val="0"/>
              </a:spcAft>
              <a:buClr>
                <a:schemeClr val="accent6"/>
              </a:buClr>
              <a:buSzPts val="2000"/>
              <a:buNone/>
              <a:defRPr sz="2000">
                <a:solidFill>
                  <a:schemeClr val="accent6"/>
                </a:solidFill>
              </a:defRPr>
            </a:lvl2pPr>
            <a:lvl3pPr lvl="2" rtl="0" algn="ctr">
              <a:spcBef>
                <a:spcPts val="0"/>
              </a:spcBef>
              <a:spcAft>
                <a:spcPts val="0"/>
              </a:spcAft>
              <a:buClr>
                <a:schemeClr val="accent6"/>
              </a:buClr>
              <a:buSzPts val="2000"/>
              <a:buNone/>
              <a:defRPr sz="2000">
                <a:solidFill>
                  <a:schemeClr val="accent6"/>
                </a:solidFill>
              </a:defRPr>
            </a:lvl3pPr>
            <a:lvl4pPr lvl="3" rtl="0" algn="ctr">
              <a:spcBef>
                <a:spcPts val="0"/>
              </a:spcBef>
              <a:spcAft>
                <a:spcPts val="0"/>
              </a:spcAft>
              <a:buClr>
                <a:schemeClr val="accent6"/>
              </a:buClr>
              <a:buSzPts val="2000"/>
              <a:buNone/>
              <a:defRPr sz="2000">
                <a:solidFill>
                  <a:schemeClr val="accent6"/>
                </a:solidFill>
              </a:defRPr>
            </a:lvl4pPr>
            <a:lvl5pPr lvl="4" rtl="0" algn="ctr">
              <a:spcBef>
                <a:spcPts val="0"/>
              </a:spcBef>
              <a:spcAft>
                <a:spcPts val="0"/>
              </a:spcAft>
              <a:buClr>
                <a:schemeClr val="accent6"/>
              </a:buClr>
              <a:buSzPts val="2000"/>
              <a:buNone/>
              <a:defRPr sz="2000">
                <a:solidFill>
                  <a:schemeClr val="accent6"/>
                </a:solidFill>
              </a:defRPr>
            </a:lvl5pPr>
            <a:lvl6pPr lvl="5" rtl="0" algn="ctr">
              <a:spcBef>
                <a:spcPts val="0"/>
              </a:spcBef>
              <a:spcAft>
                <a:spcPts val="0"/>
              </a:spcAft>
              <a:buClr>
                <a:schemeClr val="accent6"/>
              </a:buClr>
              <a:buSzPts val="2000"/>
              <a:buNone/>
              <a:defRPr sz="2000">
                <a:solidFill>
                  <a:schemeClr val="accent6"/>
                </a:solidFill>
              </a:defRPr>
            </a:lvl6pPr>
            <a:lvl7pPr lvl="6" rtl="0" algn="ctr">
              <a:spcBef>
                <a:spcPts val="0"/>
              </a:spcBef>
              <a:spcAft>
                <a:spcPts val="0"/>
              </a:spcAft>
              <a:buClr>
                <a:schemeClr val="accent6"/>
              </a:buClr>
              <a:buSzPts val="2000"/>
              <a:buNone/>
              <a:defRPr sz="2000">
                <a:solidFill>
                  <a:schemeClr val="accent6"/>
                </a:solidFill>
              </a:defRPr>
            </a:lvl7pPr>
            <a:lvl8pPr lvl="7" rtl="0" algn="ctr">
              <a:spcBef>
                <a:spcPts val="0"/>
              </a:spcBef>
              <a:spcAft>
                <a:spcPts val="0"/>
              </a:spcAft>
              <a:buClr>
                <a:schemeClr val="accent6"/>
              </a:buClr>
              <a:buSzPts val="2000"/>
              <a:buNone/>
              <a:defRPr sz="2000">
                <a:solidFill>
                  <a:schemeClr val="accent6"/>
                </a:solidFill>
              </a:defRPr>
            </a:lvl8pPr>
            <a:lvl9pPr lvl="8" rtl="0" algn="ctr">
              <a:spcBef>
                <a:spcPts val="0"/>
              </a:spcBef>
              <a:spcAft>
                <a:spcPts val="0"/>
              </a:spcAft>
              <a:buClr>
                <a:schemeClr val="accent6"/>
              </a:buClr>
              <a:buSzPts val="2000"/>
              <a:buNone/>
              <a:defRPr sz="2000">
                <a:solidFill>
                  <a:schemeClr val="accent6"/>
                </a:solidFill>
              </a:defRPr>
            </a:lvl9pPr>
          </a:lstStyle>
          <a:p>
            <a:r>
              <a:t>xx%</a:t>
            </a:r>
          </a:p>
        </p:txBody>
      </p:sp>
      <p:sp>
        <p:nvSpPr>
          <p:cNvPr id="155" name="Google Shape;155;p24"/>
          <p:cNvSpPr txBox="1"/>
          <p:nvPr>
            <p:ph idx="8" type="title"/>
          </p:nvPr>
        </p:nvSpPr>
        <p:spPr>
          <a:xfrm>
            <a:off x="4735600" y="3069550"/>
            <a:ext cx="16806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6" name="Google Shape;156;p24"/>
          <p:cNvSpPr txBox="1"/>
          <p:nvPr>
            <p:ph idx="9" type="subTitle"/>
          </p:nvPr>
        </p:nvSpPr>
        <p:spPr>
          <a:xfrm>
            <a:off x="6743400" y="3484500"/>
            <a:ext cx="1680600" cy="8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7" name="Google Shape;157;p24"/>
          <p:cNvSpPr txBox="1"/>
          <p:nvPr>
            <p:ph hasCustomPrompt="1" idx="13" type="title"/>
          </p:nvPr>
        </p:nvSpPr>
        <p:spPr>
          <a:xfrm>
            <a:off x="7066800" y="1878132"/>
            <a:ext cx="906900" cy="909300"/>
          </a:xfrm>
          <a:prstGeom prst="rect">
            <a:avLst/>
          </a:prstGeom>
          <a:solidFill>
            <a:schemeClr val="dk2"/>
          </a:solidFill>
          <a:ln>
            <a:noFill/>
          </a:ln>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None/>
              <a:defRPr sz="2500">
                <a:solidFill>
                  <a:schemeClr val="lt2"/>
                </a:solidFill>
              </a:defRPr>
            </a:lvl1pPr>
            <a:lvl2pPr lvl="1" rtl="0" algn="ctr">
              <a:spcBef>
                <a:spcPts val="0"/>
              </a:spcBef>
              <a:spcAft>
                <a:spcPts val="0"/>
              </a:spcAft>
              <a:buClr>
                <a:schemeClr val="accent6"/>
              </a:buClr>
              <a:buSzPts val="2000"/>
              <a:buNone/>
              <a:defRPr sz="2000">
                <a:solidFill>
                  <a:schemeClr val="accent6"/>
                </a:solidFill>
              </a:defRPr>
            </a:lvl2pPr>
            <a:lvl3pPr lvl="2" rtl="0" algn="ctr">
              <a:spcBef>
                <a:spcPts val="0"/>
              </a:spcBef>
              <a:spcAft>
                <a:spcPts val="0"/>
              </a:spcAft>
              <a:buClr>
                <a:schemeClr val="accent6"/>
              </a:buClr>
              <a:buSzPts val="2000"/>
              <a:buNone/>
              <a:defRPr sz="2000">
                <a:solidFill>
                  <a:schemeClr val="accent6"/>
                </a:solidFill>
              </a:defRPr>
            </a:lvl3pPr>
            <a:lvl4pPr lvl="3" rtl="0" algn="ctr">
              <a:spcBef>
                <a:spcPts val="0"/>
              </a:spcBef>
              <a:spcAft>
                <a:spcPts val="0"/>
              </a:spcAft>
              <a:buClr>
                <a:schemeClr val="accent6"/>
              </a:buClr>
              <a:buSzPts val="2000"/>
              <a:buNone/>
              <a:defRPr sz="2000">
                <a:solidFill>
                  <a:schemeClr val="accent6"/>
                </a:solidFill>
              </a:defRPr>
            </a:lvl4pPr>
            <a:lvl5pPr lvl="4" rtl="0" algn="ctr">
              <a:spcBef>
                <a:spcPts val="0"/>
              </a:spcBef>
              <a:spcAft>
                <a:spcPts val="0"/>
              </a:spcAft>
              <a:buClr>
                <a:schemeClr val="accent6"/>
              </a:buClr>
              <a:buSzPts val="2000"/>
              <a:buNone/>
              <a:defRPr sz="2000">
                <a:solidFill>
                  <a:schemeClr val="accent6"/>
                </a:solidFill>
              </a:defRPr>
            </a:lvl5pPr>
            <a:lvl6pPr lvl="5" rtl="0" algn="ctr">
              <a:spcBef>
                <a:spcPts val="0"/>
              </a:spcBef>
              <a:spcAft>
                <a:spcPts val="0"/>
              </a:spcAft>
              <a:buClr>
                <a:schemeClr val="accent6"/>
              </a:buClr>
              <a:buSzPts val="2000"/>
              <a:buNone/>
              <a:defRPr sz="2000">
                <a:solidFill>
                  <a:schemeClr val="accent6"/>
                </a:solidFill>
              </a:defRPr>
            </a:lvl6pPr>
            <a:lvl7pPr lvl="6" rtl="0" algn="ctr">
              <a:spcBef>
                <a:spcPts val="0"/>
              </a:spcBef>
              <a:spcAft>
                <a:spcPts val="0"/>
              </a:spcAft>
              <a:buClr>
                <a:schemeClr val="accent6"/>
              </a:buClr>
              <a:buSzPts val="2000"/>
              <a:buNone/>
              <a:defRPr sz="2000">
                <a:solidFill>
                  <a:schemeClr val="accent6"/>
                </a:solidFill>
              </a:defRPr>
            </a:lvl7pPr>
            <a:lvl8pPr lvl="7" rtl="0" algn="ctr">
              <a:spcBef>
                <a:spcPts val="0"/>
              </a:spcBef>
              <a:spcAft>
                <a:spcPts val="0"/>
              </a:spcAft>
              <a:buClr>
                <a:schemeClr val="accent6"/>
              </a:buClr>
              <a:buSzPts val="2000"/>
              <a:buNone/>
              <a:defRPr sz="2000">
                <a:solidFill>
                  <a:schemeClr val="accent6"/>
                </a:solidFill>
              </a:defRPr>
            </a:lvl8pPr>
            <a:lvl9pPr lvl="8" rtl="0" algn="ctr">
              <a:spcBef>
                <a:spcPts val="0"/>
              </a:spcBef>
              <a:spcAft>
                <a:spcPts val="0"/>
              </a:spcAft>
              <a:buClr>
                <a:schemeClr val="accent6"/>
              </a:buClr>
              <a:buSzPts val="2000"/>
              <a:buNone/>
              <a:defRPr sz="2000">
                <a:solidFill>
                  <a:schemeClr val="accent6"/>
                </a:solidFill>
              </a:defRPr>
            </a:lvl9pPr>
          </a:lstStyle>
          <a:p>
            <a:r>
              <a:t>xx%</a:t>
            </a:r>
          </a:p>
        </p:txBody>
      </p:sp>
      <p:sp>
        <p:nvSpPr>
          <p:cNvPr id="158" name="Google Shape;158;p24"/>
          <p:cNvSpPr txBox="1"/>
          <p:nvPr>
            <p:ph idx="14" type="title"/>
          </p:nvPr>
        </p:nvSpPr>
        <p:spPr>
          <a:xfrm>
            <a:off x="6743400" y="3069550"/>
            <a:ext cx="16806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4"/>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bg>
      <p:bgPr>
        <a:blipFill>
          <a:blip r:embed="rId2">
            <a:alphaModFix/>
          </a:blip>
          <a:stretch>
            <a:fillRect/>
          </a:stretch>
        </a:blipFill>
      </p:bgPr>
    </p:bg>
    <p:spTree>
      <p:nvGrpSpPr>
        <p:cNvPr id="160" name="Shape 160"/>
        <p:cNvGrpSpPr/>
        <p:nvPr/>
      </p:nvGrpSpPr>
      <p:grpSpPr>
        <a:xfrm>
          <a:off x="0" y="0"/>
          <a:ext cx="0" cy="0"/>
          <a:chOff x="0" y="0"/>
          <a:chExt cx="0" cy="0"/>
        </a:xfrm>
      </p:grpSpPr>
      <p:sp>
        <p:nvSpPr>
          <p:cNvPr id="161" name="Google Shape;161;p25"/>
          <p:cNvSpPr/>
          <p:nvPr/>
        </p:nvSpPr>
        <p:spPr>
          <a:xfrm>
            <a:off x="0" y="0"/>
            <a:ext cx="9144000" cy="5143500"/>
          </a:xfrm>
          <a:prstGeom prst="rect">
            <a:avLst/>
          </a:prstGeom>
          <a:solidFill>
            <a:srgbClr val="161616">
              <a:alpha val="77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ph idx="1" type="subTitle"/>
          </p:nvPr>
        </p:nvSpPr>
        <p:spPr>
          <a:xfrm>
            <a:off x="720000" y="3599700"/>
            <a:ext cx="2285400" cy="8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25"/>
          <p:cNvSpPr txBox="1"/>
          <p:nvPr>
            <p:ph hasCustomPrompt="1" type="title"/>
          </p:nvPr>
        </p:nvSpPr>
        <p:spPr>
          <a:xfrm>
            <a:off x="720000" y="2252000"/>
            <a:ext cx="2285400" cy="1138500"/>
          </a:xfrm>
          <a:prstGeom prst="rect">
            <a:avLst/>
          </a:prstGeom>
          <a:solidFill>
            <a:schemeClr val="dk2"/>
          </a:solid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6200"/>
              <a:buNone/>
              <a:defRPr sz="6200">
                <a:solidFill>
                  <a:schemeClr val="lt2"/>
                </a:solidFill>
              </a:defRPr>
            </a:lvl1pPr>
            <a:lvl2pPr lvl="1" rtl="0" algn="ctr">
              <a:spcBef>
                <a:spcPts val="0"/>
              </a:spcBef>
              <a:spcAft>
                <a:spcPts val="0"/>
              </a:spcAft>
              <a:buClr>
                <a:schemeClr val="accent6"/>
              </a:buClr>
              <a:buSzPts val="6200"/>
              <a:buNone/>
              <a:defRPr sz="6200">
                <a:solidFill>
                  <a:schemeClr val="accent6"/>
                </a:solidFill>
              </a:defRPr>
            </a:lvl2pPr>
            <a:lvl3pPr lvl="2" rtl="0" algn="ctr">
              <a:spcBef>
                <a:spcPts val="0"/>
              </a:spcBef>
              <a:spcAft>
                <a:spcPts val="0"/>
              </a:spcAft>
              <a:buClr>
                <a:schemeClr val="accent6"/>
              </a:buClr>
              <a:buSzPts val="6200"/>
              <a:buNone/>
              <a:defRPr sz="6200">
                <a:solidFill>
                  <a:schemeClr val="accent6"/>
                </a:solidFill>
              </a:defRPr>
            </a:lvl3pPr>
            <a:lvl4pPr lvl="3" rtl="0" algn="ctr">
              <a:spcBef>
                <a:spcPts val="0"/>
              </a:spcBef>
              <a:spcAft>
                <a:spcPts val="0"/>
              </a:spcAft>
              <a:buClr>
                <a:schemeClr val="accent6"/>
              </a:buClr>
              <a:buSzPts val="6200"/>
              <a:buNone/>
              <a:defRPr sz="6200">
                <a:solidFill>
                  <a:schemeClr val="accent6"/>
                </a:solidFill>
              </a:defRPr>
            </a:lvl4pPr>
            <a:lvl5pPr lvl="4" rtl="0" algn="ctr">
              <a:spcBef>
                <a:spcPts val="0"/>
              </a:spcBef>
              <a:spcAft>
                <a:spcPts val="0"/>
              </a:spcAft>
              <a:buClr>
                <a:schemeClr val="accent6"/>
              </a:buClr>
              <a:buSzPts val="6200"/>
              <a:buNone/>
              <a:defRPr sz="6200">
                <a:solidFill>
                  <a:schemeClr val="accent6"/>
                </a:solidFill>
              </a:defRPr>
            </a:lvl5pPr>
            <a:lvl6pPr lvl="5" rtl="0" algn="ctr">
              <a:spcBef>
                <a:spcPts val="0"/>
              </a:spcBef>
              <a:spcAft>
                <a:spcPts val="0"/>
              </a:spcAft>
              <a:buClr>
                <a:schemeClr val="accent6"/>
              </a:buClr>
              <a:buSzPts val="6200"/>
              <a:buNone/>
              <a:defRPr sz="6200">
                <a:solidFill>
                  <a:schemeClr val="accent6"/>
                </a:solidFill>
              </a:defRPr>
            </a:lvl6pPr>
            <a:lvl7pPr lvl="6" rtl="0" algn="ctr">
              <a:spcBef>
                <a:spcPts val="0"/>
              </a:spcBef>
              <a:spcAft>
                <a:spcPts val="0"/>
              </a:spcAft>
              <a:buClr>
                <a:schemeClr val="accent6"/>
              </a:buClr>
              <a:buSzPts val="6200"/>
              <a:buNone/>
              <a:defRPr sz="6200">
                <a:solidFill>
                  <a:schemeClr val="accent6"/>
                </a:solidFill>
              </a:defRPr>
            </a:lvl7pPr>
            <a:lvl8pPr lvl="7" rtl="0" algn="ctr">
              <a:spcBef>
                <a:spcPts val="0"/>
              </a:spcBef>
              <a:spcAft>
                <a:spcPts val="0"/>
              </a:spcAft>
              <a:buClr>
                <a:schemeClr val="accent6"/>
              </a:buClr>
              <a:buSzPts val="6200"/>
              <a:buNone/>
              <a:defRPr sz="6200">
                <a:solidFill>
                  <a:schemeClr val="accent6"/>
                </a:solidFill>
              </a:defRPr>
            </a:lvl8pPr>
            <a:lvl9pPr lvl="8" rtl="0" algn="ctr">
              <a:spcBef>
                <a:spcPts val="0"/>
              </a:spcBef>
              <a:spcAft>
                <a:spcPts val="0"/>
              </a:spcAft>
              <a:buClr>
                <a:schemeClr val="accent6"/>
              </a:buClr>
              <a:buSzPts val="6200"/>
              <a:buNone/>
              <a:defRPr sz="6200">
                <a:solidFill>
                  <a:schemeClr val="accent6"/>
                </a:solidFill>
              </a:defRPr>
            </a:lvl9pPr>
          </a:lstStyle>
          <a:p>
            <a:r>
              <a:t>xx%</a:t>
            </a:r>
          </a:p>
        </p:txBody>
      </p:sp>
      <p:sp>
        <p:nvSpPr>
          <p:cNvPr id="164" name="Google Shape;164;p25"/>
          <p:cNvSpPr txBox="1"/>
          <p:nvPr>
            <p:ph idx="2" type="title"/>
          </p:nvPr>
        </p:nvSpPr>
        <p:spPr>
          <a:xfrm>
            <a:off x="720000" y="1515100"/>
            <a:ext cx="22854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5" name="Google Shape;165;p25"/>
          <p:cNvSpPr txBox="1"/>
          <p:nvPr>
            <p:ph idx="3" type="subTitle"/>
          </p:nvPr>
        </p:nvSpPr>
        <p:spPr>
          <a:xfrm>
            <a:off x="3429300" y="3599700"/>
            <a:ext cx="2285400" cy="8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5"/>
          <p:cNvSpPr txBox="1"/>
          <p:nvPr>
            <p:ph hasCustomPrompt="1" idx="4" type="title"/>
          </p:nvPr>
        </p:nvSpPr>
        <p:spPr>
          <a:xfrm>
            <a:off x="3429300" y="2252000"/>
            <a:ext cx="2285400" cy="1138500"/>
          </a:xfrm>
          <a:prstGeom prst="rect">
            <a:avLst/>
          </a:prstGeom>
          <a:solidFill>
            <a:schemeClr val="dk2"/>
          </a:solid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6200"/>
              <a:buNone/>
              <a:defRPr sz="6200">
                <a:solidFill>
                  <a:schemeClr val="lt2"/>
                </a:solidFill>
              </a:defRPr>
            </a:lvl1pPr>
            <a:lvl2pPr lvl="1" rtl="0" algn="ctr">
              <a:spcBef>
                <a:spcPts val="0"/>
              </a:spcBef>
              <a:spcAft>
                <a:spcPts val="0"/>
              </a:spcAft>
              <a:buClr>
                <a:schemeClr val="accent6"/>
              </a:buClr>
              <a:buSzPts val="6200"/>
              <a:buNone/>
              <a:defRPr sz="6200">
                <a:solidFill>
                  <a:schemeClr val="accent6"/>
                </a:solidFill>
              </a:defRPr>
            </a:lvl2pPr>
            <a:lvl3pPr lvl="2" rtl="0" algn="ctr">
              <a:spcBef>
                <a:spcPts val="0"/>
              </a:spcBef>
              <a:spcAft>
                <a:spcPts val="0"/>
              </a:spcAft>
              <a:buClr>
                <a:schemeClr val="accent6"/>
              </a:buClr>
              <a:buSzPts val="6200"/>
              <a:buNone/>
              <a:defRPr sz="6200">
                <a:solidFill>
                  <a:schemeClr val="accent6"/>
                </a:solidFill>
              </a:defRPr>
            </a:lvl3pPr>
            <a:lvl4pPr lvl="3" rtl="0" algn="ctr">
              <a:spcBef>
                <a:spcPts val="0"/>
              </a:spcBef>
              <a:spcAft>
                <a:spcPts val="0"/>
              </a:spcAft>
              <a:buClr>
                <a:schemeClr val="accent6"/>
              </a:buClr>
              <a:buSzPts val="6200"/>
              <a:buNone/>
              <a:defRPr sz="6200">
                <a:solidFill>
                  <a:schemeClr val="accent6"/>
                </a:solidFill>
              </a:defRPr>
            </a:lvl4pPr>
            <a:lvl5pPr lvl="4" rtl="0" algn="ctr">
              <a:spcBef>
                <a:spcPts val="0"/>
              </a:spcBef>
              <a:spcAft>
                <a:spcPts val="0"/>
              </a:spcAft>
              <a:buClr>
                <a:schemeClr val="accent6"/>
              </a:buClr>
              <a:buSzPts val="6200"/>
              <a:buNone/>
              <a:defRPr sz="6200">
                <a:solidFill>
                  <a:schemeClr val="accent6"/>
                </a:solidFill>
              </a:defRPr>
            </a:lvl5pPr>
            <a:lvl6pPr lvl="5" rtl="0" algn="ctr">
              <a:spcBef>
                <a:spcPts val="0"/>
              </a:spcBef>
              <a:spcAft>
                <a:spcPts val="0"/>
              </a:spcAft>
              <a:buClr>
                <a:schemeClr val="accent6"/>
              </a:buClr>
              <a:buSzPts val="6200"/>
              <a:buNone/>
              <a:defRPr sz="6200">
                <a:solidFill>
                  <a:schemeClr val="accent6"/>
                </a:solidFill>
              </a:defRPr>
            </a:lvl6pPr>
            <a:lvl7pPr lvl="6" rtl="0" algn="ctr">
              <a:spcBef>
                <a:spcPts val="0"/>
              </a:spcBef>
              <a:spcAft>
                <a:spcPts val="0"/>
              </a:spcAft>
              <a:buClr>
                <a:schemeClr val="accent6"/>
              </a:buClr>
              <a:buSzPts val="6200"/>
              <a:buNone/>
              <a:defRPr sz="6200">
                <a:solidFill>
                  <a:schemeClr val="accent6"/>
                </a:solidFill>
              </a:defRPr>
            </a:lvl7pPr>
            <a:lvl8pPr lvl="7" rtl="0" algn="ctr">
              <a:spcBef>
                <a:spcPts val="0"/>
              </a:spcBef>
              <a:spcAft>
                <a:spcPts val="0"/>
              </a:spcAft>
              <a:buClr>
                <a:schemeClr val="accent6"/>
              </a:buClr>
              <a:buSzPts val="6200"/>
              <a:buNone/>
              <a:defRPr sz="6200">
                <a:solidFill>
                  <a:schemeClr val="accent6"/>
                </a:solidFill>
              </a:defRPr>
            </a:lvl8pPr>
            <a:lvl9pPr lvl="8" rtl="0" algn="ctr">
              <a:spcBef>
                <a:spcPts val="0"/>
              </a:spcBef>
              <a:spcAft>
                <a:spcPts val="0"/>
              </a:spcAft>
              <a:buClr>
                <a:schemeClr val="accent6"/>
              </a:buClr>
              <a:buSzPts val="6200"/>
              <a:buNone/>
              <a:defRPr sz="6200">
                <a:solidFill>
                  <a:schemeClr val="accent6"/>
                </a:solidFill>
              </a:defRPr>
            </a:lvl9pPr>
          </a:lstStyle>
          <a:p>
            <a:r>
              <a:t>xx%</a:t>
            </a:r>
          </a:p>
        </p:txBody>
      </p:sp>
      <p:sp>
        <p:nvSpPr>
          <p:cNvPr id="167" name="Google Shape;167;p25"/>
          <p:cNvSpPr txBox="1"/>
          <p:nvPr>
            <p:ph idx="5" type="title"/>
          </p:nvPr>
        </p:nvSpPr>
        <p:spPr>
          <a:xfrm>
            <a:off x="3429300" y="1515100"/>
            <a:ext cx="22854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p25"/>
          <p:cNvSpPr txBox="1"/>
          <p:nvPr>
            <p:ph idx="6" type="subTitle"/>
          </p:nvPr>
        </p:nvSpPr>
        <p:spPr>
          <a:xfrm>
            <a:off x="6138600" y="3599700"/>
            <a:ext cx="2285400" cy="8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9" name="Google Shape;169;p25"/>
          <p:cNvSpPr txBox="1"/>
          <p:nvPr>
            <p:ph hasCustomPrompt="1" idx="7" type="title"/>
          </p:nvPr>
        </p:nvSpPr>
        <p:spPr>
          <a:xfrm>
            <a:off x="6138600" y="2252000"/>
            <a:ext cx="2285400" cy="1138500"/>
          </a:xfrm>
          <a:prstGeom prst="rect">
            <a:avLst/>
          </a:prstGeom>
          <a:solidFill>
            <a:schemeClr val="dk2"/>
          </a:solid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6200"/>
              <a:buNone/>
              <a:defRPr sz="6200">
                <a:solidFill>
                  <a:schemeClr val="lt2"/>
                </a:solidFill>
              </a:defRPr>
            </a:lvl1pPr>
            <a:lvl2pPr lvl="1" rtl="0" algn="ctr">
              <a:spcBef>
                <a:spcPts val="0"/>
              </a:spcBef>
              <a:spcAft>
                <a:spcPts val="0"/>
              </a:spcAft>
              <a:buClr>
                <a:schemeClr val="accent6"/>
              </a:buClr>
              <a:buSzPts val="6200"/>
              <a:buNone/>
              <a:defRPr sz="6200">
                <a:solidFill>
                  <a:schemeClr val="accent6"/>
                </a:solidFill>
              </a:defRPr>
            </a:lvl2pPr>
            <a:lvl3pPr lvl="2" rtl="0" algn="ctr">
              <a:spcBef>
                <a:spcPts val="0"/>
              </a:spcBef>
              <a:spcAft>
                <a:spcPts val="0"/>
              </a:spcAft>
              <a:buClr>
                <a:schemeClr val="accent6"/>
              </a:buClr>
              <a:buSzPts val="6200"/>
              <a:buNone/>
              <a:defRPr sz="6200">
                <a:solidFill>
                  <a:schemeClr val="accent6"/>
                </a:solidFill>
              </a:defRPr>
            </a:lvl3pPr>
            <a:lvl4pPr lvl="3" rtl="0" algn="ctr">
              <a:spcBef>
                <a:spcPts val="0"/>
              </a:spcBef>
              <a:spcAft>
                <a:spcPts val="0"/>
              </a:spcAft>
              <a:buClr>
                <a:schemeClr val="accent6"/>
              </a:buClr>
              <a:buSzPts val="6200"/>
              <a:buNone/>
              <a:defRPr sz="6200">
                <a:solidFill>
                  <a:schemeClr val="accent6"/>
                </a:solidFill>
              </a:defRPr>
            </a:lvl4pPr>
            <a:lvl5pPr lvl="4" rtl="0" algn="ctr">
              <a:spcBef>
                <a:spcPts val="0"/>
              </a:spcBef>
              <a:spcAft>
                <a:spcPts val="0"/>
              </a:spcAft>
              <a:buClr>
                <a:schemeClr val="accent6"/>
              </a:buClr>
              <a:buSzPts val="6200"/>
              <a:buNone/>
              <a:defRPr sz="6200">
                <a:solidFill>
                  <a:schemeClr val="accent6"/>
                </a:solidFill>
              </a:defRPr>
            </a:lvl5pPr>
            <a:lvl6pPr lvl="5" rtl="0" algn="ctr">
              <a:spcBef>
                <a:spcPts val="0"/>
              </a:spcBef>
              <a:spcAft>
                <a:spcPts val="0"/>
              </a:spcAft>
              <a:buClr>
                <a:schemeClr val="accent6"/>
              </a:buClr>
              <a:buSzPts val="6200"/>
              <a:buNone/>
              <a:defRPr sz="6200">
                <a:solidFill>
                  <a:schemeClr val="accent6"/>
                </a:solidFill>
              </a:defRPr>
            </a:lvl6pPr>
            <a:lvl7pPr lvl="6" rtl="0" algn="ctr">
              <a:spcBef>
                <a:spcPts val="0"/>
              </a:spcBef>
              <a:spcAft>
                <a:spcPts val="0"/>
              </a:spcAft>
              <a:buClr>
                <a:schemeClr val="accent6"/>
              </a:buClr>
              <a:buSzPts val="6200"/>
              <a:buNone/>
              <a:defRPr sz="6200">
                <a:solidFill>
                  <a:schemeClr val="accent6"/>
                </a:solidFill>
              </a:defRPr>
            </a:lvl7pPr>
            <a:lvl8pPr lvl="7" rtl="0" algn="ctr">
              <a:spcBef>
                <a:spcPts val="0"/>
              </a:spcBef>
              <a:spcAft>
                <a:spcPts val="0"/>
              </a:spcAft>
              <a:buClr>
                <a:schemeClr val="accent6"/>
              </a:buClr>
              <a:buSzPts val="6200"/>
              <a:buNone/>
              <a:defRPr sz="6200">
                <a:solidFill>
                  <a:schemeClr val="accent6"/>
                </a:solidFill>
              </a:defRPr>
            </a:lvl8pPr>
            <a:lvl9pPr lvl="8" rtl="0" algn="ctr">
              <a:spcBef>
                <a:spcPts val="0"/>
              </a:spcBef>
              <a:spcAft>
                <a:spcPts val="0"/>
              </a:spcAft>
              <a:buClr>
                <a:schemeClr val="accent6"/>
              </a:buClr>
              <a:buSzPts val="6200"/>
              <a:buNone/>
              <a:defRPr sz="6200">
                <a:solidFill>
                  <a:schemeClr val="accent6"/>
                </a:solidFill>
              </a:defRPr>
            </a:lvl9pPr>
          </a:lstStyle>
          <a:p>
            <a:r>
              <a:t>xx%</a:t>
            </a:r>
          </a:p>
        </p:txBody>
      </p:sp>
      <p:sp>
        <p:nvSpPr>
          <p:cNvPr id="170" name="Google Shape;170;p25"/>
          <p:cNvSpPr txBox="1"/>
          <p:nvPr>
            <p:ph idx="8" type="title"/>
          </p:nvPr>
        </p:nvSpPr>
        <p:spPr>
          <a:xfrm>
            <a:off x="6138600" y="1515100"/>
            <a:ext cx="2285400" cy="52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 name="Google Shape;171;p25"/>
          <p:cNvSpPr txBox="1"/>
          <p:nvPr>
            <p:ph idx="9"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blipFill>
          <a:blip r:embed="rId2">
            <a:alphaModFix/>
          </a:blip>
          <a:stretch>
            <a:fillRect/>
          </a:stretch>
        </a:blipFill>
      </p:bgPr>
    </p:bg>
    <p:spTree>
      <p:nvGrpSpPr>
        <p:cNvPr id="172" name="Shape 172"/>
        <p:cNvGrpSpPr/>
        <p:nvPr/>
      </p:nvGrpSpPr>
      <p:grpSpPr>
        <a:xfrm>
          <a:off x="0" y="0"/>
          <a:ext cx="0" cy="0"/>
          <a:chOff x="0" y="0"/>
          <a:chExt cx="0" cy="0"/>
        </a:xfrm>
      </p:grpSpPr>
      <p:sp>
        <p:nvSpPr>
          <p:cNvPr id="173" name="Google Shape;173;p26"/>
          <p:cNvSpPr/>
          <p:nvPr/>
        </p:nvSpPr>
        <p:spPr>
          <a:xfrm>
            <a:off x="0" y="0"/>
            <a:ext cx="9144000" cy="5143500"/>
          </a:xfrm>
          <a:prstGeom prst="rect">
            <a:avLst/>
          </a:prstGeom>
          <a:solidFill>
            <a:srgbClr val="161616">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nvSpPr>
        <p:spPr>
          <a:xfrm>
            <a:off x="2849100" y="3353350"/>
            <a:ext cx="3445800" cy="7908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2"/>
                </a:solidFill>
                <a:latin typeface="Inter"/>
                <a:ea typeface="Inter"/>
                <a:cs typeface="Inter"/>
                <a:sym typeface="Inter"/>
              </a:rPr>
              <a:t>CREDITS:</a:t>
            </a:r>
            <a:r>
              <a:rPr lang="en" sz="1100">
                <a:solidFill>
                  <a:schemeClr val="dk2"/>
                </a:solidFill>
                <a:latin typeface="Inter"/>
                <a:ea typeface="Inter"/>
                <a:cs typeface="Inter"/>
                <a:sym typeface="Inter"/>
              </a:rPr>
              <a:t> This presentation template was created by </a:t>
            </a:r>
            <a:r>
              <a:rPr b="1" lang="en" sz="1100">
                <a:solidFill>
                  <a:schemeClr val="dk2"/>
                </a:solidFill>
                <a:uFill>
                  <a:noFill/>
                </a:uFill>
                <a:latin typeface="Inter"/>
                <a:ea typeface="Inter"/>
                <a:cs typeface="Inter"/>
                <a:sym typeface="Inter"/>
                <a:hlinkClick r:id="rId3">
                  <a:extLst>
                    <a:ext uri="{A12FA001-AC4F-418D-AE19-62706E023703}">
                      <ahyp:hlinkClr val="tx"/>
                    </a:ext>
                  </a:extLst>
                </a:hlinkClick>
              </a:rPr>
              <a:t>Slidesgo</a:t>
            </a:r>
            <a:r>
              <a:rPr b="1" lang="en" sz="1100">
                <a:solidFill>
                  <a:schemeClr val="dk2"/>
                </a:solidFill>
                <a:latin typeface="Inter"/>
                <a:ea typeface="Inter"/>
                <a:cs typeface="Inter"/>
                <a:sym typeface="Inter"/>
              </a:rPr>
              <a:t>,</a:t>
            </a:r>
            <a:r>
              <a:rPr lang="en" sz="1100">
                <a:solidFill>
                  <a:schemeClr val="dk2"/>
                </a:solidFill>
                <a:latin typeface="Inter"/>
                <a:ea typeface="Inter"/>
                <a:cs typeface="Inter"/>
                <a:sym typeface="Inter"/>
              </a:rPr>
              <a:t> including icons by </a:t>
            </a:r>
            <a:r>
              <a:rPr b="1" lang="en" sz="1100">
                <a:solidFill>
                  <a:schemeClr val="dk2"/>
                </a:solidFill>
                <a:uFill>
                  <a:noFill/>
                </a:uFill>
                <a:latin typeface="Inter"/>
                <a:ea typeface="Inter"/>
                <a:cs typeface="Inter"/>
                <a:sym typeface="Inter"/>
                <a:hlinkClick r:id="rId4">
                  <a:extLst>
                    <a:ext uri="{A12FA001-AC4F-418D-AE19-62706E023703}">
                      <ahyp:hlinkClr val="tx"/>
                    </a:ext>
                  </a:extLst>
                </a:hlinkClick>
              </a:rPr>
              <a:t>Flaticon</a:t>
            </a:r>
            <a:r>
              <a:rPr b="1" lang="en" sz="1100">
                <a:solidFill>
                  <a:schemeClr val="dk2"/>
                </a:solidFill>
                <a:latin typeface="Inter"/>
                <a:ea typeface="Inter"/>
                <a:cs typeface="Inter"/>
                <a:sym typeface="Inter"/>
              </a:rPr>
              <a:t>,</a:t>
            </a:r>
            <a:r>
              <a:rPr lang="en" sz="1100">
                <a:solidFill>
                  <a:schemeClr val="dk2"/>
                </a:solidFill>
                <a:latin typeface="Inter"/>
                <a:ea typeface="Inter"/>
                <a:cs typeface="Inter"/>
                <a:sym typeface="Inter"/>
              </a:rPr>
              <a:t> and infographics &amp; images by </a:t>
            </a:r>
            <a:r>
              <a:rPr b="1" lang="en" sz="1100">
                <a:solidFill>
                  <a:schemeClr val="dk2"/>
                </a:solidFill>
                <a:uFill>
                  <a:noFill/>
                </a:uFill>
                <a:latin typeface="Inter"/>
                <a:ea typeface="Inter"/>
                <a:cs typeface="Inter"/>
                <a:sym typeface="Inter"/>
                <a:hlinkClick r:id="rId5">
                  <a:extLst>
                    <a:ext uri="{A12FA001-AC4F-418D-AE19-62706E023703}">
                      <ahyp:hlinkClr val="tx"/>
                    </a:ext>
                  </a:extLst>
                </a:hlinkClick>
              </a:rPr>
              <a:t>Freepik</a:t>
            </a:r>
            <a:endParaRPr b="1" sz="1100">
              <a:solidFill>
                <a:schemeClr val="dk2"/>
              </a:solidFill>
              <a:latin typeface="Inter"/>
              <a:ea typeface="Inter"/>
              <a:cs typeface="Inter"/>
              <a:sym typeface="Inter"/>
            </a:endParaRPr>
          </a:p>
        </p:txBody>
      </p:sp>
      <p:sp>
        <p:nvSpPr>
          <p:cNvPr id="175" name="Google Shape;175;p26"/>
          <p:cNvSpPr txBox="1"/>
          <p:nvPr>
            <p:ph idx="1" type="subTitle"/>
          </p:nvPr>
        </p:nvSpPr>
        <p:spPr>
          <a:xfrm>
            <a:off x="2679300" y="2086030"/>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76" name="Google Shape;176;p26"/>
          <p:cNvSpPr txBox="1"/>
          <p:nvPr>
            <p:ph idx="2" type="subTitle"/>
          </p:nvPr>
        </p:nvSpPr>
        <p:spPr>
          <a:xfrm rot="-1090">
            <a:off x="2679300" y="4184190"/>
            <a:ext cx="37854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177" name="Google Shape;177;p26"/>
          <p:cNvSpPr txBox="1"/>
          <p:nvPr>
            <p:ph type="ctrTitle"/>
          </p:nvPr>
        </p:nvSpPr>
        <p:spPr>
          <a:xfrm>
            <a:off x="1374550" y="540000"/>
            <a:ext cx="6395100" cy="1506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9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8" name="Shape 17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28"/>
          <p:cNvSpPr/>
          <p:nvPr/>
        </p:nvSpPr>
        <p:spPr>
          <a:xfrm>
            <a:off x="0" y="0"/>
            <a:ext cx="9144000" cy="5143500"/>
          </a:xfrm>
          <a:prstGeom prst="rect">
            <a:avLst/>
          </a:prstGeom>
          <a:solidFill>
            <a:srgbClr val="161616">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29"/>
          <p:cNvSpPr/>
          <p:nvPr/>
        </p:nvSpPr>
        <p:spPr>
          <a:xfrm>
            <a:off x="0" y="0"/>
            <a:ext cx="9144000" cy="5143500"/>
          </a:xfrm>
          <a:prstGeom prst="rect">
            <a:avLst/>
          </a:prstGeom>
          <a:solidFill>
            <a:srgbClr val="161616">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bg>
      <p:bgPr>
        <a:blipFill>
          <a:blip r:embed="rId2">
            <a:alphaModFix/>
          </a:blip>
          <a:stretch>
            <a:fillRect/>
          </a:stretch>
        </a:blipFill>
      </p:bgPr>
    </p:bg>
    <p:spTree>
      <p:nvGrpSpPr>
        <p:cNvPr id="183" name="Shape 183"/>
        <p:cNvGrpSpPr/>
        <p:nvPr/>
      </p:nvGrpSpPr>
      <p:grpSpPr>
        <a:xfrm>
          <a:off x="0" y="0"/>
          <a:ext cx="0" cy="0"/>
          <a:chOff x="0" y="0"/>
          <a:chExt cx="0" cy="0"/>
        </a:xfrm>
      </p:grpSpPr>
      <p:sp>
        <p:nvSpPr>
          <p:cNvPr id="184" name="Google Shape;184;p30"/>
          <p:cNvSpPr/>
          <p:nvPr/>
        </p:nvSpPr>
        <p:spPr>
          <a:xfrm>
            <a:off x="0" y="0"/>
            <a:ext cx="9144000" cy="5143500"/>
          </a:xfrm>
          <a:prstGeom prst="rect">
            <a:avLst/>
          </a:prstGeom>
          <a:solidFill>
            <a:srgbClr val="161616">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720000" y="540000"/>
            <a:ext cx="7703700" cy="6345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9" name="Google Shape;19;p4"/>
          <p:cNvSpPr txBox="1"/>
          <p:nvPr>
            <p:ph idx="1" type="body"/>
          </p:nvPr>
        </p:nvSpPr>
        <p:spPr>
          <a:xfrm>
            <a:off x="720000" y="1237079"/>
            <a:ext cx="7703700" cy="3366300"/>
          </a:xfrm>
          <a:prstGeom prst="rect">
            <a:avLst/>
          </a:prstGeom>
          <a:noFill/>
        </p:spPr>
        <p:txBody>
          <a:bodyPr anchorCtr="0" anchor="t" bIns="91425" lIns="91425" spcFirstLastPara="1" rIns="91425" wrap="square" tIns="91425">
            <a:noAutofit/>
          </a:bodyPr>
          <a:lstStyle>
            <a:lvl1pPr indent="-304800" lvl="0" marL="457200" rtl="0">
              <a:spcBef>
                <a:spcPts val="0"/>
              </a:spcBef>
              <a:spcAft>
                <a:spcPts val="0"/>
              </a:spcAft>
              <a:buClr>
                <a:schemeClr val="accent6"/>
              </a:buClr>
              <a:buSzPts val="1200"/>
              <a:buChar char="■"/>
              <a:defRPr sz="1050"/>
            </a:lvl1pPr>
            <a:lvl2pPr indent="-295275" lvl="1" marL="914400" rtl="0">
              <a:lnSpc>
                <a:spcPct val="115000"/>
              </a:lnSpc>
              <a:spcBef>
                <a:spcPts val="0"/>
              </a:spcBef>
              <a:spcAft>
                <a:spcPts val="0"/>
              </a:spcAft>
              <a:buSzPts val="1050"/>
              <a:buAutoNum type="alphaLcPeriod"/>
              <a:defRPr sz="1050"/>
            </a:lvl2pPr>
            <a:lvl3pPr indent="-295275" lvl="2" marL="1371600" rtl="0">
              <a:lnSpc>
                <a:spcPct val="115000"/>
              </a:lnSpc>
              <a:spcBef>
                <a:spcPts val="1600"/>
              </a:spcBef>
              <a:spcAft>
                <a:spcPts val="0"/>
              </a:spcAft>
              <a:buSzPts val="1050"/>
              <a:buAutoNum type="romanLcPeriod"/>
              <a:defRPr sz="1050"/>
            </a:lvl3pPr>
            <a:lvl4pPr indent="-295275" lvl="3" marL="1828800" rtl="0">
              <a:lnSpc>
                <a:spcPct val="115000"/>
              </a:lnSpc>
              <a:spcBef>
                <a:spcPts val="1600"/>
              </a:spcBef>
              <a:spcAft>
                <a:spcPts val="0"/>
              </a:spcAft>
              <a:buSzPts val="1050"/>
              <a:buAutoNum type="arabicPeriod"/>
              <a:defRPr sz="1050"/>
            </a:lvl4pPr>
            <a:lvl5pPr indent="-295275" lvl="4" marL="2286000" rtl="0">
              <a:lnSpc>
                <a:spcPct val="115000"/>
              </a:lnSpc>
              <a:spcBef>
                <a:spcPts val="1600"/>
              </a:spcBef>
              <a:spcAft>
                <a:spcPts val="0"/>
              </a:spcAft>
              <a:buSzPts val="1050"/>
              <a:buAutoNum type="alphaLcPeriod"/>
              <a:defRPr sz="1050"/>
            </a:lvl5pPr>
            <a:lvl6pPr indent="-295275" lvl="5" marL="2743200" rtl="0">
              <a:lnSpc>
                <a:spcPct val="115000"/>
              </a:lnSpc>
              <a:spcBef>
                <a:spcPts val="1600"/>
              </a:spcBef>
              <a:spcAft>
                <a:spcPts val="0"/>
              </a:spcAft>
              <a:buSzPts val="1050"/>
              <a:buAutoNum type="romanLcPeriod"/>
              <a:defRPr sz="1050"/>
            </a:lvl6pPr>
            <a:lvl7pPr indent="-295275" lvl="6" marL="3200400" rtl="0">
              <a:lnSpc>
                <a:spcPct val="115000"/>
              </a:lnSpc>
              <a:spcBef>
                <a:spcPts val="1600"/>
              </a:spcBef>
              <a:spcAft>
                <a:spcPts val="0"/>
              </a:spcAft>
              <a:buSzPts val="1050"/>
              <a:buAutoNum type="arabicPeriod"/>
              <a:defRPr sz="1050"/>
            </a:lvl7pPr>
            <a:lvl8pPr indent="-295275" lvl="7" marL="3657600" rtl="0">
              <a:lnSpc>
                <a:spcPct val="115000"/>
              </a:lnSpc>
              <a:spcBef>
                <a:spcPts val="1600"/>
              </a:spcBef>
              <a:spcAft>
                <a:spcPts val="0"/>
              </a:spcAft>
              <a:buSzPts val="1050"/>
              <a:buAutoNum type="alphaLcPeriod"/>
              <a:defRPr sz="1050"/>
            </a:lvl8pPr>
            <a:lvl9pPr indent="-295275" lvl="8" marL="4114800" rtl="0">
              <a:lnSpc>
                <a:spcPct val="115000"/>
              </a:lnSpc>
              <a:spcBef>
                <a:spcPts val="1600"/>
              </a:spcBef>
              <a:spcAft>
                <a:spcPts val="1600"/>
              </a:spcAft>
              <a:buSzPts val="1050"/>
              <a:buAutoNum type="romanLcPeriod"/>
              <a:defRPr sz="105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_1_1">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31"/>
          <p:cNvSpPr/>
          <p:nvPr/>
        </p:nvSpPr>
        <p:spPr>
          <a:xfrm>
            <a:off x="0" y="0"/>
            <a:ext cx="9144000" cy="5143500"/>
          </a:xfrm>
          <a:prstGeom prst="rect">
            <a:avLst/>
          </a:prstGeom>
          <a:solidFill>
            <a:srgbClr val="161616">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5"/>
          <p:cNvSpPr/>
          <p:nvPr/>
        </p:nvSpPr>
        <p:spPr>
          <a:xfrm>
            <a:off x="0" y="0"/>
            <a:ext cx="9144000" cy="5143500"/>
          </a:xfrm>
          <a:prstGeom prst="rect">
            <a:avLst/>
          </a:prstGeom>
          <a:solidFill>
            <a:srgbClr val="161616">
              <a:alpha val="7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idx="1" type="subTitle"/>
          </p:nvPr>
        </p:nvSpPr>
        <p:spPr>
          <a:xfrm>
            <a:off x="1519838" y="1166488"/>
            <a:ext cx="2907600" cy="62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Jua"/>
              <a:buNone/>
              <a:defRPr b="1" sz="3100">
                <a:latin typeface="Cinzel"/>
                <a:ea typeface="Cinzel"/>
                <a:cs typeface="Cinzel"/>
                <a:sym typeface="Cinzel"/>
              </a:defRPr>
            </a:lvl1pPr>
            <a:lvl2pPr lvl="1" algn="ctr">
              <a:lnSpc>
                <a:spcPct val="100000"/>
              </a:lnSpc>
              <a:spcBef>
                <a:spcPts val="1600"/>
              </a:spcBef>
              <a:spcAft>
                <a:spcPts val="0"/>
              </a:spcAft>
              <a:buSzPts val="2000"/>
              <a:buFont typeface="Jua"/>
              <a:buNone/>
              <a:defRPr b="1" sz="2000">
                <a:latin typeface="Jua"/>
                <a:ea typeface="Jua"/>
                <a:cs typeface="Jua"/>
                <a:sym typeface="Jua"/>
              </a:defRPr>
            </a:lvl2pPr>
            <a:lvl3pPr lvl="2" algn="ctr">
              <a:lnSpc>
                <a:spcPct val="100000"/>
              </a:lnSpc>
              <a:spcBef>
                <a:spcPts val="1600"/>
              </a:spcBef>
              <a:spcAft>
                <a:spcPts val="0"/>
              </a:spcAft>
              <a:buSzPts val="2000"/>
              <a:buFont typeface="Jua"/>
              <a:buNone/>
              <a:defRPr b="1" sz="2000">
                <a:latin typeface="Jua"/>
                <a:ea typeface="Jua"/>
                <a:cs typeface="Jua"/>
                <a:sym typeface="Jua"/>
              </a:defRPr>
            </a:lvl3pPr>
            <a:lvl4pPr lvl="3" algn="ctr">
              <a:lnSpc>
                <a:spcPct val="100000"/>
              </a:lnSpc>
              <a:spcBef>
                <a:spcPts val="1600"/>
              </a:spcBef>
              <a:spcAft>
                <a:spcPts val="0"/>
              </a:spcAft>
              <a:buSzPts val="2000"/>
              <a:buFont typeface="Jua"/>
              <a:buNone/>
              <a:defRPr b="1" sz="2000">
                <a:latin typeface="Jua"/>
                <a:ea typeface="Jua"/>
                <a:cs typeface="Jua"/>
                <a:sym typeface="Jua"/>
              </a:defRPr>
            </a:lvl4pPr>
            <a:lvl5pPr lvl="4" algn="ctr">
              <a:lnSpc>
                <a:spcPct val="100000"/>
              </a:lnSpc>
              <a:spcBef>
                <a:spcPts val="1600"/>
              </a:spcBef>
              <a:spcAft>
                <a:spcPts val="0"/>
              </a:spcAft>
              <a:buSzPts val="2000"/>
              <a:buFont typeface="Jua"/>
              <a:buNone/>
              <a:defRPr b="1" sz="2000">
                <a:latin typeface="Jua"/>
                <a:ea typeface="Jua"/>
                <a:cs typeface="Jua"/>
                <a:sym typeface="Jua"/>
              </a:defRPr>
            </a:lvl5pPr>
            <a:lvl6pPr lvl="5" algn="ctr">
              <a:lnSpc>
                <a:spcPct val="100000"/>
              </a:lnSpc>
              <a:spcBef>
                <a:spcPts val="1600"/>
              </a:spcBef>
              <a:spcAft>
                <a:spcPts val="0"/>
              </a:spcAft>
              <a:buSzPts val="2000"/>
              <a:buFont typeface="Jua"/>
              <a:buNone/>
              <a:defRPr b="1" sz="2000">
                <a:latin typeface="Jua"/>
                <a:ea typeface="Jua"/>
                <a:cs typeface="Jua"/>
                <a:sym typeface="Jua"/>
              </a:defRPr>
            </a:lvl6pPr>
            <a:lvl7pPr lvl="6" algn="ctr">
              <a:lnSpc>
                <a:spcPct val="100000"/>
              </a:lnSpc>
              <a:spcBef>
                <a:spcPts val="1600"/>
              </a:spcBef>
              <a:spcAft>
                <a:spcPts val="0"/>
              </a:spcAft>
              <a:buSzPts val="2000"/>
              <a:buFont typeface="Jua"/>
              <a:buNone/>
              <a:defRPr b="1" sz="2000">
                <a:latin typeface="Jua"/>
                <a:ea typeface="Jua"/>
                <a:cs typeface="Jua"/>
                <a:sym typeface="Jua"/>
              </a:defRPr>
            </a:lvl7pPr>
            <a:lvl8pPr lvl="7" algn="ctr">
              <a:lnSpc>
                <a:spcPct val="100000"/>
              </a:lnSpc>
              <a:spcBef>
                <a:spcPts val="1600"/>
              </a:spcBef>
              <a:spcAft>
                <a:spcPts val="0"/>
              </a:spcAft>
              <a:buSzPts val="2000"/>
              <a:buFont typeface="Jua"/>
              <a:buNone/>
              <a:defRPr b="1" sz="2000">
                <a:latin typeface="Jua"/>
                <a:ea typeface="Jua"/>
                <a:cs typeface="Jua"/>
                <a:sym typeface="Jua"/>
              </a:defRPr>
            </a:lvl8pPr>
            <a:lvl9pPr lvl="8" algn="ctr">
              <a:lnSpc>
                <a:spcPct val="100000"/>
              </a:lnSpc>
              <a:spcBef>
                <a:spcPts val="1600"/>
              </a:spcBef>
              <a:spcAft>
                <a:spcPts val="1600"/>
              </a:spcAft>
              <a:buSzPts val="2000"/>
              <a:buFont typeface="Jua"/>
              <a:buNone/>
              <a:defRPr b="1" sz="2000">
                <a:latin typeface="Jua"/>
                <a:ea typeface="Jua"/>
                <a:cs typeface="Jua"/>
                <a:sym typeface="Jua"/>
              </a:defRPr>
            </a:lvl9pPr>
          </a:lstStyle>
          <a:p/>
        </p:txBody>
      </p:sp>
      <p:sp>
        <p:nvSpPr>
          <p:cNvPr id="23" name="Google Shape;23;p5"/>
          <p:cNvSpPr txBox="1"/>
          <p:nvPr>
            <p:ph idx="2" type="subTitle"/>
          </p:nvPr>
        </p:nvSpPr>
        <p:spPr>
          <a:xfrm>
            <a:off x="4716563" y="1166488"/>
            <a:ext cx="2907600" cy="628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Jua"/>
              <a:buNone/>
              <a:defRPr b="1" sz="3100">
                <a:latin typeface="Cinzel"/>
                <a:ea typeface="Cinzel"/>
                <a:cs typeface="Cinzel"/>
                <a:sym typeface="Cinzel"/>
              </a:defRPr>
            </a:lvl1pPr>
            <a:lvl2pPr lvl="1" rtl="0" algn="ctr">
              <a:lnSpc>
                <a:spcPct val="100000"/>
              </a:lnSpc>
              <a:spcBef>
                <a:spcPts val="1600"/>
              </a:spcBef>
              <a:spcAft>
                <a:spcPts val="0"/>
              </a:spcAft>
              <a:buSzPts val="2000"/>
              <a:buFont typeface="Jua"/>
              <a:buNone/>
              <a:defRPr b="1" sz="2000">
                <a:latin typeface="Jua"/>
                <a:ea typeface="Jua"/>
                <a:cs typeface="Jua"/>
                <a:sym typeface="Jua"/>
              </a:defRPr>
            </a:lvl2pPr>
            <a:lvl3pPr lvl="2" rtl="0" algn="ctr">
              <a:lnSpc>
                <a:spcPct val="100000"/>
              </a:lnSpc>
              <a:spcBef>
                <a:spcPts val="1600"/>
              </a:spcBef>
              <a:spcAft>
                <a:spcPts val="0"/>
              </a:spcAft>
              <a:buSzPts val="2000"/>
              <a:buFont typeface="Jua"/>
              <a:buNone/>
              <a:defRPr b="1" sz="2000">
                <a:latin typeface="Jua"/>
                <a:ea typeface="Jua"/>
                <a:cs typeface="Jua"/>
                <a:sym typeface="Jua"/>
              </a:defRPr>
            </a:lvl3pPr>
            <a:lvl4pPr lvl="3" rtl="0" algn="ctr">
              <a:lnSpc>
                <a:spcPct val="100000"/>
              </a:lnSpc>
              <a:spcBef>
                <a:spcPts val="1600"/>
              </a:spcBef>
              <a:spcAft>
                <a:spcPts val="0"/>
              </a:spcAft>
              <a:buSzPts val="2000"/>
              <a:buFont typeface="Jua"/>
              <a:buNone/>
              <a:defRPr b="1" sz="2000">
                <a:latin typeface="Jua"/>
                <a:ea typeface="Jua"/>
                <a:cs typeface="Jua"/>
                <a:sym typeface="Jua"/>
              </a:defRPr>
            </a:lvl4pPr>
            <a:lvl5pPr lvl="4" rtl="0" algn="ctr">
              <a:lnSpc>
                <a:spcPct val="100000"/>
              </a:lnSpc>
              <a:spcBef>
                <a:spcPts val="1600"/>
              </a:spcBef>
              <a:spcAft>
                <a:spcPts val="0"/>
              </a:spcAft>
              <a:buSzPts val="2000"/>
              <a:buFont typeface="Jua"/>
              <a:buNone/>
              <a:defRPr b="1" sz="2000">
                <a:latin typeface="Jua"/>
                <a:ea typeface="Jua"/>
                <a:cs typeface="Jua"/>
                <a:sym typeface="Jua"/>
              </a:defRPr>
            </a:lvl5pPr>
            <a:lvl6pPr lvl="5" rtl="0" algn="ctr">
              <a:lnSpc>
                <a:spcPct val="100000"/>
              </a:lnSpc>
              <a:spcBef>
                <a:spcPts val="1600"/>
              </a:spcBef>
              <a:spcAft>
                <a:spcPts val="0"/>
              </a:spcAft>
              <a:buSzPts val="2000"/>
              <a:buFont typeface="Jua"/>
              <a:buNone/>
              <a:defRPr b="1" sz="2000">
                <a:latin typeface="Jua"/>
                <a:ea typeface="Jua"/>
                <a:cs typeface="Jua"/>
                <a:sym typeface="Jua"/>
              </a:defRPr>
            </a:lvl6pPr>
            <a:lvl7pPr lvl="6" rtl="0" algn="ctr">
              <a:lnSpc>
                <a:spcPct val="100000"/>
              </a:lnSpc>
              <a:spcBef>
                <a:spcPts val="1600"/>
              </a:spcBef>
              <a:spcAft>
                <a:spcPts val="0"/>
              </a:spcAft>
              <a:buSzPts val="2000"/>
              <a:buFont typeface="Jua"/>
              <a:buNone/>
              <a:defRPr b="1" sz="2000">
                <a:latin typeface="Jua"/>
                <a:ea typeface="Jua"/>
                <a:cs typeface="Jua"/>
                <a:sym typeface="Jua"/>
              </a:defRPr>
            </a:lvl7pPr>
            <a:lvl8pPr lvl="7" rtl="0" algn="ctr">
              <a:lnSpc>
                <a:spcPct val="100000"/>
              </a:lnSpc>
              <a:spcBef>
                <a:spcPts val="1600"/>
              </a:spcBef>
              <a:spcAft>
                <a:spcPts val="0"/>
              </a:spcAft>
              <a:buSzPts val="2000"/>
              <a:buFont typeface="Jua"/>
              <a:buNone/>
              <a:defRPr b="1" sz="2000">
                <a:latin typeface="Jua"/>
                <a:ea typeface="Jua"/>
                <a:cs typeface="Jua"/>
                <a:sym typeface="Jua"/>
              </a:defRPr>
            </a:lvl8pPr>
            <a:lvl9pPr lvl="8" rtl="0" algn="ctr">
              <a:lnSpc>
                <a:spcPct val="100000"/>
              </a:lnSpc>
              <a:spcBef>
                <a:spcPts val="1600"/>
              </a:spcBef>
              <a:spcAft>
                <a:spcPts val="1600"/>
              </a:spcAft>
              <a:buSzPts val="2000"/>
              <a:buFont typeface="Jua"/>
              <a:buNone/>
              <a:defRPr b="1" sz="2000">
                <a:latin typeface="Jua"/>
                <a:ea typeface="Jua"/>
                <a:cs typeface="Jua"/>
                <a:sym typeface="Jua"/>
              </a:defRPr>
            </a:lvl9pPr>
          </a:lstStyle>
          <a:p/>
        </p:txBody>
      </p:sp>
      <p:sp>
        <p:nvSpPr>
          <p:cNvPr id="24" name="Google Shape;24;p5"/>
          <p:cNvSpPr txBox="1"/>
          <p:nvPr>
            <p:ph idx="3" type="subTitle"/>
          </p:nvPr>
        </p:nvSpPr>
        <p:spPr>
          <a:xfrm>
            <a:off x="1519838" y="2949813"/>
            <a:ext cx="2907600" cy="102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 name="Google Shape;25;p5"/>
          <p:cNvSpPr txBox="1"/>
          <p:nvPr>
            <p:ph idx="4" type="subTitle"/>
          </p:nvPr>
        </p:nvSpPr>
        <p:spPr>
          <a:xfrm>
            <a:off x="4716563" y="2949813"/>
            <a:ext cx="2907600" cy="102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6"/>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720000" y="540000"/>
            <a:ext cx="7704000" cy="6345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7"/>
          <p:cNvSpPr/>
          <p:nvPr/>
        </p:nvSpPr>
        <p:spPr>
          <a:xfrm>
            <a:off x="0" y="0"/>
            <a:ext cx="9144000" cy="5143500"/>
          </a:xfrm>
          <a:prstGeom prst="rect">
            <a:avLst/>
          </a:prstGeom>
          <a:solidFill>
            <a:srgbClr val="161616">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2" name="Google Shape;32;p7"/>
          <p:cNvSpPr txBox="1"/>
          <p:nvPr>
            <p:ph idx="1" type="subTitle"/>
          </p:nvPr>
        </p:nvSpPr>
        <p:spPr>
          <a:xfrm rot="-220">
            <a:off x="2230650" y="1882189"/>
            <a:ext cx="4682700" cy="2103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8"/>
          <p:cNvSpPr/>
          <p:nvPr/>
        </p:nvSpPr>
        <p:spPr>
          <a:xfrm>
            <a:off x="0" y="0"/>
            <a:ext cx="9144000" cy="5143500"/>
          </a:xfrm>
          <a:prstGeom prst="rect">
            <a:avLst/>
          </a:prstGeom>
          <a:solidFill>
            <a:srgbClr val="161616">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8"/>
          <p:cNvSpPr txBox="1"/>
          <p:nvPr>
            <p:ph type="title"/>
          </p:nvPr>
        </p:nvSpPr>
        <p:spPr>
          <a:xfrm>
            <a:off x="1139000" y="955050"/>
            <a:ext cx="6866100" cy="32334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9"/>
          <p:cNvSpPr/>
          <p:nvPr/>
        </p:nvSpPr>
        <p:spPr>
          <a:xfrm>
            <a:off x="0" y="0"/>
            <a:ext cx="9144000" cy="5143500"/>
          </a:xfrm>
          <a:prstGeom prst="rect">
            <a:avLst/>
          </a:prstGeom>
          <a:solidFill>
            <a:srgbClr val="161616">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256400" y="1492013"/>
            <a:ext cx="6631200" cy="116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9"/>
          <p:cNvSpPr txBox="1"/>
          <p:nvPr>
            <p:ph idx="1" type="subTitle"/>
          </p:nvPr>
        </p:nvSpPr>
        <p:spPr>
          <a:xfrm>
            <a:off x="2004050" y="2482388"/>
            <a:ext cx="5135700" cy="116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0" name="Shape 40"/>
        <p:cNvGrpSpPr/>
        <p:nvPr/>
      </p:nvGrpSpPr>
      <p:grpSpPr>
        <a:xfrm>
          <a:off x="0" y="0"/>
          <a:ext cx="0" cy="0"/>
          <a:chOff x="0" y="0"/>
          <a:chExt cx="0" cy="0"/>
        </a:xfrm>
      </p:grpSpPr>
      <p:sp>
        <p:nvSpPr>
          <p:cNvPr id="41" name="Google Shape;41;p10"/>
          <p:cNvSpPr/>
          <p:nvPr/>
        </p:nvSpPr>
        <p:spPr>
          <a:xfrm>
            <a:off x="0" y="0"/>
            <a:ext cx="9144000" cy="5143500"/>
          </a:xfrm>
          <a:prstGeom prst="rect">
            <a:avLst/>
          </a:prstGeom>
          <a:solidFill>
            <a:srgbClr val="161616">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0"/>
          <p:cNvSpPr txBox="1"/>
          <p:nvPr>
            <p:ph type="title"/>
          </p:nvPr>
        </p:nvSpPr>
        <p:spPr>
          <a:xfrm>
            <a:off x="1476700" y="3222000"/>
            <a:ext cx="6190500" cy="1381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1pPr>
            <a:lvl2pPr lvl="1"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2pPr>
            <a:lvl3pPr lvl="2"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3pPr>
            <a:lvl4pPr lvl="3"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4pPr>
            <a:lvl5pPr lvl="4"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5pPr>
            <a:lvl6pPr lvl="5"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6pPr>
            <a:lvl7pPr lvl="6"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7pPr>
            <a:lvl8pPr lvl="7"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8pPr>
            <a:lvl9pPr lvl="8" rtl="0" algn="ctr">
              <a:spcBef>
                <a:spcPts val="0"/>
              </a:spcBef>
              <a:spcAft>
                <a:spcPts val="0"/>
              </a:spcAft>
              <a:buClr>
                <a:schemeClr val="dk2"/>
              </a:buClr>
              <a:buSzPts val="3100"/>
              <a:buFont typeface="Cinzel"/>
              <a:buNone/>
              <a:defRPr b="1" sz="3100">
                <a:solidFill>
                  <a:schemeClr val="dk2"/>
                </a:solidFill>
                <a:latin typeface="Cinzel"/>
                <a:ea typeface="Cinzel"/>
                <a:cs typeface="Cinzel"/>
                <a:sym typeface="Cinzel"/>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indent="-317500" lvl="1" marL="914400">
              <a:lnSpc>
                <a:spcPct val="100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00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00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00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00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00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00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00000"/>
              </a:lnSpc>
              <a:spcBef>
                <a:spcPts val="1600"/>
              </a:spcBef>
              <a:spcAft>
                <a:spcPts val="1600"/>
              </a:spcAft>
              <a:buClr>
                <a:schemeClr val="dk2"/>
              </a:buClr>
              <a:buSzPts val="1400"/>
              <a:buFont typeface="Inter"/>
              <a:buChar char="■"/>
              <a:defRPr>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ctrTitle"/>
          </p:nvPr>
        </p:nvSpPr>
        <p:spPr>
          <a:xfrm>
            <a:off x="705150" y="724950"/>
            <a:ext cx="7733700" cy="36936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200">
                <a:solidFill>
                  <a:srgbClr val="FFF2CC"/>
                </a:solidFill>
              </a:rPr>
              <a:t>FINAL PROJECT PROPOSAL</a:t>
            </a:r>
            <a:endParaRPr sz="5200">
              <a:solidFill>
                <a:srgbClr val="FFF2CC"/>
              </a:solidFill>
            </a:endParaRPr>
          </a:p>
          <a:p>
            <a:pPr indent="0" lvl="0" marL="0" rtl="0" algn="ctr">
              <a:spcBef>
                <a:spcPts val="0"/>
              </a:spcBef>
              <a:spcAft>
                <a:spcPts val="0"/>
              </a:spcAft>
              <a:buClr>
                <a:schemeClr val="dk1"/>
              </a:buClr>
              <a:buSzPts val="1100"/>
              <a:buFont typeface="Arial"/>
              <a:buNone/>
            </a:pPr>
            <a:r>
              <a:t/>
            </a:r>
            <a:endParaRPr sz="2800"/>
          </a:p>
          <a:p>
            <a:pPr indent="0" lvl="0" marL="0" rtl="0" algn="ctr">
              <a:spcBef>
                <a:spcPts val="0"/>
              </a:spcBef>
              <a:spcAft>
                <a:spcPts val="0"/>
              </a:spcAft>
              <a:buClr>
                <a:schemeClr val="dk1"/>
              </a:buClr>
              <a:buSzPts val="1100"/>
              <a:buFont typeface="Arial"/>
              <a:buNone/>
            </a:pPr>
            <a:r>
              <a:rPr lang="en" sz="2800"/>
              <a:t>ECLIPSE GROUP</a:t>
            </a:r>
            <a:endParaRPr sz="5200">
              <a:solidFill>
                <a:srgbClr val="FFF2CC"/>
              </a:solidFill>
            </a:endParaRPr>
          </a:p>
          <a:p>
            <a:pPr indent="0" lvl="0" marL="0" rtl="0" algn="ctr">
              <a:spcBef>
                <a:spcPts val="0"/>
              </a:spcBef>
              <a:spcAft>
                <a:spcPts val="0"/>
              </a:spcAft>
              <a:buClr>
                <a:schemeClr val="dk1"/>
              </a:buClr>
              <a:buSzPts val="1100"/>
              <a:buFont typeface="Arial"/>
              <a:buNone/>
            </a:pPr>
            <a:br>
              <a:rPr lang="en" sz="1600">
                <a:solidFill>
                  <a:schemeClr val="accent6"/>
                </a:solidFill>
                <a:latin typeface="Century Gothic"/>
                <a:ea typeface="Century Gothic"/>
                <a:cs typeface="Century Gothic"/>
                <a:sym typeface="Century Gothic"/>
              </a:rPr>
            </a:br>
            <a:r>
              <a:rPr lang="en" sz="1600">
                <a:solidFill>
                  <a:schemeClr val="accent6"/>
                </a:solidFill>
                <a:latin typeface="Century Gothic"/>
                <a:ea typeface="Century Gothic"/>
                <a:cs typeface="Century Gothic"/>
                <a:sym typeface="Century Gothic"/>
              </a:rPr>
              <a:t>Amelia Mumtazah Karimah 5025201128</a:t>
            </a:r>
            <a:endParaRPr sz="1600">
              <a:solidFill>
                <a:schemeClr val="accent6"/>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lang="en" sz="1600">
                <a:solidFill>
                  <a:schemeClr val="accent6"/>
                </a:solidFill>
                <a:latin typeface="Century Gothic"/>
                <a:ea typeface="Century Gothic"/>
                <a:cs typeface="Century Gothic"/>
                <a:sym typeface="Century Gothic"/>
              </a:rPr>
              <a:t>Farzana Afifah Razak 5025201130</a:t>
            </a:r>
            <a:endParaRPr sz="1600">
              <a:solidFill>
                <a:schemeClr val="accent6"/>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lang="en" sz="1600">
                <a:solidFill>
                  <a:schemeClr val="accent6"/>
                </a:solidFill>
                <a:latin typeface="Century Gothic"/>
                <a:ea typeface="Century Gothic"/>
                <a:cs typeface="Century Gothic"/>
                <a:sym typeface="Century Gothic"/>
              </a:rPr>
              <a:t>Rahel Cecilia Purba 5025201155</a:t>
            </a:r>
            <a:br>
              <a:rPr lang="en" sz="1600">
                <a:solidFill>
                  <a:schemeClr val="accent6"/>
                </a:solidFill>
                <a:latin typeface="Century Gothic"/>
                <a:ea typeface="Century Gothic"/>
                <a:cs typeface="Century Gothic"/>
                <a:sym typeface="Century Gothic"/>
              </a:rPr>
            </a:br>
            <a:endParaRPr sz="1800">
              <a:solidFill>
                <a:schemeClr val="accent6"/>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t/>
            </a:r>
            <a:endParaRPr sz="2800">
              <a:solidFill>
                <a:srgbClr val="FAF9E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rot="1961">
            <a:off x="2909743" y="1653976"/>
            <a:ext cx="1052100" cy="9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7" name="Google Shape;197;p33"/>
          <p:cNvSpPr txBox="1"/>
          <p:nvPr>
            <p:ph idx="2" type="title"/>
          </p:nvPr>
        </p:nvSpPr>
        <p:spPr>
          <a:xfrm>
            <a:off x="165325" y="1508100"/>
            <a:ext cx="2748000" cy="791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Description about the project</a:t>
            </a:r>
            <a:endParaRPr/>
          </a:p>
        </p:txBody>
      </p:sp>
      <p:sp>
        <p:nvSpPr>
          <p:cNvPr id="198" name="Google Shape;198;p33"/>
          <p:cNvSpPr txBox="1"/>
          <p:nvPr>
            <p:ph idx="1" type="subTitle"/>
          </p:nvPr>
        </p:nvSpPr>
        <p:spPr>
          <a:xfrm>
            <a:off x="720000" y="2164183"/>
            <a:ext cx="2193300" cy="60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What we create for this project ? </a:t>
            </a:r>
            <a:endParaRPr/>
          </a:p>
        </p:txBody>
      </p:sp>
      <p:sp>
        <p:nvSpPr>
          <p:cNvPr id="199" name="Google Shape;199;p33"/>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00" name="Google Shape;200;p33"/>
          <p:cNvSpPr txBox="1"/>
          <p:nvPr>
            <p:ph idx="3" type="title"/>
          </p:nvPr>
        </p:nvSpPr>
        <p:spPr>
          <a:xfrm rot="1961">
            <a:off x="4814850" y="3326273"/>
            <a:ext cx="1052100" cy="9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01" name="Google Shape;201;p33"/>
          <p:cNvSpPr txBox="1"/>
          <p:nvPr>
            <p:ph idx="4" type="title"/>
          </p:nvPr>
        </p:nvSpPr>
        <p:spPr>
          <a:xfrm>
            <a:off x="2625000" y="3180300"/>
            <a:ext cx="2193300" cy="791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Expectation of the output</a:t>
            </a:r>
            <a:endParaRPr/>
          </a:p>
        </p:txBody>
      </p:sp>
      <p:sp>
        <p:nvSpPr>
          <p:cNvPr id="202" name="Google Shape;202;p33"/>
          <p:cNvSpPr txBox="1"/>
          <p:nvPr>
            <p:ph idx="5" type="subTitle"/>
          </p:nvPr>
        </p:nvSpPr>
        <p:spPr>
          <a:xfrm>
            <a:off x="2625000" y="3836408"/>
            <a:ext cx="2193300" cy="60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Expectation for our project </a:t>
            </a:r>
            <a:endParaRPr/>
          </a:p>
        </p:txBody>
      </p:sp>
      <p:sp>
        <p:nvSpPr>
          <p:cNvPr id="203" name="Google Shape;203;p33"/>
          <p:cNvSpPr txBox="1"/>
          <p:nvPr>
            <p:ph idx="6" type="title"/>
          </p:nvPr>
        </p:nvSpPr>
        <p:spPr>
          <a:xfrm flipH="1" rot="-1961">
            <a:off x="5182100" y="1654015"/>
            <a:ext cx="1052100" cy="9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04" name="Google Shape;204;p33"/>
          <p:cNvSpPr txBox="1"/>
          <p:nvPr>
            <p:ph idx="7" type="title"/>
          </p:nvPr>
        </p:nvSpPr>
        <p:spPr>
          <a:xfrm flipH="1">
            <a:off x="6234200" y="1508100"/>
            <a:ext cx="3317700" cy="7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of create</a:t>
            </a:r>
            <a:endParaRPr/>
          </a:p>
          <a:p>
            <a:pPr indent="0" lvl="0" marL="0" rtl="0" algn="l">
              <a:spcBef>
                <a:spcPts val="0"/>
              </a:spcBef>
              <a:spcAft>
                <a:spcPts val="0"/>
              </a:spcAft>
              <a:buNone/>
            </a:pPr>
            <a:r>
              <a:rPr lang="en"/>
              <a:t>this project</a:t>
            </a:r>
            <a:endParaRPr/>
          </a:p>
          <a:p>
            <a:pPr indent="0" lvl="0" marL="0" rtl="0" algn="l">
              <a:spcBef>
                <a:spcPts val="0"/>
              </a:spcBef>
              <a:spcAft>
                <a:spcPts val="0"/>
              </a:spcAft>
              <a:buNone/>
            </a:pPr>
            <a:r>
              <a:t/>
            </a:r>
            <a:endParaRPr/>
          </a:p>
        </p:txBody>
      </p:sp>
      <p:sp>
        <p:nvSpPr>
          <p:cNvPr id="205" name="Google Shape;205;p33"/>
          <p:cNvSpPr txBox="1"/>
          <p:nvPr>
            <p:ph idx="8" type="subTitle"/>
          </p:nvPr>
        </p:nvSpPr>
        <p:spPr>
          <a:xfrm flipH="1">
            <a:off x="6230700" y="2164183"/>
            <a:ext cx="2193300" cy="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create this project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0000" y="2622925"/>
            <a:ext cx="5756400" cy="15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about </a:t>
            </a:r>
            <a:r>
              <a:rPr lang="en"/>
              <a:t>the</a:t>
            </a:r>
            <a:r>
              <a:rPr lang="en"/>
              <a:t> project</a:t>
            </a:r>
            <a:endParaRPr/>
          </a:p>
        </p:txBody>
      </p:sp>
      <p:sp>
        <p:nvSpPr>
          <p:cNvPr id="211" name="Google Shape;211;p34"/>
          <p:cNvSpPr txBox="1"/>
          <p:nvPr>
            <p:ph idx="2" type="title"/>
          </p:nvPr>
        </p:nvSpPr>
        <p:spPr>
          <a:xfrm>
            <a:off x="720000" y="580988"/>
            <a:ext cx="1863600" cy="18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1192125" y="492313"/>
            <a:ext cx="6631200" cy="11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a:t>
            </a:r>
            <a:endParaRPr/>
          </a:p>
        </p:txBody>
      </p:sp>
      <p:sp>
        <p:nvSpPr>
          <p:cNvPr id="217" name="Google Shape;217;p35"/>
          <p:cNvSpPr txBox="1"/>
          <p:nvPr>
            <p:ph idx="1" type="subTitle"/>
          </p:nvPr>
        </p:nvSpPr>
        <p:spPr>
          <a:xfrm>
            <a:off x="1683450" y="1661425"/>
            <a:ext cx="5777100" cy="23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AF9EC"/>
                </a:solidFill>
                <a:latin typeface="Anaheim"/>
                <a:ea typeface="Anaheim"/>
                <a:cs typeface="Anaheim"/>
                <a:sym typeface="Anaheim"/>
              </a:rPr>
              <a:t>According to our group name, Eclipse, we want to create a project about eclipse. As we know, an eclipse is an astronomical event when a celestial body moves into the shadow of another celestial body.</a:t>
            </a:r>
            <a:endParaRPr b="1">
              <a:solidFill>
                <a:srgbClr val="FAF9EC"/>
              </a:solidFill>
              <a:latin typeface="Anaheim"/>
              <a:ea typeface="Anaheim"/>
              <a:cs typeface="Anaheim"/>
              <a:sym typeface="Anaheim"/>
            </a:endParaRPr>
          </a:p>
          <a:p>
            <a:pPr indent="0" lvl="0" marL="0" rtl="0" algn="just">
              <a:spcBef>
                <a:spcPts val="0"/>
              </a:spcBef>
              <a:spcAft>
                <a:spcPts val="0"/>
              </a:spcAft>
              <a:buNone/>
            </a:pPr>
            <a:r>
              <a:t/>
            </a:r>
            <a:endParaRPr b="1">
              <a:solidFill>
                <a:srgbClr val="FAF9EC"/>
              </a:solidFill>
              <a:latin typeface="Anaheim"/>
              <a:ea typeface="Anaheim"/>
              <a:cs typeface="Anaheim"/>
              <a:sym typeface="Anaheim"/>
            </a:endParaRPr>
          </a:p>
          <a:p>
            <a:pPr indent="0" lvl="0" marL="0" rtl="0" algn="just">
              <a:spcBef>
                <a:spcPts val="0"/>
              </a:spcBef>
              <a:spcAft>
                <a:spcPts val="0"/>
              </a:spcAft>
              <a:buNone/>
            </a:pPr>
            <a:r>
              <a:rPr b="1" lang="en">
                <a:solidFill>
                  <a:srgbClr val="FAF9EC"/>
                </a:solidFill>
                <a:latin typeface="Anaheim"/>
                <a:ea typeface="Anaheim"/>
                <a:cs typeface="Anaheim"/>
                <a:sym typeface="Anaheim"/>
              </a:rPr>
              <a:t>There are two types of eclipse, namely solar eclipse and lunar eclipse but we will only show solar eclipses. There are 3 types of solar eclipse, namely, a total sol</a:t>
            </a:r>
            <a:r>
              <a:rPr b="1" lang="en">
                <a:solidFill>
                  <a:srgbClr val="FAF9EC"/>
                </a:solidFill>
                <a:latin typeface="Anaheim"/>
                <a:ea typeface="Anaheim"/>
                <a:cs typeface="Anaheim"/>
                <a:sym typeface="Anaheim"/>
              </a:rPr>
              <a:t>ar eclipse, an annular solar eclipse, and a partial solar eclips</a:t>
            </a:r>
            <a:r>
              <a:rPr b="1" lang="en">
                <a:solidFill>
                  <a:srgbClr val="FAF9EC"/>
                </a:solidFill>
                <a:latin typeface="Anaheim"/>
                <a:ea typeface="Anaheim"/>
                <a:cs typeface="Anaheim"/>
                <a:sym typeface="Anaheim"/>
              </a:rPr>
              <a:t>e. So, through this project we want to show the shape of the three solar eclipses.</a:t>
            </a:r>
            <a:endParaRPr b="1">
              <a:solidFill>
                <a:srgbClr val="FAF9EC"/>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0000" y="2622925"/>
            <a:ext cx="6119700" cy="15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CREATE THIS PROJECT</a:t>
            </a:r>
            <a:endParaRPr/>
          </a:p>
          <a:p>
            <a:pPr indent="0" lvl="0" marL="0" rtl="0" algn="l">
              <a:spcBef>
                <a:spcPts val="0"/>
              </a:spcBef>
              <a:spcAft>
                <a:spcPts val="0"/>
              </a:spcAft>
              <a:buNone/>
            </a:pPr>
            <a:r>
              <a:t/>
            </a:r>
            <a:endParaRPr/>
          </a:p>
        </p:txBody>
      </p:sp>
      <p:sp>
        <p:nvSpPr>
          <p:cNvPr id="223" name="Google Shape;223;p36"/>
          <p:cNvSpPr txBox="1"/>
          <p:nvPr>
            <p:ph idx="2" type="title"/>
          </p:nvPr>
        </p:nvSpPr>
        <p:spPr>
          <a:xfrm>
            <a:off x="720000" y="581000"/>
            <a:ext cx="2129100" cy="18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667500" y="720325"/>
            <a:ext cx="7809000" cy="11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Why did we create this project?</a:t>
            </a:r>
            <a:endParaRPr sz="3000"/>
          </a:p>
        </p:txBody>
      </p:sp>
      <p:sp>
        <p:nvSpPr>
          <p:cNvPr id="229" name="Google Shape;229;p37"/>
          <p:cNvSpPr txBox="1"/>
          <p:nvPr>
            <p:ph idx="1" type="subTitle"/>
          </p:nvPr>
        </p:nvSpPr>
        <p:spPr>
          <a:xfrm>
            <a:off x="1215900" y="1372800"/>
            <a:ext cx="6712200" cy="239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a:solidFill>
                <a:srgbClr val="FAF9EC"/>
              </a:solidFill>
              <a:latin typeface="Anaheim"/>
              <a:ea typeface="Anaheim"/>
              <a:cs typeface="Anaheim"/>
              <a:sym typeface="Anaheim"/>
            </a:endParaRPr>
          </a:p>
          <a:p>
            <a:pPr indent="0" lvl="0" marL="0" rtl="0" algn="just">
              <a:lnSpc>
                <a:spcPct val="115000"/>
              </a:lnSpc>
              <a:spcBef>
                <a:spcPts val="0"/>
              </a:spcBef>
              <a:spcAft>
                <a:spcPts val="0"/>
              </a:spcAft>
              <a:buNone/>
            </a:pPr>
            <a:r>
              <a:rPr b="1" lang="en">
                <a:solidFill>
                  <a:srgbClr val="FAF9EC"/>
                </a:solidFill>
                <a:latin typeface="Anaheim"/>
                <a:ea typeface="Anaheim"/>
                <a:cs typeface="Anaheim"/>
                <a:sym typeface="Anaheim"/>
              </a:rPr>
              <a:t>The purpose of creating this project is because we know that looking directly at a solar eclipse can cause serious damage to the eyes. So to find out an eclipse process that occurs and to illustrate the event with an animated display of an eclipse that looks real, for that we want to make this  project. And also to provide information about the process of the eclipse and create eclipse simulations that can be interesting and make it easier for us to understand the process of the eclipse.</a:t>
            </a:r>
            <a:endParaRPr b="1">
              <a:solidFill>
                <a:srgbClr val="FAF9EC"/>
              </a:solidFill>
              <a:latin typeface="Anaheim"/>
              <a:ea typeface="Anaheim"/>
              <a:cs typeface="Anaheim"/>
              <a:sym typeface="Anaheim"/>
            </a:endParaRPr>
          </a:p>
          <a:p>
            <a:pPr indent="0" lvl="0" marL="0" rtl="0" algn="just">
              <a:spcBef>
                <a:spcPts val="0"/>
              </a:spcBef>
              <a:spcAft>
                <a:spcPts val="0"/>
              </a:spcAft>
              <a:buNone/>
            </a:pPr>
            <a:r>
              <a:t/>
            </a:r>
            <a:endParaRPr b="1">
              <a:solidFill>
                <a:srgbClr val="FAF9EC"/>
              </a:solidFill>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0000" y="2650275"/>
            <a:ext cx="6475500" cy="15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EXPECTATION RESULT OF PROJECT</a:t>
            </a:r>
            <a:endParaRPr/>
          </a:p>
        </p:txBody>
      </p:sp>
      <p:sp>
        <p:nvSpPr>
          <p:cNvPr id="235" name="Google Shape;235;p38"/>
          <p:cNvSpPr txBox="1"/>
          <p:nvPr>
            <p:ph idx="2" type="title"/>
          </p:nvPr>
        </p:nvSpPr>
        <p:spPr>
          <a:xfrm>
            <a:off x="720000" y="581000"/>
            <a:ext cx="2129100" cy="18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1192125" y="492313"/>
            <a:ext cx="6631200" cy="11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Expectation</a:t>
            </a:r>
            <a:endParaRPr/>
          </a:p>
        </p:txBody>
      </p:sp>
      <p:sp>
        <p:nvSpPr>
          <p:cNvPr id="241" name="Google Shape;241;p39"/>
          <p:cNvSpPr txBox="1"/>
          <p:nvPr>
            <p:ph idx="1" type="subTitle"/>
          </p:nvPr>
        </p:nvSpPr>
        <p:spPr>
          <a:xfrm>
            <a:off x="1683450" y="1661425"/>
            <a:ext cx="5777100" cy="23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AF9EC"/>
                </a:solidFill>
                <a:latin typeface="Anaheim"/>
                <a:ea typeface="Anaheim"/>
                <a:cs typeface="Anaheim"/>
                <a:sym typeface="Anaheim"/>
              </a:rPr>
              <a:t>The expectation in this project is that we can properly visualize all three types of solar eclipses with threejs, and people who see them can immediately understand what we are displaying. And the picture that is expected in the project that is built is to display an overview/process of the occurrence of several solar eclipses. So that, it can produce a system that is in accordance with the design.</a:t>
            </a:r>
            <a:endParaRPr b="1">
              <a:solidFill>
                <a:srgbClr val="FAF9EC"/>
              </a:solidFill>
              <a:latin typeface="Anaheim"/>
              <a:ea typeface="Anaheim"/>
              <a:cs typeface="Anaheim"/>
              <a:sym typeface="Anaheim"/>
            </a:endParaRPr>
          </a:p>
          <a:p>
            <a:pPr indent="0" lvl="0" marL="0" rtl="0" algn="just">
              <a:spcBef>
                <a:spcPts val="0"/>
              </a:spcBef>
              <a:spcAft>
                <a:spcPts val="0"/>
              </a:spcAft>
              <a:buNone/>
            </a:pPr>
            <a:r>
              <a:t/>
            </a:r>
            <a:endParaRPr b="1">
              <a:solidFill>
                <a:srgbClr val="FAF9EC"/>
              </a:solidFill>
              <a:latin typeface="Anaheim"/>
              <a:ea typeface="Anaheim"/>
              <a:cs typeface="Anaheim"/>
              <a:sym typeface="Anaheim"/>
            </a:endParaRPr>
          </a:p>
          <a:p>
            <a:pPr indent="0" lvl="0" marL="0" rtl="0" algn="just">
              <a:spcBef>
                <a:spcPts val="0"/>
              </a:spcBef>
              <a:spcAft>
                <a:spcPts val="0"/>
              </a:spcAft>
              <a:buNone/>
            </a:pPr>
            <a:r>
              <a:rPr b="1" lang="en">
                <a:solidFill>
                  <a:srgbClr val="FAF9EC"/>
                </a:solidFill>
                <a:latin typeface="Anaheim"/>
                <a:ea typeface="Anaheim"/>
                <a:cs typeface="Anaheim"/>
                <a:sym typeface="Anaheim"/>
              </a:rPr>
              <a:t>Inspiration : https://codepen.io/shshaw/pen/ZJoEMx</a:t>
            </a:r>
            <a:endParaRPr b="1">
              <a:solidFill>
                <a:srgbClr val="FAF9EC"/>
              </a:solidFill>
              <a:latin typeface="Anaheim"/>
              <a:ea typeface="Anaheim"/>
              <a:cs typeface="Anaheim"/>
              <a:sym typeface="Anaheim"/>
            </a:endParaRPr>
          </a:p>
          <a:p>
            <a:pPr indent="0" lvl="0" marL="0" rtl="0" algn="just">
              <a:spcBef>
                <a:spcPts val="0"/>
              </a:spcBef>
              <a:spcAft>
                <a:spcPts val="0"/>
              </a:spcAft>
              <a:buNone/>
            </a:pPr>
            <a:r>
              <a:t/>
            </a:r>
            <a:endParaRPr b="1">
              <a:solidFill>
                <a:srgbClr val="FAF9EC"/>
              </a:solidFill>
              <a:latin typeface="Anaheim"/>
              <a:ea typeface="Anaheim"/>
              <a:cs typeface="Anaheim"/>
              <a:sym typeface="Anaheim"/>
            </a:endParaRPr>
          </a:p>
          <a:p>
            <a:pPr indent="0" lvl="0" marL="0" rtl="0" algn="just">
              <a:spcBef>
                <a:spcPts val="0"/>
              </a:spcBef>
              <a:spcAft>
                <a:spcPts val="0"/>
              </a:spcAft>
              <a:buNone/>
            </a:pPr>
            <a:r>
              <a:t/>
            </a:r>
            <a:endParaRPr b="1">
              <a:solidFill>
                <a:srgbClr val="FAF9EC"/>
              </a:solidFill>
              <a:latin typeface="Anaheim"/>
              <a:ea typeface="Anaheim"/>
              <a:cs typeface="Anaheim"/>
              <a:sym typeface="Anahe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1139000" y="955050"/>
            <a:ext cx="6866100" cy="323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a:t>
            </a:r>
            <a:endParaRPr/>
          </a:p>
          <a:p>
            <a:pPr indent="0" lvl="0" marL="0" rtl="0" algn="ctr">
              <a:spcBef>
                <a:spcPts val="0"/>
              </a:spcBef>
              <a:spcAft>
                <a:spcPts val="0"/>
              </a:spcAft>
              <a:buNone/>
            </a:pPr>
            <a:r>
              <a:rPr lang="en"/>
              <a:t>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ci-fi Short Film Pitch Deck by Slidesgo">
  <a:themeElements>
    <a:clrScheme name="Simple Light">
      <a:dk1>
        <a:srgbClr val="161616"/>
      </a:dk1>
      <a:lt1>
        <a:srgbClr val="FFFFFF"/>
      </a:lt1>
      <a:dk2>
        <a:srgbClr val="FAF9EC"/>
      </a:dk2>
      <a:lt2>
        <a:srgbClr val="160D00"/>
      </a:lt2>
      <a:accent1>
        <a:srgbClr val="FFFFFF"/>
      </a:accent1>
      <a:accent2>
        <a:srgbClr val="FFFFFF"/>
      </a:accent2>
      <a:accent3>
        <a:srgbClr val="FFFFFF"/>
      </a:accent3>
      <a:accent4>
        <a:srgbClr val="FFFFFF"/>
      </a:accent4>
      <a:accent5>
        <a:srgbClr val="FFFFFF"/>
      </a:accent5>
      <a:accent6>
        <a:srgbClr val="FFFFFF"/>
      </a:accent6>
      <a:hlink>
        <a:srgbClr val="FAF9E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