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655" r:id="rId4"/>
  </p:sldMasterIdLst>
  <p:notesMasterIdLst>
    <p:notesMasterId r:id="rId27"/>
  </p:notesMasterIdLst>
  <p:handoutMasterIdLst>
    <p:handoutMasterId r:id="rId28"/>
  </p:handoutMasterIdLst>
  <p:sldIdLst>
    <p:sldId id="398" r:id="rId5"/>
    <p:sldId id="261" r:id="rId6"/>
    <p:sldId id="262" r:id="rId7"/>
    <p:sldId id="571" r:id="rId8"/>
    <p:sldId id="572" r:id="rId9"/>
    <p:sldId id="573" r:id="rId10"/>
    <p:sldId id="574" r:id="rId11"/>
    <p:sldId id="575" r:id="rId12"/>
    <p:sldId id="576" r:id="rId13"/>
    <p:sldId id="577" r:id="rId14"/>
    <p:sldId id="578" r:id="rId15"/>
    <p:sldId id="579" r:id="rId16"/>
    <p:sldId id="580" r:id="rId17"/>
    <p:sldId id="581" r:id="rId18"/>
    <p:sldId id="582" r:id="rId19"/>
    <p:sldId id="583" r:id="rId20"/>
    <p:sldId id="584" r:id="rId21"/>
    <p:sldId id="585" r:id="rId22"/>
    <p:sldId id="586" r:id="rId23"/>
    <p:sldId id="587" r:id="rId24"/>
    <p:sldId id="588" r:id="rId25"/>
    <p:sldId id="589" r:id="rId26"/>
  </p:sldIdLst>
  <p:sldSz cx="9144000" cy="5715000" type="screen16x10"/>
  <p:notesSz cx="7315200" cy="96012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145"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291"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435"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581"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5725" algn="l" defTabSz="914291" rtl="0" eaLnBrk="1" latinLnBrk="0" hangingPunct="1">
      <a:defRPr sz="2400" kern="1200">
        <a:solidFill>
          <a:schemeClr val="tx1"/>
        </a:solidFill>
        <a:latin typeface="Arial" pitchFamily="34" charset="0"/>
        <a:ea typeface="MS PGothic" pitchFamily="34" charset="-128"/>
        <a:cs typeface="+mn-cs"/>
      </a:defRPr>
    </a:lvl6pPr>
    <a:lvl7pPr marL="2742870" algn="l" defTabSz="914291" rtl="0" eaLnBrk="1" latinLnBrk="0" hangingPunct="1">
      <a:defRPr sz="2400" kern="1200">
        <a:solidFill>
          <a:schemeClr val="tx1"/>
        </a:solidFill>
        <a:latin typeface="Arial" pitchFamily="34" charset="0"/>
        <a:ea typeface="MS PGothic" pitchFamily="34" charset="-128"/>
        <a:cs typeface="+mn-cs"/>
      </a:defRPr>
    </a:lvl7pPr>
    <a:lvl8pPr marL="3200016" algn="l" defTabSz="914291" rtl="0" eaLnBrk="1" latinLnBrk="0" hangingPunct="1">
      <a:defRPr sz="2400" kern="1200">
        <a:solidFill>
          <a:schemeClr val="tx1"/>
        </a:solidFill>
        <a:latin typeface="Arial" pitchFamily="34" charset="0"/>
        <a:ea typeface="MS PGothic" pitchFamily="34" charset="-128"/>
        <a:cs typeface="+mn-cs"/>
      </a:defRPr>
    </a:lvl8pPr>
    <a:lvl9pPr marL="3657162" algn="l" defTabSz="914291" rtl="0" eaLnBrk="1" latinLnBrk="0" hangingPunct="1">
      <a:defRPr sz="2400"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Stan's Section" id="{DD7C5F51-FCC2-874D-81DB-E67D2D033AEE}">
          <p14:sldIdLst>
            <p14:sldId id="398"/>
            <p14:sldId id="261"/>
            <p14:sldId id="262"/>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Lst>
        </p14:section>
      </p14:sectionLst>
    </p:ext>
    <p:ext uri="{EFAFB233-063F-42B5-8137-9DF3F51BA10A}">
      <p15:sldGuideLst xmlns:p15="http://schemas.microsoft.com/office/powerpoint/2012/main">
        <p15:guide id="1" orient="horz" pos="1620">
          <p15:clr>
            <a:srgbClr val="A4A3A4"/>
          </p15:clr>
        </p15:guide>
        <p15:guide id="2" orient="horz" pos="700">
          <p15:clr>
            <a:srgbClr val="A4A3A4"/>
          </p15:clr>
        </p15:guide>
        <p15:guide id="3" orient="horz" pos="454">
          <p15:clr>
            <a:srgbClr val="A4A3A4"/>
          </p15:clr>
        </p15:guide>
        <p15:guide id="4" pos="2880">
          <p15:clr>
            <a:srgbClr val="A4A3A4"/>
          </p15:clr>
        </p15:guide>
        <p15:guide id="5" pos="346">
          <p15:clr>
            <a:srgbClr val="A4A3A4"/>
          </p15:clr>
        </p15:guide>
        <p15:guide id="6" pos="576">
          <p15:clr>
            <a:srgbClr val="A4A3A4"/>
          </p15:clr>
        </p15:guide>
        <p15:guide id="7" pos="5587">
          <p15:clr>
            <a:srgbClr val="A4A3A4"/>
          </p15:clr>
        </p15:guide>
        <p15:guide id="8" pos="1613">
          <p15:clr>
            <a:srgbClr val="A4A3A4"/>
          </p15:clr>
        </p15:guide>
        <p15:guide id="9" orient="horz" pos="1800">
          <p15:clr>
            <a:srgbClr val="A4A3A4"/>
          </p15:clr>
        </p15:guide>
        <p15:guide id="10" orient="horz" pos="778">
          <p15:clr>
            <a:srgbClr val="A4A3A4"/>
          </p15:clr>
        </p15:guide>
        <p15:guide id="11" orient="horz" pos="504">
          <p15:clr>
            <a:srgbClr val="A4A3A4"/>
          </p15:clr>
        </p15:guide>
        <p15:guide id="12" pos="347">
          <p15:clr>
            <a:srgbClr val="A4A3A4"/>
          </p15:clr>
        </p15:guide>
        <p15:guide id="13" pos="5588">
          <p15:clr>
            <a:srgbClr val="A4A3A4"/>
          </p15:clr>
        </p15:guide>
        <p15:guide id="14" pos="161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Zuckerman" initials="MZ"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4"/>
    <a:srgbClr val="20425A"/>
    <a:srgbClr val="F5A118"/>
    <a:srgbClr val="FAC312"/>
    <a:srgbClr val="0E2874"/>
    <a:srgbClr val="214AAF"/>
    <a:srgbClr val="011D6C"/>
    <a:srgbClr val="CB333B"/>
    <a:srgbClr val="63B487"/>
    <a:srgbClr val="409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4" autoAdjust="0"/>
    <p:restoredTop sz="96405" autoAdjust="0"/>
  </p:normalViewPr>
  <p:slideViewPr>
    <p:cSldViewPr snapToGrid="0">
      <p:cViewPr varScale="1">
        <p:scale>
          <a:sx n="136" d="100"/>
          <a:sy n="136" d="100"/>
        </p:scale>
        <p:origin x="208" y="472"/>
      </p:cViewPr>
      <p:guideLst>
        <p:guide orient="horz" pos="1620"/>
        <p:guide orient="horz" pos="700"/>
        <p:guide orient="horz" pos="454"/>
        <p:guide pos="2880"/>
        <p:guide pos="346"/>
        <p:guide pos="576"/>
        <p:guide pos="5587"/>
        <p:guide pos="1613"/>
        <p:guide orient="horz" pos="1800"/>
        <p:guide orient="horz" pos="778"/>
        <p:guide orient="horz" pos="504"/>
        <p:guide pos="347"/>
        <p:guide pos="5588"/>
        <p:guide pos="1612"/>
      </p:guideLst>
    </p:cSldViewPr>
  </p:slideViewPr>
  <p:outlineViewPr>
    <p:cViewPr>
      <p:scale>
        <a:sx n="33" d="100"/>
        <a:sy n="33" d="100"/>
      </p:scale>
      <p:origin x="0" y="46491"/>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Ratwani" userId="8a765706-a469-4676-8c96-79590ec33017" providerId="ADAL" clId="{85BE88D8-39D1-421F-883E-F5F19D48ACB6}"/>
    <pc:docChg chg="undo custSel addSld delSld modSld sldOrd modSection">
      <pc:chgData name="Shilpa Ratwani" userId="8a765706-a469-4676-8c96-79590ec33017" providerId="ADAL" clId="{85BE88D8-39D1-421F-883E-F5F19D48ACB6}" dt="2020-10-07T20:32:06.896" v="66" actId="1037"/>
      <pc:docMkLst>
        <pc:docMk/>
      </pc:docMkLst>
      <pc:sldChg chg="add del">
        <pc:chgData name="Shilpa Ratwani" userId="8a765706-a469-4676-8c96-79590ec33017" providerId="ADAL" clId="{85BE88D8-39D1-421F-883E-F5F19D48ACB6}" dt="2020-10-07T20:26:21.792" v="2" actId="2696"/>
        <pc:sldMkLst>
          <pc:docMk/>
          <pc:sldMk cId="0" sldId="256"/>
        </pc:sldMkLst>
      </pc:sldChg>
      <pc:sldChg chg="add del">
        <pc:chgData name="Shilpa Ratwani" userId="8a765706-a469-4676-8c96-79590ec33017" providerId="ADAL" clId="{85BE88D8-39D1-421F-883E-F5F19D48ACB6}" dt="2020-10-07T20:26:24.993" v="3" actId="2696"/>
        <pc:sldMkLst>
          <pc:docMk/>
          <pc:sldMk cId="0" sldId="257"/>
        </pc:sldMkLst>
      </pc:sldChg>
      <pc:sldChg chg="modSp">
        <pc:chgData name="Shilpa Ratwani" userId="8a765706-a469-4676-8c96-79590ec33017" providerId="ADAL" clId="{85BE88D8-39D1-421F-883E-F5F19D48ACB6}" dt="2020-10-07T20:32:06.896" v="66" actId="1037"/>
        <pc:sldMkLst>
          <pc:docMk/>
          <pc:sldMk cId="0" sldId="258"/>
        </pc:sldMkLst>
        <pc:picChg chg="mod">
          <ac:chgData name="Shilpa Ratwani" userId="8a765706-a469-4676-8c96-79590ec33017" providerId="ADAL" clId="{85BE88D8-39D1-421F-883E-F5F19D48ACB6}" dt="2020-10-07T20:31:39.826" v="59" actId="14100"/>
          <ac:picMkLst>
            <pc:docMk/>
            <pc:sldMk cId="0" sldId="258"/>
            <ac:picMk id="5" creationId="{ACB7090D-7A47-47BE-8806-895EAAA51182}"/>
          </ac:picMkLst>
        </pc:picChg>
        <pc:picChg chg="mod">
          <ac:chgData name="Shilpa Ratwani" userId="8a765706-a469-4676-8c96-79590ec33017" providerId="ADAL" clId="{85BE88D8-39D1-421F-883E-F5F19D48ACB6}" dt="2020-10-07T20:32:06.896" v="66" actId="1037"/>
          <ac:picMkLst>
            <pc:docMk/>
            <pc:sldMk cId="0" sldId="258"/>
            <ac:picMk id="7" creationId="{2FE4A78C-338D-4E19-B3B5-5F54DBE1EA15}"/>
          </ac:picMkLst>
        </pc:picChg>
        <pc:picChg chg="mod">
          <ac:chgData name="Shilpa Ratwani" userId="8a765706-a469-4676-8c96-79590ec33017" providerId="ADAL" clId="{85BE88D8-39D1-421F-883E-F5F19D48ACB6}" dt="2020-10-07T20:32:00.868" v="63" actId="14100"/>
          <ac:picMkLst>
            <pc:docMk/>
            <pc:sldMk cId="0" sldId="258"/>
            <ac:picMk id="8" creationId="{EE57FF2C-1253-4DC7-8ADC-F7D16D4EEB98}"/>
          </ac:picMkLst>
        </pc:picChg>
        <pc:picChg chg="mod">
          <ac:chgData name="Shilpa Ratwani" userId="8a765706-a469-4676-8c96-79590ec33017" providerId="ADAL" clId="{85BE88D8-39D1-421F-883E-F5F19D48ACB6}" dt="2020-10-07T20:31:40.937" v="61" actId="14100"/>
          <ac:picMkLst>
            <pc:docMk/>
            <pc:sldMk cId="0" sldId="258"/>
            <ac:picMk id="455" creationId="{00000000-0000-0000-0000-000000000000}"/>
          </ac:picMkLst>
        </pc:picChg>
      </pc:sldChg>
      <pc:sldChg chg="add del">
        <pc:chgData name="Shilpa Ratwani" userId="8a765706-a469-4676-8c96-79590ec33017" providerId="ADAL" clId="{85BE88D8-39D1-421F-883E-F5F19D48ACB6}" dt="2020-10-07T20:26:27.200" v="5" actId="2696"/>
        <pc:sldMkLst>
          <pc:docMk/>
          <pc:sldMk cId="0" sldId="259"/>
        </pc:sldMkLst>
      </pc:sldChg>
      <pc:sldChg chg="add del">
        <pc:chgData name="Shilpa Ratwani" userId="8a765706-a469-4676-8c96-79590ec33017" providerId="ADAL" clId="{85BE88D8-39D1-421F-883E-F5F19D48ACB6}" dt="2020-10-07T20:26:28.187" v="6" actId="2696"/>
        <pc:sldMkLst>
          <pc:docMk/>
          <pc:sldMk cId="0" sldId="260"/>
        </pc:sldMkLst>
      </pc:sldChg>
      <pc:sldChg chg="modSp add ord">
        <pc:chgData name="Shilpa Ratwani" userId="8a765706-a469-4676-8c96-79590ec33017" providerId="ADAL" clId="{85BE88D8-39D1-421F-883E-F5F19D48ACB6}" dt="2020-10-07T20:27:55.514" v="14" actId="108"/>
        <pc:sldMkLst>
          <pc:docMk/>
          <pc:sldMk cId="0" sldId="263"/>
        </pc:sldMkLst>
        <pc:spChg chg="mod">
          <ac:chgData name="Shilpa Ratwani" userId="8a765706-a469-4676-8c96-79590ec33017" providerId="ADAL" clId="{85BE88D8-39D1-421F-883E-F5F19D48ACB6}" dt="2020-10-07T20:27:55.514" v="14" actId="108"/>
          <ac:spMkLst>
            <pc:docMk/>
            <pc:sldMk cId="0" sldId="263"/>
            <ac:spMk id="505" creationId="{00000000-0000-0000-0000-000000000000}"/>
          </ac:spMkLst>
        </pc:spChg>
      </pc:sldChg>
      <pc:sldChg chg="modSp add ord">
        <pc:chgData name="Shilpa Ratwani" userId="8a765706-a469-4676-8c96-79590ec33017" providerId="ADAL" clId="{85BE88D8-39D1-421F-883E-F5F19D48ACB6}" dt="2020-10-07T20:28:05.520" v="15" actId="108"/>
        <pc:sldMkLst>
          <pc:docMk/>
          <pc:sldMk cId="0" sldId="264"/>
        </pc:sldMkLst>
        <pc:spChg chg="mod">
          <ac:chgData name="Shilpa Ratwani" userId="8a765706-a469-4676-8c96-79590ec33017" providerId="ADAL" clId="{85BE88D8-39D1-421F-883E-F5F19D48ACB6}" dt="2020-10-07T20:28:05.520" v="15" actId="108"/>
          <ac:spMkLst>
            <pc:docMk/>
            <pc:sldMk cId="0" sldId="264"/>
            <ac:spMk id="510" creationId="{00000000-0000-0000-0000-000000000000}"/>
          </ac:spMkLst>
        </pc:spChg>
      </pc:sldChg>
      <pc:sldChg chg="modSp add ord">
        <pc:chgData name="Shilpa Ratwani" userId="8a765706-a469-4676-8c96-79590ec33017" providerId="ADAL" clId="{85BE88D8-39D1-421F-883E-F5F19D48ACB6}" dt="2020-10-07T20:28:19.451" v="34" actId="1035"/>
        <pc:sldMkLst>
          <pc:docMk/>
          <pc:sldMk cId="0" sldId="265"/>
        </pc:sldMkLst>
        <pc:spChg chg="mod">
          <ac:chgData name="Shilpa Ratwani" userId="8a765706-a469-4676-8c96-79590ec33017" providerId="ADAL" clId="{85BE88D8-39D1-421F-883E-F5F19D48ACB6}" dt="2020-10-07T20:28:19.451" v="34" actId="1035"/>
          <ac:spMkLst>
            <pc:docMk/>
            <pc:sldMk cId="0" sldId="265"/>
            <ac:spMk id="553" creationId="{00000000-0000-0000-0000-000000000000}"/>
          </ac:spMkLst>
        </pc:spChg>
      </pc:sldChg>
      <pc:sldChg chg="add ord">
        <pc:chgData name="Shilpa Ratwani" userId="8a765706-a469-4676-8c96-79590ec33017" providerId="ADAL" clId="{85BE88D8-39D1-421F-883E-F5F19D48ACB6}" dt="2020-10-07T20:27:15.530" v="10"/>
        <pc:sldMkLst>
          <pc:docMk/>
          <pc:sldMk cId="0" sldId="266"/>
        </pc:sldMkLst>
      </pc:sldChg>
      <pc:sldChg chg="add ord">
        <pc:chgData name="Shilpa Ratwani" userId="8a765706-a469-4676-8c96-79590ec33017" providerId="ADAL" clId="{85BE88D8-39D1-421F-883E-F5F19D48ACB6}" dt="2020-10-07T20:27:15.530" v="10"/>
        <pc:sldMkLst>
          <pc:docMk/>
          <pc:sldMk cId="0" sldId="267"/>
        </pc:sldMkLst>
      </pc:sldChg>
      <pc:sldChg chg="add ord">
        <pc:chgData name="Shilpa Ratwani" userId="8a765706-a469-4676-8c96-79590ec33017" providerId="ADAL" clId="{85BE88D8-39D1-421F-883E-F5F19D48ACB6}" dt="2020-10-07T20:27:15.530" v="10"/>
        <pc:sldMkLst>
          <pc:docMk/>
          <pc:sldMk cId="0" sldId="268"/>
        </pc:sldMkLst>
      </pc:sldChg>
      <pc:sldChg chg="add">
        <pc:chgData name="Shilpa Ratwani" userId="8a765706-a469-4676-8c96-79590ec33017" providerId="ADAL" clId="{85BE88D8-39D1-421F-883E-F5F19D48ACB6}" dt="2020-10-07T20:26:04.857" v="0"/>
        <pc:sldMkLst>
          <pc:docMk/>
          <pc:sldMk cId="0" sldId="269"/>
        </pc:sldMkLst>
      </pc:sldChg>
      <pc:sldChg chg="add">
        <pc:chgData name="Shilpa Ratwani" userId="8a765706-a469-4676-8c96-79590ec33017" providerId="ADAL" clId="{85BE88D8-39D1-421F-883E-F5F19D48ACB6}" dt="2020-10-07T20:26:04.857" v="0"/>
        <pc:sldMkLst>
          <pc:docMk/>
          <pc:sldMk cId="0" sldId="270"/>
        </pc:sldMkLst>
      </pc:sldChg>
      <pc:sldChg chg="add">
        <pc:chgData name="Shilpa Ratwani" userId="8a765706-a469-4676-8c96-79590ec33017" providerId="ADAL" clId="{85BE88D8-39D1-421F-883E-F5F19D48ACB6}" dt="2020-10-07T20:26:04.857" v="0"/>
        <pc:sldMkLst>
          <pc:docMk/>
          <pc:sldMk cId="0" sldId="271"/>
        </pc:sldMkLst>
      </pc:sldChg>
      <pc:sldChg chg="add">
        <pc:chgData name="Shilpa Ratwani" userId="8a765706-a469-4676-8c96-79590ec33017" providerId="ADAL" clId="{85BE88D8-39D1-421F-883E-F5F19D48ACB6}" dt="2020-10-07T20:26:04.857" v="0"/>
        <pc:sldMkLst>
          <pc:docMk/>
          <pc:sldMk cId="0" sldId="272"/>
        </pc:sldMkLst>
      </pc:sldChg>
      <pc:sldChg chg="add">
        <pc:chgData name="Shilpa Ratwani" userId="8a765706-a469-4676-8c96-79590ec33017" providerId="ADAL" clId="{85BE88D8-39D1-421F-883E-F5F19D48ACB6}" dt="2020-10-07T20:26:04.857" v="0"/>
        <pc:sldMkLst>
          <pc:docMk/>
          <pc:sldMk cId="0" sldId="273"/>
        </pc:sldMkLst>
      </pc:sldChg>
      <pc:sldChg chg="add">
        <pc:chgData name="Shilpa Ratwani" userId="8a765706-a469-4676-8c96-79590ec33017" providerId="ADAL" clId="{85BE88D8-39D1-421F-883E-F5F19D48ACB6}" dt="2020-10-07T20:26:04.857" v="0"/>
        <pc:sldMkLst>
          <pc:docMk/>
          <pc:sldMk cId="0" sldId="274"/>
        </pc:sldMkLst>
      </pc:sldChg>
      <pc:sldChg chg="add">
        <pc:chgData name="Shilpa Ratwani" userId="8a765706-a469-4676-8c96-79590ec33017" providerId="ADAL" clId="{85BE88D8-39D1-421F-883E-F5F19D48ACB6}" dt="2020-10-07T20:26:04.857" v="0"/>
        <pc:sldMkLst>
          <pc:docMk/>
          <pc:sldMk cId="0" sldId="275"/>
        </pc:sldMkLst>
      </pc:sldChg>
      <pc:sldChg chg="add">
        <pc:chgData name="Shilpa Ratwani" userId="8a765706-a469-4676-8c96-79590ec33017" providerId="ADAL" clId="{85BE88D8-39D1-421F-883E-F5F19D48ACB6}" dt="2020-10-07T20:26:04.857" v="0"/>
        <pc:sldMkLst>
          <pc:docMk/>
          <pc:sldMk cId="0" sldId="276"/>
        </pc:sldMkLst>
      </pc:sldChg>
      <pc:sldChg chg="add">
        <pc:chgData name="Shilpa Ratwani" userId="8a765706-a469-4676-8c96-79590ec33017" providerId="ADAL" clId="{85BE88D8-39D1-421F-883E-F5F19D48ACB6}" dt="2020-10-07T20:26:04.857" v="0"/>
        <pc:sldMkLst>
          <pc:docMk/>
          <pc:sldMk cId="0" sldId="277"/>
        </pc:sldMkLst>
      </pc:sldChg>
      <pc:sldChg chg="add">
        <pc:chgData name="Shilpa Ratwani" userId="8a765706-a469-4676-8c96-79590ec33017" providerId="ADAL" clId="{85BE88D8-39D1-421F-883E-F5F19D48ACB6}" dt="2020-10-07T20:26:04.857" v="0"/>
        <pc:sldMkLst>
          <pc:docMk/>
          <pc:sldMk cId="0" sldId="278"/>
        </pc:sldMkLst>
      </pc:sldChg>
      <pc:sldChg chg="add">
        <pc:chgData name="Shilpa Ratwani" userId="8a765706-a469-4676-8c96-79590ec33017" providerId="ADAL" clId="{85BE88D8-39D1-421F-883E-F5F19D48ACB6}" dt="2020-10-07T20:26:04.857" v="0"/>
        <pc:sldMkLst>
          <pc:docMk/>
          <pc:sldMk cId="0" sldId="279"/>
        </pc:sldMkLst>
      </pc:sldChg>
      <pc:sldChg chg="add">
        <pc:chgData name="Shilpa Ratwani" userId="8a765706-a469-4676-8c96-79590ec33017" providerId="ADAL" clId="{85BE88D8-39D1-421F-883E-F5F19D48ACB6}" dt="2020-10-07T20:26:04.857" v="0"/>
        <pc:sldMkLst>
          <pc:docMk/>
          <pc:sldMk cId="0" sldId="280"/>
        </pc:sldMkLst>
      </pc:sldChg>
      <pc:sldChg chg="add">
        <pc:chgData name="Shilpa Ratwani" userId="8a765706-a469-4676-8c96-79590ec33017" providerId="ADAL" clId="{85BE88D8-39D1-421F-883E-F5F19D48ACB6}" dt="2020-10-07T20:26:04.857" v="0"/>
        <pc:sldMkLst>
          <pc:docMk/>
          <pc:sldMk cId="0" sldId="281"/>
        </pc:sldMkLst>
      </pc:sldChg>
      <pc:sldChg chg="add">
        <pc:chgData name="Shilpa Ratwani" userId="8a765706-a469-4676-8c96-79590ec33017" providerId="ADAL" clId="{85BE88D8-39D1-421F-883E-F5F19D48ACB6}" dt="2020-10-07T20:26:04.857" v="0"/>
        <pc:sldMkLst>
          <pc:docMk/>
          <pc:sldMk cId="0" sldId="283"/>
        </pc:sldMkLst>
      </pc:sldChg>
      <pc:sldChg chg="add">
        <pc:chgData name="Shilpa Ratwani" userId="8a765706-a469-4676-8c96-79590ec33017" providerId="ADAL" clId="{85BE88D8-39D1-421F-883E-F5F19D48ACB6}" dt="2020-10-07T20:26:04.857" v="0"/>
        <pc:sldMkLst>
          <pc:docMk/>
          <pc:sldMk cId="0" sldId="284"/>
        </pc:sldMkLst>
      </pc:sldChg>
      <pc:sldChg chg="add">
        <pc:chgData name="Shilpa Ratwani" userId="8a765706-a469-4676-8c96-79590ec33017" providerId="ADAL" clId="{85BE88D8-39D1-421F-883E-F5F19D48ACB6}" dt="2020-10-07T20:26:04.857" v="0"/>
        <pc:sldMkLst>
          <pc:docMk/>
          <pc:sldMk cId="0" sldId="285"/>
        </pc:sldMkLst>
      </pc:sldChg>
      <pc:sldChg chg="add">
        <pc:chgData name="Shilpa Ratwani" userId="8a765706-a469-4676-8c96-79590ec33017" providerId="ADAL" clId="{85BE88D8-39D1-421F-883E-F5F19D48ACB6}" dt="2020-10-07T20:26:04.857" v="0"/>
        <pc:sldMkLst>
          <pc:docMk/>
          <pc:sldMk cId="0" sldId="286"/>
        </pc:sldMkLst>
      </pc:sldChg>
      <pc:sldChg chg="add">
        <pc:chgData name="Shilpa Ratwani" userId="8a765706-a469-4676-8c96-79590ec33017" providerId="ADAL" clId="{85BE88D8-39D1-421F-883E-F5F19D48ACB6}" dt="2020-10-07T20:26:04.857" v="0"/>
        <pc:sldMkLst>
          <pc:docMk/>
          <pc:sldMk cId="0" sldId="287"/>
        </pc:sldMkLst>
      </pc:sldChg>
      <pc:sldChg chg="add">
        <pc:chgData name="Shilpa Ratwani" userId="8a765706-a469-4676-8c96-79590ec33017" providerId="ADAL" clId="{85BE88D8-39D1-421F-883E-F5F19D48ACB6}" dt="2020-10-07T20:26:04.857" v="0"/>
        <pc:sldMkLst>
          <pc:docMk/>
          <pc:sldMk cId="0" sldId="288"/>
        </pc:sldMkLst>
      </pc:sldChg>
      <pc:sldChg chg="add">
        <pc:chgData name="Shilpa Ratwani" userId="8a765706-a469-4676-8c96-79590ec33017" providerId="ADAL" clId="{85BE88D8-39D1-421F-883E-F5F19D48ACB6}" dt="2020-10-07T20:26:04.857" v="0"/>
        <pc:sldMkLst>
          <pc:docMk/>
          <pc:sldMk cId="0" sldId="289"/>
        </pc:sldMkLst>
      </pc:sldChg>
      <pc:sldChg chg="add">
        <pc:chgData name="Shilpa Ratwani" userId="8a765706-a469-4676-8c96-79590ec33017" providerId="ADAL" clId="{85BE88D8-39D1-421F-883E-F5F19D48ACB6}" dt="2020-10-07T20:26:04.857" v="0"/>
        <pc:sldMkLst>
          <pc:docMk/>
          <pc:sldMk cId="0" sldId="290"/>
        </pc:sldMkLst>
      </pc:sldChg>
      <pc:sldChg chg="add">
        <pc:chgData name="Shilpa Ratwani" userId="8a765706-a469-4676-8c96-79590ec33017" providerId="ADAL" clId="{85BE88D8-39D1-421F-883E-F5F19D48ACB6}" dt="2020-10-07T20:26:04.857" v="0"/>
        <pc:sldMkLst>
          <pc:docMk/>
          <pc:sldMk cId="0" sldId="291"/>
        </pc:sldMkLst>
      </pc:sldChg>
      <pc:sldChg chg="add">
        <pc:chgData name="Shilpa Ratwani" userId="8a765706-a469-4676-8c96-79590ec33017" providerId="ADAL" clId="{85BE88D8-39D1-421F-883E-F5F19D48ACB6}" dt="2020-10-07T20:26:04.857" v="0"/>
        <pc:sldMkLst>
          <pc:docMk/>
          <pc:sldMk cId="0" sldId="292"/>
        </pc:sldMkLst>
      </pc:sldChg>
      <pc:sldChg chg="add">
        <pc:chgData name="Shilpa Ratwani" userId="8a765706-a469-4676-8c96-79590ec33017" providerId="ADAL" clId="{85BE88D8-39D1-421F-883E-F5F19D48ACB6}" dt="2020-10-07T20:26:04.857" v="0"/>
        <pc:sldMkLst>
          <pc:docMk/>
          <pc:sldMk cId="0" sldId="293"/>
        </pc:sldMkLst>
      </pc:sldChg>
      <pc:sldChg chg="add">
        <pc:chgData name="Shilpa Ratwani" userId="8a765706-a469-4676-8c96-79590ec33017" providerId="ADAL" clId="{85BE88D8-39D1-421F-883E-F5F19D48ACB6}" dt="2020-10-07T20:26:04.857" v="0"/>
        <pc:sldMkLst>
          <pc:docMk/>
          <pc:sldMk cId="0" sldId="294"/>
        </pc:sldMkLst>
      </pc:sldChg>
      <pc:sldChg chg="add">
        <pc:chgData name="Shilpa Ratwani" userId="8a765706-a469-4676-8c96-79590ec33017" providerId="ADAL" clId="{85BE88D8-39D1-421F-883E-F5F19D48ACB6}" dt="2020-10-07T20:26:04.857" v="0"/>
        <pc:sldMkLst>
          <pc:docMk/>
          <pc:sldMk cId="0" sldId="295"/>
        </pc:sldMkLst>
      </pc:sldChg>
      <pc:sldChg chg="add">
        <pc:chgData name="Shilpa Ratwani" userId="8a765706-a469-4676-8c96-79590ec33017" providerId="ADAL" clId="{85BE88D8-39D1-421F-883E-F5F19D48ACB6}" dt="2020-10-07T20:26:04.857" v="0"/>
        <pc:sldMkLst>
          <pc:docMk/>
          <pc:sldMk cId="0" sldId="296"/>
        </pc:sldMkLst>
      </pc:sldChg>
      <pc:sldChg chg="add">
        <pc:chgData name="Shilpa Ratwani" userId="8a765706-a469-4676-8c96-79590ec33017" providerId="ADAL" clId="{85BE88D8-39D1-421F-883E-F5F19D48ACB6}" dt="2020-10-07T20:26:04.857" v="0"/>
        <pc:sldMkLst>
          <pc:docMk/>
          <pc:sldMk cId="0" sldId="297"/>
        </pc:sldMkLst>
      </pc:sldChg>
      <pc:sldChg chg="add">
        <pc:chgData name="Shilpa Ratwani" userId="8a765706-a469-4676-8c96-79590ec33017" providerId="ADAL" clId="{85BE88D8-39D1-421F-883E-F5F19D48ACB6}" dt="2020-10-07T20:26:04.857" v="0"/>
        <pc:sldMkLst>
          <pc:docMk/>
          <pc:sldMk cId="0" sldId="298"/>
        </pc:sldMkLst>
      </pc:sldChg>
      <pc:sldChg chg="add">
        <pc:chgData name="Shilpa Ratwani" userId="8a765706-a469-4676-8c96-79590ec33017" providerId="ADAL" clId="{85BE88D8-39D1-421F-883E-F5F19D48ACB6}" dt="2020-10-07T20:26:04.857" v="0"/>
        <pc:sldMkLst>
          <pc:docMk/>
          <pc:sldMk cId="0" sldId="299"/>
        </pc:sldMkLst>
      </pc:sldChg>
      <pc:sldChg chg="add">
        <pc:chgData name="Shilpa Ratwani" userId="8a765706-a469-4676-8c96-79590ec33017" providerId="ADAL" clId="{85BE88D8-39D1-421F-883E-F5F19D48ACB6}" dt="2020-10-07T20:26:04.857" v="0"/>
        <pc:sldMkLst>
          <pc:docMk/>
          <pc:sldMk cId="0" sldId="300"/>
        </pc:sldMkLst>
      </pc:sldChg>
      <pc:sldChg chg="add">
        <pc:chgData name="Shilpa Ratwani" userId="8a765706-a469-4676-8c96-79590ec33017" providerId="ADAL" clId="{85BE88D8-39D1-421F-883E-F5F19D48ACB6}" dt="2020-10-07T20:26:04.857" v="0"/>
        <pc:sldMkLst>
          <pc:docMk/>
          <pc:sldMk cId="0" sldId="301"/>
        </pc:sldMkLst>
      </pc:sldChg>
      <pc:sldChg chg="add">
        <pc:chgData name="Shilpa Ratwani" userId="8a765706-a469-4676-8c96-79590ec33017" providerId="ADAL" clId="{85BE88D8-39D1-421F-883E-F5F19D48ACB6}" dt="2020-10-07T20:26:04.857" v="0"/>
        <pc:sldMkLst>
          <pc:docMk/>
          <pc:sldMk cId="0" sldId="302"/>
        </pc:sldMkLst>
      </pc:sldChg>
      <pc:sldChg chg="add">
        <pc:chgData name="Shilpa Ratwani" userId="8a765706-a469-4676-8c96-79590ec33017" providerId="ADAL" clId="{85BE88D8-39D1-421F-883E-F5F19D48ACB6}" dt="2020-10-07T20:26:04.857" v="0"/>
        <pc:sldMkLst>
          <pc:docMk/>
          <pc:sldMk cId="0" sldId="303"/>
        </pc:sldMkLst>
      </pc:sldChg>
      <pc:sldChg chg="add">
        <pc:chgData name="Shilpa Ratwani" userId="8a765706-a469-4676-8c96-79590ec33017" providerId="ADAL" clId="{85BE88D8-39D1-421F-883E-F5F19D48ACB6}" dt="2020-10-07T20:26:04.857" v="0"/>
        <pc:sldMkLst>
          <pc:docMk/>
          <pc:sldMk cId="0" sldId="304"/>
        </pc:sldMkLst>
      </pc:sldChg>
      <pc:sldChg chg="add">
        <pc:chgData name="Shilpa Ratwani" userId="8a765706-a469-4676-8c96-79590ec33017" providerId="ADAL" clId="{85BE88D8-39D1-421F-883E-F5F19D48ACB6}" dt="2020-10-07T20:26:04.857" v="0"/>
        <pc:sldMkLst>
          <pc:docMk/>
          <pc:sldMk cId="0" sldId="305"/>
        </pc:sldMkLst>
      </pc:sldChg>
      <pc:sldChg chg="add">
        <pc:chgData name="Shilpa Ratwani" userId="8a765706-a469-4676-8c96-79590ec33017" providerId="ADAL" clId="{85BE88D8-39D1-421F-883E-F5F19D48ACB6}" dt="2020-10-07T20:26:04.857" v="0"/>
        <pc:sldMkLst>
          <pc:docMk/>
          <pc:sldMk cId="0" sldId="306"/>
        </pc:sldMkLst>
      </pc:sldChg>
      <pc:sldChg chg="add">
        <pc:chgData name="Shilpa Ratwani" userId="8a765706-a469-4676-8c96-79590ec33017" providerId="ADAL" clId="{85BE88D8-39D1-421F-883E-F5F19D48ACB6}" dt="2020-10-07T20:26:04.857" v="0"/>
        <pc:sldMkLst>
          <pc:docMk/>
          <pc:sldMk cId="0" sldId="307"/>
        </pc:sldMkLst>
      </pc:sldChg>
      <pc:sldChg chg="add">
        <pc:chgData name="Shilpa Ratwani" userId="8a765706-a469-4676-8c96-79590ec33017" providerId="ADAL" clId="{85BE88D8-39D1-421F-883E-F5F19D48ACB6}" dt="2020-10-07T20:26:04.857" v="0"/>
        <pc:sldMkLst>
          <pc:docMk/>
          <pc:sldMk cId="0" sldId="308"/>
        </pc:sldMkLst>
      </pc:sldChg>
      <pc:sldChg chg="add">
        <pc:chgData name="Shilpa Ratwani" userId="8a765706-a469-4676-8c96-79590ec33017" providerId="ADAL" clId="{85BE88D8-39D1-421F-883E-F5F19D48ACB6}" dt="2020-10-07T20:26:04.857" v="0"/>
        <pc:sldMkLst>
          <pc:docMk/>
          <pc:sldMk cId="0" sldId="309"/>
        </pc:sldMkLst>
      </pc:sldChg>
      <pc:sldChg chg="add">
        <pc:chgData name="Shilpa Ratwani" userId="8a765706-a469-4676-8c96-79590ec33017" providerId="ADAL" clId="{85BE88D8-39D1-421F-883E-F5F19D48ACB6}" dt="2020-10-07T20:26:04.857" v="0"/>
        <pc:sldMkLst>
          <pc:docMk/>
          <pc:sldMk cId="0" sldId="310"/>
        </pc:sldMkLst>
      </pc:sldChg>
      <pc:sldChg chg="add">
        <pc:chgData name="Shilpa Ratwani" userId="8a765706-a469-4676-8c96-79590ec33017" providerId="ADAL" clId="{85BE88D8-39D1-421F-883E-F5F19D48ACB6}" dt="2020-10-07T20:26:04.857" v="0"/>
        <pc:sldMkLst>
          <pc:docMk/>
          <pc:sldMk cId="0" sldId="311"/>
        </pc:sldMkLst>
      </pc:sldChg>
      <pc:sldChg chg="add">
        <pc:chgData name="Shilpa Ratwani" userId="8a765706-a469-4676-8c96-79590ec33017" providerId="ADAL" clId="{85BE88D8-39D1-421F-883E-F5F19D48ACB6}" dt="2020-10-07T20:26:04.857" v="0"/>
        <pc:sldMkLst>
          <pc:docMk/>
          <pc:sldMk cId="0" sldId="312"/>
        </pc:sldMkLst>
      </pc:sldChg>
      <pc:sldChg chg="add">
        <pc:chgData name="Shilpa Ratwani" userId="8a765706-a469-4676-8c96-79590ec33017" providerId="ADAL" clId="{85BE88D8-39D1-421F-883E-F5F19D48ACB6}" dt="2020-10-07T20:26:04.857" v="0"/>
        <pc:sldMkLst>
          <pc:docMk/>
          <pc:sldMk cId="0" sldId="313"/>
        </pc:sldMkLst>
      </pc:sldChg>
      <pc:sldChg chg="add">
        <pc:chgData name="Shilpa Ratwani" userId="8a765706-a469-4676-8c96-79590ec33017" providerId="ADAL" clId="{85BE88D8-39D1-421F-883E-F5F19D48ACB6}" dt="2020-10-07T20:26:04.857" v="0"/>
        <pc:sldMkLst>
          <pc:docMk/>
          <pc:sldMk cId="0" sldId="314"/>
        </pc:sldMkLst>
      </pc:sldChg>
      <pc:sldChg chg="add">
        <pc:chgData name="Shilpa Ratwani" userId="8a765706-a469-4676-8c96-79590ec33017" providerId="ADAL" clId="{85BE88D8-39D1-421F-883E-F5F19D48ACB6}" dt="2020-10-07T20:26:04.857" v="0"/>
        <pc:sldMkLst>
          <pc:docMk/>
          <pc:sldMk cId="0" sldId="315"/>
        </pc:sldMkLst>
      </pc:sldChg>
      <pc:sldChg chg="add">
        <pc:chgData name="Shilpa Ratwani" userId="8a765706-a469-4676-8c96-79590ec33017" providerId="ADAL" clId="{85BE88D8-39D1-421F-883E-F5F19D48ACB6}" dt="2020-10-07T20:26:04.857" v="0"/>
        <pc:sldMkLst>
          <pc:docMk/>
          <pc:sldMk cId="0" sldId="316"/>
        </pc:sldMkLst>
      </pc:sldChg>
      <pc:sldChg chg="modSp add">
        <pc:chgData name="Shilpa Ratwani" userId="8a765706-a469-4676-8c96-79590ec33017" providerId="ADAL" clId="{85BE88D8-39D1-421F-883E-F5F19D48ACB6}" dt="2020-10-07T20:26:04.857" v="0"/>
        <pc:sldMkLst>
          <pc:docMk/>
          <pc:sldMk cId="0" sldId="317"/>
        </pc:sldMkLst>
        <pc:spChg chg="mod">
          <ac:chgData name="Shilpa Ratwani" userId="8a765706-a469-4676-8c96-79590ec33017" providerId="ADAL" clId="{85BE88D8-39D1-421F-883E-F5F19D48ACB6}" dt="2020-10-07T20:26:04.857" v="0"/>
          <ac:spMkLst>
            <pc:docMk/>
            <pc:sldMk cId="0" sldId="317"/>
            <ac:spMk id="1578" creationId="{00000000-0000-0000-0000-000000000000}"/>
          </ac:spMkLst>
        </pc:spChg>
      </pc:sldChg>
      <pc:sldChg chg="add">
        <pc:chgData name="Shilpa Ratwani" userId="8a765706-a469-4676-8c96-79590ec33017" providerId="ADAL" clId="{85BE88D8-39D1-421F-883E-F5F19D48ACB6}" dt="2020-10-07T20:26:04.857" v="0"/>
        <pc:sldMkLst>
          <pc:docMk/>
          <pc:sldMk cId="0" sldId="318"/>
        </pc:sldMkLst>
      </pc:sldChg>
      <pc:sldChg chg="add">
        <pc:chgData name="Shilpa Ratwani" userId="8a765706-a469-4676-8c96-79590ec33017" providerId="ADAL" clId="{85BE88D8-39D1-421F-883E-F5F19D48ACB6}" dt="2020-10-07T20:26:04.857" v="0"/>
        <pc:sldMkLst>
          <pc:docMk/>
          <pc:sldMk cId="0" sldId="319"/>
        </pc:sldMkLst>
      </pc:sldChg>
      <pc:sldChg chg="add">
        <pc:chgData name="Shilpa Ratwani" userId="8a765706-a469-4676-8c96-79590ec33017" providerId="ADAL" clId="{85BE88D8-39D1-421F-883E-F5F19D48ACB6}" dt="2020-10-07T20:26:04.857" v="0"/>
        <pc:sldMkLst>
          <pc:docMk/>
          <pc:sldMk cId="0" sldId="320"/>
        </pc:sldMkLst>
      </pc:sldChg>
      <pc:sldChg chg="modSp add">
        <pc:chgData name="Shilpa Ratwani" userId="8a765706-a469-4676-8c96-79590ec33017" providerId="ADAL" clId="{85BE88D8-39D1-421F-883E-F5F19D48ACB6}" dt="2020-10-07T20:26:04.857" v="0"/>
        <pc:sldMkLst>
          <pc:docMk/>
          <pc:sldMk cId="0" sldId="321"/>
        </pc:sldMkLst>
        <pc:spChg chg="mod">
          <ac:chgData name="Shilpa Ratwani" userId="8a765706-a469-4676-8c96-79590ec33017" providerId="ADAL" clId="{85BE88D8-39D1-421F-883E-F5F19D48ACB6}" dt="2020-10-07T20:26:04.857" v="0"/>
          <ac:spMkLst>
            <pc:docMk/>
            <pc:sldMk cId="0" sldId="321"/>
            <ac:spMk id="1702" creationId="{00000000-0000-0000-0000-000000000000}"/>
          </ac:spMkLst>
        </pc:spChg>
      </pc:sldChg>
      <pc:sldChg chg="add">
        <pc:chgData name="Shilpa Ratwani" userId="8a765706-a469-4676-8c96-79590ec33017" providerId="ADAL" clId="{85BE88D8-39D1-421F-883E-F5F19D48ACB6}" dt="2020-10-07T20:26:04.857" v="0"/>
        <pc:sldMkLst>
          <pc:docMk/>
          <pc:sldMk cId="0" sldId="322"/>
        </pc:sldMkLst>
      </pc:sldChg>
      <pc:sldChg chg="add">
        <pc:chgData name="Shilpa Ratwani" userId="8a765706-a469-4676-8c96-79590ec33017" providerId="ADAL" clId="{85BE88D8-39D1-421F-883E-F5F19D48ACB6}" dt="2020-10-07T20:26:04.857" v="0"/>
        <pc:sldMkLst>
          <pc:docMk/>
          <pc:sldMk cId="0" sldId="323"/>
        </pc:sldMkLst>
      </pc:sldChg>
      <pc:sldChg chg="add">
        <pc:chgData name="Shilpa Ratwani" userId="8a765706-a469-4676-8c96-79590ec33017" providerId="ADAL" clId="{85BE88D8-39D1-421F-883E-F5F19D48ACB6}" dt="2020-10-07T20:26:04.857" v="0"/>
        <pc:sldMkLst>
          <pc:docMk/>
          <pc:sldMk cId="0" sldId="324"/>
        </pc:sldMkLst>
      </pc:sldChg>
      <pc:sldChg chg="add">
        <pc:chgData name="Shilpa Ratwani" userId="8a765706-a469-4676-8c96-79590ec33017" providerId="ADAL" clId="{85BE88D8-39D1-421F-883E-F5F19D48ACB6}" dt="2020-10-07T20:26:04.857" v="0"/>
        <pc:sldMkLst>
          <pc:docMk/>
          <pc:sldMk cId="0" sldId="325"/>
        </pc:sldMkLst>
      </pc:sldChg>
      <pc:sldChg chg="add">
        <pc:chgData name="Shilpa Ratwani" userId="8a765706-a469-4676-8c96-79590ec33017" providerId="ADAL" clId="{85BE88D8-39D1-421F-883E-F5F19D48ACB6}" dt="2020-10-07T20:26:04.857" v="0"/>
        <pc:sldMkLst>
          <pc:docMk/>
          <pc:sldMk cId="0" sldId="326"/>
        </pc:sldMkLst>
      </pc:sldChg>
      <pc:sldChg chg="add">
        <pc:chgData name="Shilpa Ratwani" userId="8a765706-a469-4676-8c96-79590ec33017" providerId="ADAL" clId="{85BE88D8-39D1-421F-883E-F5F19D48ACB6}" dt="2020-10-07T20:26:04.857" v="0"/>
        <pc:sldMkLst>
          <pc:docMk/>
          <pc:sldMk cId="0" sldId="327"/>
        </pc:sldMkLst>
      </pc:sldChg>
      <pc:sldChg chg="add">
        <pc:chgData name="Shilpa Ratwani" userId="8a765706-a469-4676-8c96-79590ec33017" providerId="ADAL" clId="{85BE88D8-39D1-421F-883E-F5F19D48ACB6}" dt="2020-10-07T20:26:04.857" v="0"/>
        <pc:sldMkLst>
          <pc:docMk/>
          <pc:sldMk cId="0" sldId="328"/>
        </pc:sldMkLst>
      </pc:sldChg>
      <pc:sldChg chg="add">
        <pc:chgData name="Shilpa Ratwani" userId="8a765706-a469-4676-8c96-79590ec33017" providerId="ADAL" clId="{85BE88D8-39D1-421F-883E-F5F19D48ACB6}" dt="2020-10-07T20:26:04.857" v="0"/>
        <pc:sldMkLst>
          <pc:docMk/>
          <pc:sldMk cId="0" sldId="329"/>
        </pc:sldMkLst>
      </pc:sldChg>
      <pc:sldChg chg="add">
        <pc:chgData name="Shilpa Ratwani" userId="8a765706-a469-4676-8c96-79590ec33017" providerId="ADAL" clId="{85BE88D8-39D1-421F-883E-F5F19D48ACB6}" dt="2020-10-07T20:26:04.857" v="0"/>
        <pc:sldMkLst>
          <pc:docMk/>
          <pc:sldMk cId="0" sldId="330"/>
        </pc:sldMkLst>
      </pc:sldChg>
      <pc:sldChg chg="add">
        <pc:chgData name="Shilpa Ratwani" userId="8a765706-a469-4676-8c96-79590ec33017" providerId="ADAL" clId="{85BE88D8-39D1-421F-883E-F5F19D48ACB6}" dt="2020-10-07T20:26:04.857" v="0"/>
        <pc:sldMkLst>
          <pc:docMk/>
          <pc:sldMk cId="0" sldId="331"/>
        </pc:sldMkLst>
      </pc:sldChg>
      <pc:sldChg chg="add">
        <pc:chgData name="Shilpa Ratwani" userId="8a765706-a469-4676-8c96-79590ec33017" providerId="ADAL" clId="{85BE88D8-39D1-421F-883E-F5F19D48ACB6}" dt="2020-10-07T20:26:04.857" v="0"/>
        <pc:sldMkLst>
          <pc:docMk/>
          <pc:sldMk cId="0" sldId="332"/>
        </pc:sldMkLst>
      </pc:sldChg>
      <pc:sldChg chg="modSp add">
        <pc:chgData name="Shilpa Ratwani" userId="8a765706-a469-4676-8c96-79590ec33017" providerId="ADAL" clId="{85BE88D8-39D1-421F-883E-F5F19D48ACB6}" dt="2020-10-07T20:26:04.857" v="0"/>
        <pc:sldMkLst>
          <pc:docMk/>
          <pc:sldMk cId="0" sldId="333"/>
        </pc:sldMkLst>
        <pc:spChg chg="mod">
          <ac:chgData name="Shilpa Ratwani" userId="8a765706-a469-4676-8c96-79590ec33017" providerId="ADAL" clId="{85BE88D8-39D1-421F-883E-F5F19D48ACB6}" dt="2020-10-07T20:26:04.857" v="0"/>
          <ac:spMkLst>
            <pc:docMk/>
            <pc:sldMk cId="0" sldId="333"/>
            <ac:spMk id="1905" creationId="{00000000-0000-0000-0000-000000000000}"/>
          </ac:spMkLst>
        </pc:spChg>
      </pc:sldChg>
      <pc:sldChg chg="add">
        <pc:chgData name="Shilpa Ratwani" userId="8a765706-a469-4676-8c96-79590ec33017" providerId="ADAL" clId="{85BE88D8-39D1-421F-883E-F5F19D48ACB6}" dt="2020-10-07T20:26:04.857" v="0"/>
        <pc:sldMkLst>
          <pc:docMk/>
          <pc:sldMk cId="0" sldId="334"/>
        </pc:sldMkLst>
      </pc:sldChg>
      <pc:sldChg chg="add">
        <pc:chgData name="Shilpa Ratwani" userId="8a765706-a469-4676-8c96-79590ec33017" providerId="ADAL" clId="{85BE88D8-39D1-421F-883E-F5F19D48ACB6}" dt="2020-10-07T20:26:04.857" v="0"/>
        <pc:sldMkLst>
          <pc:docMk/>
          <pc:sldMk cId="0" sldId="335"/>
        </pc:sldMkLst>
      </pc:sldChg>
      <pc:sldChg chg="add">
        <pc:chgData name="Shilpa Ratwani" userId="8a765706-a469-4676-8c96-79590ec33017" providerId="ADAL" clId="{85BE88D8-39D1-421F-883E-F5F19D48ACB6}" dt="2020-10-07T20:26:04.857" v="0"/>
        <pc:sldMkLst>
          <pc:docMk/>
          <pc:sldMk cId="0" sldId="336"/>
        </pc:sldMkLst>
      </pc:sldChg>
      <pc:sldChg chg="add">
        <pc:chgData name="Shilpa Ratwani" userId="8a765706-a469-4676-8c96-79590ec33017" providerId="ADAL" clId="{85BE88D8-39D1-421F-883E-F5F19D48ACB6}" dt="2020-10-07T20:26:04.857" v="0"/>
        <pc:sldMkLst>
          <pc:docMk/>
          <pc:sldMk cId="0" sldId="337"/>
        </pc:sldMkLst>
      </pc:sldChg>
      <pc:sldChg chg="add">
        <pc:chgData name="Shilpa Ratwani" userId="8a765706-a469-4676-8c96-79590ec33017" providerId="ADAL" clId="{85BE88D8-39D1-421F-883E-F5F19D48ACB6}" dt="2020-10-07T20:26:04.857" v="0"/>
        <pc:sldMkLst>
          <pc:docMk/>
          <pc:sldMk cId="0" sldId="338"/>
        </pc:sldMkLst>
      </pc:sldChg>
      <pc:sldChg chg="modSp add">
        <pc:chgData name="Shilpa Ratwani" userId="8a765706-a469-4676-8c96-79590ec33017" providerId="ADAL" clId="{85BE88D8-39D1-421F-883E-F5F19D48ACB6}" dt="2020-10-07T20:26:05.099" v="1" actId="27636"/>
        <pc:sldMkLst>
          <pc:docMk/>
          <pc:sldMk cId="949077547" sldId="339"/>
        </pc:sldMkLst>
        <pc:spChg chg="mod">
          <ac:chgData name="Shilpa Ratwani" userId="8a765706-a469-4676-8c96-79590ec33017" providerId="ADAL" clId="{85BE88D8-39D1-421F-883E-F5F19D48ACB6}" dt="2020-10-07T20:26:05.099" v="1" actId="27636"/>
          <ac:spMkLst>
            <pc:docMk/>
            <pc:sldMk cId="949077547" sldId="339"/>
            <ac:spMk id="883" creationId="{00000000-0000-0000-0000-000000000000}"/>
          </ac:spMkLst>
        </pc:spChg>
      </pc:sldChg>
      <pc:sldChg chg="ord">
        <pc:chgData name="Shilpa Ratwani" userId="8a765706-a469-4676-8c96-79590ec33017" providerId="ADAL" clId="{85BE88D8-39D1-421F-883E-F5F19D48ACB6}" dt="2020-10-07T20:27:27.124" v="11"/>
        <pc:sldMkLst>
          <pc:docMk/>
          <pc:sldMk cId="2580015190" sldId="570"/>
        </pc:sldMkLst>
      </pc:sldChg>
      <pc:sldChg chg="del">
        <pc:chgData name="Shilpa Ratwani" userId="8a765706-a469-4676-8c96-79590ec33017" providerId="ADAL" clId="{85BE88D8-39D1-421F-883E-F5F19D48ACB6}" dt="2020-10-07T20:27:38.710" v="12" actId="2696"/>
        <pc:sldMkLst>
          <pc:docMk/>
          <pc:sldMk cId="2166820576" sldId="572"/>
        </pc:sldMkLst>
      </pc:sldChg>
      <pc:sldChg chg="del">
        <pc:chgData name="Shilpa Ratwani" userId="8a765706-a469-4676-8c96-79590ec33017" providerId="ADAL" clId="{85BE88D8-39D1-421F-883E-F5F19D48ACB6}" dt="2020-10-07T20:27:40.053" v="13" actId="2696"/>
        <pc:sldMkLst>
          <pc:docMk/>
          <pc:sldMk cId="45158113" sldId="574"/>
        </pc:sldMkLst>
      </pc:sldChg>
      <pc:sldChg chg="add del">
        <pc:chgData name="Shilpa Ratwani" userId="8a765706-a469-4676-8c96-79590ec33017" providerId="ADAL" clId="{85BE88D8-39D1-421F-883E-F5F19D48ACB6}" dt="2020-10-07T20:26:25.847" v="4" actId="2696"/>
        <pc:sldMkLst>
          <pc:docMk/>
          <pc:sldMk cId="0" sldId="575"/>
        </pc:sldMkLst>
      </pc:sldChg>
      <pc:sldChg chg="add del">
        <pc:chgData name="Shilpa Ratwani" userId="8a765706-a469-4676-8c96-79590ec33017" providerId="ADAL" clId="{85BE88D8-39D1-421F-883E-F5F19D48ACB6}" dt="2020-10-07T20:26:29.270" v="7" actId="2696"/>
        <pc:sldMkLst>
          <pc:docMk/>
          <pc:sldMk cId="0" sldId="576"/>
        </pc:sldMkLst>
      </pc:sldChg>
      <pc:sldChg chg="add del">
        <pc:chgData name="Shilpa Ratwani" userId="8a765706-a469-4676-8c96-79590ec33017" providerId="ADAL" clId="{85BE88D8-39D1-421F-883E-F5F19D48ACB6}" dt="2020-10-07T20:26:30.069" v="8" actId="2696"/>
        <pc:sldMkLst>
          <pc:docMk/>
          <pc:sldMk cId="0" sldId="577"/>
        </pc:sldMkLst>
      </pc:sldChg>
    </pc:docChg>
  </pc:docChgLst>
  <pc:docChgLst>
    <pc:chgData name="Ratwani, Shilpa" userId="8a765706-a469-4676-8c96-79590ec33017" providerId="ADAL" clId="{85BE88D8-39D1-421F-883E-F5F19D48ACB6}"/>
    <pc:docChg chg="undo custSel addSld delSld modSld sldOrd modSection">
      <pc:chgData name="Ratwani, Shilpa" userId="8a765706-a469-4676-8c96-79590ec33017" providerId="ADAL" clId="{85BE88D8-39D1-421F-883E-F5F19D48ACB6}" dt="2020-10-07T20:16:27.271" v="151"/>
      <pc:docMkLst>
        <pc:docMk/>
      </pc:docMkLst>
      <pc:sldChg chg="addSp modSp">
        <pc:chgData name="Ratwani, Shilpa" userId="8a765706-a469-4676-8c96-79590ec33017" providerId="ADAL" clId="{85BE88D8-39D1-421F-883E-F5F19D48ACB6}" dt="2020-10-07T20:09:28.267" v="70"/>
        <pc:sldMkLst>
          <pc:docMk/>
          <pc:sldMk cId="0" sldId="258"/>
        </pc:sldMkLst>
        <pc:graphicFrameChg chg="mod">
          <ac:chgData name="Ratwani, Shilpa" userId="8a765706-a469-4676-8c96-79590ec33017" providerId="ADAL" clId="{85BE88D8-39D1-421F-883E-F5F19D48ACB6}" dt="2020-10-07T20:09:28.267" v="70"/>
          <ac:graphicFrameMkLst>
            <pc:docMk/>
            <pc:sldMk cId="0" sldId="258"/>
            <ac:graphicFrameMk id="454" creationId="{00000000-0000-0000-0000-000000000000}"/>
          </ac:graphicFrameMkLst>
        </pc:graphicFrameChg>
        <pc:picChg chg="add mod">
          <ac:chgData name="Ratwani, Shilpa" userId="8a765706-a469-4676-8c96-79590ec33017" providerId="ADAL" clId="{85BE88D8-39D1-421F-883E-F5F19D48ACB6}" dt="2020-10-07T20:07:47.392" v="44" actId="1076"/>
          <ac:picMkLst>
            <pc:docMk/>
            <pc:sldMk cId="0" sldId="258"/>
            <ac:picMk id="5" creationId="{ACB7090D-7A47-47BE-8806-895EAAA51182}"/>
          </ac:picMkLst>
        </pc:picChg>
        <pc:picChg chg="add mod">
          <ac:chgData name="Ratwani, Shilpa" userId="8a765706-a469-4676-8c96-79590ec33017" providerId="ADAL" clId="{85BE88D8-39D1-421F-883E-F5F19D48ACB6}" dt="2020-10-07T20:08:48.457" v="58" actId="1076"/>
          <ac:picMkLst>
            <pc:docMk/>
            <pc:sldMk cId="0" sldId="258"/>
            <ac:picMk id="6" creationId="{C58D5919-C42F-434C-8FA6-835EDC2A259E}"/>
          </ac:picMkLst>
        </pc:picChg>
        <pc:picChg chg="add mod">
          <ac:chgData name="Ratwani, Shilpa" userId="8a765706-a469-4676-8c96-79590ec33017" providerId="ADAL" clId="{85BE88D8-39D1-421F-883E-F5F19D48ACB6}" dt="2020-10-07T20:08:41.335" v="56" actId="14100"/>
          <ac:picMkLst>
            <pc:docMk/>
            <pc:sldMk cId="0" sldId="258"/>
            <ac:picMk id="7" creationId="{2FE4A78C-338D-4E19-B3B5-5F54DBE1EA15}"/>
          </ac:picMkLst>
        </pc:picChg>
        <pc:picChg chg="add mod">
          <ac:chgData name="Ratwani, Shilpa" userId="8a765706-a469-4676-8c96-79590ec33017" providerId="ADAL" clId="{85BE88D8-39D1-421F-883E-F5F19D48ACB6}" dt="2020-10-07T20:09:03.507" v="63" actId="1076"/>
          <ac:picMkLst>
            <pc:docMk/>
            <pc:sldMk cId="0" sldId="258"/>
            <ac:picMk id="8" creationId="{EE57FF2C-1253-4DC7-8ADC-F7D16D4EEB98}"/>
          </ac:picMkLst>
        </pc:picChg>
        <pc:picChg chg="add mod">
          <ac:chgData name="Ratwani, Shilpa" userId="8a765706-a469-4676-8c96-79590ec33017" providerId="ADAL" clId="{85BE88D8-39D1-421F-883E-F5F19D48ACB6}" dt="2020-10-07T20:09:15.376" v="67" actId="1076"/>
          <ac:picMkLst>
            <pc:docMk/>
            <pc:sldMk cId="0" sldId="258"/>
            <ac:picMk id="9" creationId="{5FBC5A2B-2959-4781-BA50-B9B9B123ED51}"/>
          </ac:picMkLst>
        </pc:picChg>
      </pc:sldChg>
      <pc:sldChg chg="addSp del">
        <pc:chgData name="Ratwani, Shilpa" userId="8a765706-a469-4676-8c96-79590ec33017" providerId="ADAL" clId="{85BE88D8-39D1-421F-883E-F5F19D48ACB6}" dt="2020-10-07T20:12:36.703" v="86" actId="2696"/>
        <pc:sldMkLst>
          <pc:docMk/>
          <pc:sldMk cId="857692317" sldId="566"/>
        </pc:sldMkLst>
        <pc:picChg chg="add">
          <ac:chgData name="Ratwani, Shilpa" userId="8a765706-a469-4676-8c96-79590ec33017" providerId="ADAL" clId="{85BE88D8-39D1-421F-883E-F5F19D48ACB6}" dt="2020-10-07T20:12:28.702" v="85"/>
          <ac:picMkLst>
            <pc:docMk/>
            <pc:sldMk cId="857692317" sldId="566"/>
            <ac:picMk id="3074" creationId="{0DB1D622-4CFB-470D-89EA-C1C393A7FE8B}"/>
          </ac:picMkLst>
        </pc:picChg>
      </pc:sldChg>
      <pc:sldChg chg="addSp delSp">
        <pc:chgData name="Ratwani, Shilpa" userId="8a765706-a469-4676-8c96-79590ec33017" providerId="ADAL" clId="{85BE88D8-39D1-421F-883E-F5F19D48ACB6}" dt="2020-10-07T20:13:00.497" v="88"/>
        <pc:sldMkLst>
          <pc:docMk/>
          <pc:sldMk cId="1772173595" sldId="567"/>
        </pc:sldMkLst>
        <pc:picChg chg="add del">
          <ac:chgData name="Ratwani, Shilpa" userId="8a765706-a469-4676-8c96-79590ec33017" providerId="ADAL" clId="{85BE88D8-39D1-421F-883E-F5F19D48ACB6}" dt="2020-10-07T20:13:00.497" v="88"/>
          <ac:picMkLst>
            <pc:docMk/>
            <pc:sldMk cId="1772173595" sldId="567"/>
            <ac:picMk id="4098" creationId="{1ED55DE5-523D-474F-AC35-D2D23854C03F}"/>
          </ac:picMkLst>
        </pc:picChg>
      </pc:sldChg>
      <pc:sldChg chg="addSp delSp modSp add del">
        <pc:chgData name="Ratwani, Shilpa" userId="8a765706-a469-4676-8c96-79590ec33017" providerId="ADAL" clId="{85BE88D8-39D1-421F-883E-F5F19D48ACB6}" dt="2020-10-07T19:56:58.744" v="24" actId="2696"/>
        <pc:sldMkLst>
          <pc:docMk/>
          <pc:sldMk cId="282797746" sldId="571"/>
        </pc:sldMkLst>
        <pc:spChg chg="del mod">
          <ac:chgData name="Ratwani, Shilpa" userId="8a765706-a469-4676-8c96-79590ec33017" providerId="ADAL" clId="{85BE88D8-39D1-421F-883E-F5F19D48ACB6}" dt="2020-10-07T19:55:11.569" v="6" actId="478"/>
          <ac:spMkLst>
            <pc:docMk/>
            <pc:sldMk cId="282797746" sldId="571"/>
            <ac:spMk id="2" creationId="{4D2AA608-34B8-4A08-8C5B-3694C128902A}"/>
          </ac:spMkLst>
        </pc:spChg>
        <pc:picChg chg="add del mod">
          <ac:chgData name="Ratwani, Shilpa" userId="8a765706-a469-4676-8c96-79590ec33017" providerId="ADAL" clId="{85BE88D8-39D1-421F-883E-F5F19D48ACB6}" dt="2020-10-07T19:55:05.992" v="5" actId="478"/>
          <ac:picMkLst>
            <pc:docMk/>
            <pc:sldMk cId="282797746" sldId="571"/>
            <ac:picMk id="1026" creationId="{9252FDC0-423A-4AE2-B48C-D57958FB8968}"/>
          </ac:picMkLst>
        </pc:picChg>
        <pc:picChg chg="add del mod">
          <ac:chgData name="Ratwani, Shilpa" userId="8a765706-a469-4676-8c96-79590ec33017" providerId="ADAL" clId="{85BE88D8-39D1-421F-883E-F5F19D48ACB6}" dt="2020-10-07T19:55:32.447" v="14"/>
          <ac:picMkLst>
            <pc:docMk/>
            <pc:sldMk cId="282797746" sldId="571"/>
            <ac:picMk id="1028" creationId="{319A3B0E-A5F4-48E0-B723-BBD2377F300C}"/>
          </ac:picMkLst>
        </pc:picChg>
        <pc:picChg chg="add del">
          <ac:chgData name="Ratwani, Shilpa" userId="8a765706-a469-4676-8c96-79590ec33017" providerId="ADAL" clId="{85BE88D8-39D1-421F-883E-F5F19D48ACB6}" dt="2020-10-07T19:56:57.271" v="23"/>
          <ac:picMkLst>
            <pc:docMk/>
            <pc:sldMk cId="282797746" sldId="571"/>
            <ac:picMk id="1030" creationId="{2CCEE785-23C4-457B-9734-C0C52A63BD86}"/>
          </ac:picMkLst>
        </pc:picChg>
      </pc:sldChg>
      <pc:sldChg chg="modSp add ord">
        <pc:chgData name="Ratwani, Shilpa" userId="8a765706-a469-4676-8c96-79590ec33017" providerId="ADAL" clId="{85BE88D8-39D1-421F-883E-F5F19D48ACB6}" dt="2020-10-07T19:56:32.006" v="21"/>
        <pc:sldMkLst>
          <pc:docMk/>
          <pc:sldMk cId="2166820576" sldId="572"/>
        </pc:sldMkLst>
        <pc:spChg chg="mod">
          <ac:chgData name="Ratwani, Shilpa" userId="8a765706-a469-4676-8c96-79590ec33017" providerId="ADAL" clId="{85BE88D8-39D1-421F-883E-F5F19D48ACB6}" dt="2020-10-07T19:55:59.107" v="16"/>
          <ac:spMkLst>
            <pc:docMk/>
            <pc:sldMk cId="2166820576" sldId="572"/>
            <ac:spMk id="2" creationId="{00000000-0000-0000-0000-000000000000}"/>
          </ac:spMkLst>
        </pc:spChg>
      </pc:sldChg>
      <pc:sldChg chg="addSp modSp add del">
        <pc:chgData name="Ratwani, Shilpa" userId="8a765706-a469-4676-8c96-79590ec33017" providerId="ADAL" clId="{85BE88D8-39D1-421F-883E-F5F19D48ACB6}" dt="2020-10-07T20:15:42.495" v="148" actId="2696"/>
        <pc:sldMkLst>
          <pc:docMk/>
          <pc:sldMk cId="1256709229" sldId="573"/>
        </pc:sldMkLst>
        <pc:spChg chg="mod">
          <ac:chgData name="Ratwani, Shilpa" userId="8a765706-a469-4676-8c96-79590ec33017" providerId="ADAL" clId="{85BE88D8-39D1-421F-883E-F5F19D48ACB6}" dt="2020-10-07T20:12:04.070" v="84" actId="27636"/>
          <ac:spMkLst>
            <pc:docMk/>
            <pc:sldMk cId="1256709229" sldId="573"/>
            <ac:spMk id="2" creationId="{BDA1C6EE-3667-4ADC-9CA2-3D727B36509F}"/>
          </ac:spMkLst>
        </pc:spChg>
        <pc:picChg chg="add mod">
          <ac:chgData name="Ratwani, Shilpa" userId="8a765706-a469-4676-8c96-79590ec33017" providerId="ADAL" clId="{85BE88D8-39D1-421F-883E-F5F19D48ACB6}" dt="2020-10-07T20:15:30.287" v="146" actId="14100"/>
          <ac:picMkLst>
            <pc:docMk/>
            <pc:sldMk cId="1256709229" sldId="573"/>
            <ac:picMk id="6146" creationId="{363D2A15-967C-4ADA-913D-8C49DFE93703}"/>
          </ac:picMkLst>
        </pc:picChg>
      </pc:sldChg>
      <pc:sldChg chg="addSp delSp modSp add del">
        <pc:chgData name="Ratwani, Shilpa" userId="8a765706-a469-4676-8c96-79590ec33017" providerId="ADAL" clId="{85BE88D8-39D1-421F-883E-F5F19D48ACB6}" dt="2020-10-07T20:11:48.387" v="74" actId="2696"/>
        <pc:sldMkLst>
          <pc:docMk/>
          <pc:sldMk cId="1723701202" sldId="573"/>
        </pc:sldMkLst>
        <pc:spChg chg="mod">
          <ac:chgData name="Ratwani, Shilpa" userId="8a765706-a469-4676-8c96-79590ec33017" providerId="ADAL" clId="{85BE88D8-39D1-421F-883E-F5F19D48ACB6}" dt="2020-10-07T19:57:03.100" v="26" actId="27636"/>
          <ac:spMkLst>
            <pc:docMk/>
            <pc:sldMk cId="1723701202" sldId="573"/>
            <ac:spMk id="2" creationId="{08F931E3-AAA4-485B-B2A3-70A4424811B2}"/>
          </ac:spMkLst>
        </pc:spChg>
        <pc:spChg chg="del mod">
          <ac:chgData name="Ratwani, Shilpa" userId="8a765706-a469-4676-8c96-79590ec33017" providerId="ADAL" clId="{85BE88D8-39D1-421F-883E-F5F19D48ACB6}" dt="2020-10-07T20:02:52.161" v="30" actId="478"/>
          <ac:spMkLst>
            <pc:docMk/>
            <pc:sldMk cId="1723701202" sldId="573"/>
            <ac:spMk id="3" creationId="{E650824C-254E-473F-B821-68CC03A0D9D2}"/>
          </ac:spMkLst>
        </pc:spChg>
        <pc:spChg chg="add del mod">
          <ac:chgData name="Ratwani, Shilpa" userId="8a765706-a469-4676-8c96-79590ec33017" providerId="ADAL" clId="{85BE88D8-39D1-421F-883E-F5F19D48ACB6}" dt="2020-10-07T20:02:54.087" v="31" actId="478"/>
          <ac:spMkLst>
            <pc:docMk/>
            <pc:sldMk cId="1723701202" sldId="573"/>
            <ac:spMk id="5" creationId="{47559930-75F2-46A5-9EBF-C7DDC5F5DE5D}"/>
          </ac:spMkLst>
        </pc:spChg>
        <pc:picChg chg="add del">
          <ac:chgData name="Ratwani, Shilpa" userId="8a765706-a469-4676-8c96-79590ec33017" providerId="ADAL" clId="{85BE88D8-39D1-421F-883E-F5F19D48ACB6}" dt="2020-10-07T20:03:03.310" v="33"/>
          <ac:picMkLst>
            <pc:docMk/>
            <pc:sldMk cId="1723701202" sldId="573"/>
            <ac:picMk id="2050" creationId="{E6FA4F2D-D8B1-4F1D-9F1A-5CAE3733EEE5}"/>
          </ac:picMkLst>
        </pc:picChg>
      </pc:sldChg>
      <pc:sldChg chg="addSp delSp modSp add del">
        <pc:chgData name="Ratwani, Shilpa" userId="8a765706-a469-4676-8c96-79590ec33017" providerId="ADAL" clId="{85BE88D8-39D1-421F-883E-F5F19D48ACB6}" dt="2020-10-07T20:12:00.630" v="82"/>
        <pc:sldMkLst>
          <pc:docMk/>
          <pc:sldMk cId="3994695587" sldId="573"/>
        </pc:sldMkLst>
        <pc:spChg chg="mod">
          <ac:chgData name="Ratwani, Shilpa" userId="8a765706-a469-4676-8c96-79590ec33017" providerId="ADAL" clId="{85BE88D8-39D1-421F-883E-F5F19D48ACB6}" dt="2020-10-07T20:12:00.630" v="82"/>
          <ac:spMkLst>
            <pc:docMk/>
            <pc:sldMk cId="3994695587" sldId="573"/>
            <ac:spMk id="2" creationId="{7B8F0D2E-51DF-49E8-ACBB-47248CB8444A}"/>
          </ac:spMkLst>
        </pc:spChg>
        <pc:picChg chg="add del">
          <ac:chgData name="Ratwani, Shilpa" userId="8a765706-a469-4676-8c96-79590ec33017" providerId="ADAL" clId="{85BE88D8-39D1-421F-883E-F5F19D48ACB6}" dt="2020-10-07T20:11:54.462" v="78"/>
          <ac:picMkLst>
            <pc:docMk/>
            <pc:sldMk cId="3994695587" sldId="573"/>
            <ac:picMk id="2050" creationId="{B354E110-5CC2-4A76-98FD-915BE56348FC}"/>
          </ac:picMkLst>
        </pc:picChg>
        <pc:picChg chg="add del">
          <ac:chgData name="Ratwani, Shilpa" userId="8a765706-a469-4676-8c96-79590ec33017" providerId="ADAL" clId="{85BE88D8-39D1-421F-883E-F5F19D48ACB6}" dt="2020-10-07T20:11:54.462" v="78"/>
          <ac:picMkLst>
            <pc:docMk/>
            <pc:sldMk cId="3994695587" sldId="573"/>
            <ac:picMk id="2051" creationId="{3F7CE7D7-FB3D-4147-A1E5-C37DB2FA3DCF}"/>
          </ac:picMkLst>
        </pc:picChg>
        <pc:picChg chg="add del">
          <ac:chgData name="Ratwani, Shilpa" userId="8a765706-a469-4676-8c96-79590ec33017" providerId="ADAL" clId="{85BE88D8-39D1-421F-883E-F5F19D48ACB6}" dt="2020-10-07T20:11:54.462" v="78"/>
          <ac:picMkLst>
            <pc:docMk/>
            <pc:sldMk cId="3994695587" sldId="573"/>
            <ac:picMk id="2052" creationId="{CF742383-B8A0-4878-91D7-669A44B1BB3E}"/>
          </ac:picMkLst>
        </pc:picChg>
        <pc:picChg chg="add del">
          <ac:chgData name="Ratwani, Shilpa" userId="8a765706-a469-4676-8c96-79590ec33017" providerId="ADAL" clId="{85BE88D8-39D1-421F-883E-F5F19D48ACB6}" dt="2020-10-07T20:11:54.462" v="78"/>
          <ac:picMkLst>
            <pc:docMk/>
            <pc:sldMk cId="3994695587" sldId="573"/>
            <ac:picMk id="2053" creationId="{50B5F18C-A31F-4078-8E68-C6272A833AB5}"/>
          </ac:picMkLst>
        </pc:picChg>
        <pc:picChg chg="add del">
          <ac:chgData name="Ratwani, Shilpa" userId="8a765706-a469-4676-8c96-79590ec33017" providerId="ADAL" clId="{85BE88D8-39D1-421F-883E-F5F19D48ACB6}" dt="2020-10-07T20:12:00.608" v="80"/>
          <ac:picMkLst>
            <pc:docMk/>
            <pc:sldMk cId="3994695587" sldId="573"/>
            <ac:picMk id="2055" creationId="{A814D72A-B944-416F-A61F-F67A7CBEF0DF}"/>
          </ac:picMkLst>
        </pc:picChg>
        <pc:picChg chg="add del">
          <ac:chgData name="Ratwani, Shilpa" userId="8a765706-a469-4676-8c96-79590ec33017" providerId="ADAL" clId="{85BE88D8-39D1-421F-883E-F5F19D48ACB6}" dt="2020-10-07T20:12:00.608" v="80"/>
          <ac:picMkLst>
            <pc:docMk/>
            <pc:sldMk cId="3994695587" sldId="573"/>
            <ac:picMk id="2056" creationId="{79C6F968-6DF9-4FB6-9E0A-E3D02B715497}"/>
          </ac:picMkLst>
        </pc:picChg>
        <pc:picChg chg="add del">
          <ac:chgData name="Ratwani, Shilpa" userId="8a765706-a469-4676-8c96-79590ec33017" providerId="ADAL" clId="{85BE88D8-39D1-421F-883E-F5F19D48ACB6}" dt="2020-10-07T20:12:00.608" v="80"/>
          <ac:picMkLst>
            <pc:docMk/>
            <pc:sldMk cId="3994695587" sldId="573"/>
            <ac:picMk id="2057" creationId="{1F0E4DF9-D62A-4373-AFDA-5E328C99D53D}"/>
          </ac:picMkLst>
        </pc:picChg>
        <pc:picChg chg="add del">
          <ac:chgData name="Ratwani, Shilpa" userId="8a765706-a469-4676-8c96-79590ec33017" providerId="ADAL" clId="{85BE88D8-39D1-421F-883E-F5F19D48ACB6}" dt="2020-10-07T20:12:00.608" v="80"/>
          <ac:picMkLst>
            <pc:docMk/>
            <pc:sldMk cId="3994695587" sldId="573"/>
            <ac:picMk id="2058" creationId="{9EAEC7A1-5FB9-4CA5-B402-CDAD432960CE}"/>
          </ac:picMkLst>
        </pc:picChg>
      </pc:sldChg>
      <pc:sldChg chg="addSp delSp modSp add ord">
        <pc:chgData name="Ratwani, Shilpa" userId="8a765706-a469-4676-8c96-79590ec33017" providerId="ADAL" clId="{85BE88D8-39D1-421F-883E-F5F19D48ACB6}" dt="2020-10-07T20:16:27.271" v="151"/>
        <pc:sldMkLst>
          <pc:docMk/>
          <pc:sldMk cId="45158113" sldId="574"/>
        </pc:sldMkLst>
        <pc:spChg chg="mod">
          <ac:chgData name="Ratwani, Shilpa" userId="8a765706-a469-4676-8c96-79590ec33017" providerId="ADAL" clId="{85BE88D8-39D1-421F-883E-F5F19D48ACB6}" dt="2020-10-07T20:16:03.454" v="149"/>
          <ac:spMkLst>
            <pc:docMk/>
            <pc:sldMk cId="45158113" sldId="574"/>
            <ac:spMk id="2" creationId="{9D8AC0E2-E044-446A-829F-8C7B69AC479C}"/>
          </ac:spMkLst>
        </pc:spChg>
        <pc:spChg chg="mod">
          <ac:chgData name="Ratwani, Shilpa" userId="8a765706-a469-4676-8c96-79590ec33017" providerId="ADAL" clId="{85BE88D8-39D1-421F-883E-F5F19D48ACB6}" dt="2020-10-07T20:16:27.271" v="151"/>
          <ac:spMkLst>
            <pc:docMk/>
            <pc:sldMk cId="45158113" sldId="574"/>
            <ac:spMk id="3" creationId="{748C1634-77E0-4293-9370-AE8C8A311F15}"/>
          </ac:spMkLst>
        </pc:spChg>
        <pc:picChg chg="add del mod">
          <ac:chgData name="Ratwani, Shilpa" userId="8a765706-a469-4676-8c96-79590ec33017" providerId="ADAL" clId="{85BE88D8-39D1-421F-883E-F5F19D48ACB6}" dt="2020-10-07T20:15:40.457" v="147" actId="478"/>
          <ac:picMkLst>
            <pc:docMk/>
            <pc:sldMk cId="45158113" sldId="574"/>
            <ac:picMk id="5122" creationId="{2D669C93-2F1F-4E95-A625-24B2A614D333}"/>
          </ac:picMkLst>
        </pc:picChg>
      </pc:sldChg>
      <pc:sldChg chg="addSp delSp modSp add del">
        <pc:chgData name="Ratwani, Shilpa" userId="8a765706-a469-4676-8c96-79590ec33017" providerId="ADAL" clId="{85BE88D8-39D1-421F-883E-F5F19D48ACB6}" dt="2020-10-07T20:11:46.556" v="73" actId="2696"/>
        <pc:sldMkLst>
          <pc:docMk/>
          <pc:sldMk cId="2759824402" sldId="574"/>
        </pc:sldMkLst>
        <pc:spChg chg="mod">
          <ac:chgData name="Ratwani, Shilpa" userId="8a765706-a469-4676-8c96-79590ec33017" providerId="ADAL" clId="{85BE88D8-39D1-421F-883E-F5F19D48ACB6}" dt="2020-10-07T20:03:12.990" v="35" actId="27636"/>
          <ac:spMkLst>
            <pc:docMk/>
            <pc:sldMk cId="2759824402" sldId="574"/>
            <ac:spMk id="2" creationId="{7AAC8599-F274-40E6-80C9-7492454366EA}"/>
          </ac:spMkLst>
        </pc:spChg>
        <pc:spChg chg="del">
          <ac:chgData name="Ratwani, Shilpa" userId="8a765706-a469-4676-8c96-79590ec33017" providerId="ADAL" clId="{85BE88D8-39D1-421F-883E-F5F19D48ACB6}" dt="2020-10-07T20:03:36.942" v="38" actId="478"/>
          <ac:spMkLst>
            <pc:docMk/>
            <pc:sldMk cId="2759824402" sldId="574"/>
            <ac:spMk id="3" creationId="{10CA24B1-9BF4-47BB-B1E4-835C542CAE91}"/>
          </ac:spMkLst>
        </pc:spChg>
        <pc:spChg chg="add del">
          <ac:chgData name="Ratwani, Shilpa" userId="8a765706-a469-4676-8c96-79590ec33017" providerId="ADAL" clId="{85BE88D8-39D1-421F-883E-F5F19D48ACB6}" dt="2020-10-07T20:03:27.684" v="37"/>
          <ac:spMkLst>
            <pc:docMk/>
            <pc:sldMk cId="2759824402" sldId="574"/>
            <ac:spMk id="4" creationId="{D1EB80BA-605E-4176-8429-8EB4223D9642}"/>
          </ac:spMkLst>
        </pc:spChg>
        <pc:spChg chg="add del">
          <ac:chgData name="Ratwani, Shilpa" userId="8a765706-a469-4676-8c96-79590ec33017" providerId="ADAL" clId="{85BE88D8-39D1-421F-883E-F5F19D48ACB6}" dt="2020-10-07T20:03:38.938" v="40"/>
          <ac:spMkLst>
            <pc:docMk/>
            <pc:sldMk cId="2759824402" sldId="574"/>
            <ac:spMk id="5" creationId="{4DABF68A-8FCF-4EDD-AF11-57FC24A4601A}"/>
          </ac:spMkLst>
        </pc:spChg>
        <pc:picChg chg="add del">
          <ac:chgData name="Ratwani, Shilpa" userId="8a765706-a469-4676-8c96-79590ec33017" providerId="ADAL" clId="{85BE88D8-39D1-421F-883E-F5F19D48ACB6}" dt="2020-10-07T20:11:44.562" v="72"/>
          <ac:picMkLst>
            <pc:docMk/>
            <pc:sldMk cId="2759824402" sldId="574"/>
            <ac:picMk id="1026" creationId="{FD7C7EF8-4600-4DF0-8B01-E62CA67F84B5}"/>
          </ac:picMkLst>
        </pc:picChg>
        <pc:picChg chg="add del">
          <ac:chgData name="Ratwani, Shilpa" userId="8a765706-a469-4676-8c96-79590ec33017" providerId="ADAL" clId="{85BE88D8-39D1-421F-883E-F5F19D48ACB6}" dt="2020-10-07T20:11:44.562" v="72"/>
          <ac:picMkLst>
            <pc:docMk/>
            <pc:sldMk cId="2759824402" sldId="574"/>
            <ac:picMk id="1027" creationId="{B8EEB6B9-FD6C-4FB5-BA64-2CDFEF292AF9}"/>
          </ac:picMkLst>
        </pc:picChg>
        <pc:picChg chg="add del">
          <ac:chgData name="Ratwani, Shilpa" userId="8a765706-a469-4676-8c96-79590ec33017" providerId="ADAL" clId="{85BE88D8-39D1-421F-883E-F5F19D48ACB6}" dt="2020-10-07T20:11:44.562" v="72"/>
          <ac:picMkLst>
            <pc:docMk/>
            <pc:sldMk cId="2759824402" sldId="574"/>
            <ac:picMk id="1028" creationId="{10D0CD1A-2CE8-40B7-B0F1-036EF3307A67}"/>
          </ac:picMkLst>
        </pc:picChg>
        <pc:picChg chg="add del">
          <ac:chgData name="Ratwani, Shilpa" userId="8a765706-a469-4676-8c96-79590ec33017" providerId="ADAL" clId="{85BE88D8-39D1-421F-883E-F5F19D48ACB6}" dt="2020-10-07T20:11:44.562" v="72"/>
          <ac:picMkLst>
            <pc:docMk/>
            <pc:sldMk cId="2759824402" sldId="574"/>
            <ac:picMk id="1029" creationId="{283B3951-9029-485D-A1D7-97A953D966F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defRPr>
            </a:lvl1pPr>
          </a:lstStyle>
          <a:p>
            <a:fld id="{2503ED08-06E4-41ED-89E8-119D0EF02A48}" type="datetimeFigureOut">
              <a:rPr lang="en-US"/>
              <a:pPr/>
              <a:t>10/12/20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D6C45BBB-83DA-4AD0-BB77-0E8391E9F2C8}" type="slidenum">
              <a:rPr lang="en-US"/>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777875" y="720725"/>
            <a:ext cx="575945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CEFA16CB-AEBE-4616-A0C2-923B64A8254D}"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1pPr>
    <a:lvl2pPr marL="457145"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2pPr>
    <a:lvl3pPr marL="914291"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3pPr>
    <a:lvl4pPr marL="1371435"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4pPr>
    <a:lvl5pPr marL="1828581"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5pPr>
    <a:lvl6pPr marL="2285725" algn="l" defTabSz="457145" rtl="0" eaLnBrk="1" latinLnBrk="0" hangingPunct="1">
      <a:defRPr sz="1200" kern="1200">
        <a:solidFill>
          <a:schemeClr val="tx1"/>
        </a:solidFill>
        <a:latin typeface="+mn-lt"/>
        <a:ea typeface="+mn-ea"/>
        <a:cs typeface="+mn-cs"/>
      </a:defRPr>
    </a:lvl6pPr>
    <a:lvl7pPr marL="2742870" algn="l" defTabSz="457145" rtl="0" eaLnBrk="1" latinLnBrk="0" hangingPunct="1">
      <a:defRPr sz="1200" kern="1200">
        <a:solidFill>
          <a:schemeClr val="tx1"/>
        </a:solidFill>
        <a:latin typeface="+mn-lt"/>
        <a:ea typeface="+mn-ea"/>
        <a:cs typeface="+mn-cs"/>
      </a:defRPr>
    </a:lvl7pPr>
    <a:lvl8pPr marL="3200016" algn="l" defTabSz="457145" rtl="0" eaLnBrk="1" latinLnBrk="0" hangingPunct="1">
      <a:defRPr sz="1200" kern="1200">
        <a:solidFill>
          <a:schemeClr val="tx1"/>
        </a:solidFill>
        <a:latin typeface="+mn-lt"/>
        <a:ea typeface="+mn-ea"/>
        <a:cs typeface="+mn-cs"/>
      </a:defRPr>
    </a:lvl8pPr>
    <a:lvl9pPr marL="3657162" algn="l" defTabSz="45714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FA16CB-AEBE-4616-A0C2-923B64A8254D}" type="slidenum">
              <a:rPr lang="en-US" smtClean="0"/>
              <a:pPr/>
              <a:t>1</a:t>
            </a:fld>
            <a:endParaRPr lang="en-US"/>
          </a:p>
        </p:txBody>
      </p:sp>
    </p:spTree>
    <p:extLst>
      <p:ext uri="{BB962C8B-B14F-4D97-AF65-F5344CB8AC3E}">
        <p14:creationId xmlns:p14="http://schemas.microsoft.com/office/powerpoint/2010/main" val="47422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notes"/>
          <p:cNvSpPr>
            <a:spLocks noGrp="1" noRot="1" noChangeAspect="1"/>
          </p:cNvSpPr>
          <p:nvPr>
            <p:ph type="sldImg" idx="2"/>
          </p:nvPr>
        </p:nvSpPr>
        <p:spPr>
          <a:xfrm>
            <a:off x="715963" y="696913"/>
            <a:ext cx="557847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p6:notes"/>
          <p:cNvSpPr txBox="1">
            <a:spLocks noGrp="1"/>
          </p:cNvSpPr>
          <p:nvPr>
            <p:ph type="body" idx="1"/>
          </p:nvPr>
        </p:nvSpPr>
        <p:spPr>
          <a:xfrm>
            <a:off x="701039" y="4415789"/>
            <a:ext cx="5608200" cy="4183500"/>
          </a:xfrm>
          <a:prstGeom prst="rect">
            <a:avLst/>
          </a:prstGeom>
          <a:noFill/>
          <a:ln>
            <a:noFill/>
          </a:ln>
        </p:spPr>
        <p:txBody>
          <a:bodyPr spcFirstLastPara="1" wrap="square" lIns="91400" tIns="91400" rIns="91400" bIns="91400" anchor="t" anchorCtr="0">
            <a:noAutofit/>
          </a:bodyPr>
          <a:lstStyle/>
          <a:p>
            <a:pPr marL="117475" lvl="0" indent="-41275" algn="l" rtl="0">
              <a:spcBef>
                <a:spcPts val="0"/>
              </a:spcBef>
              <a:spcAft>
                <a:spcPts val="0"/>
              </a:spcAft>
              <a:buClr>
                <a:schemeClr val="dk1"/>
              </a:buClr>
              <a:buSzPts val="1200"/>
              <a:buNone/>
            </a:pPr>
            <a:endParaRPr dirty="0"/>
          </a:p>
          <a:p>
            <a:pPr marL="117475" lvl="0" indent="-41275" algn="l" rtl="0">
              <a:spcBef>
                <a:spcPts val="400"/>
              </a:spcBef>
              <a:spcAft>
                <a:spcPts val="0"/>
              </a:spcAft>
              <a:buClr>
                <a:schemeClr val="dk1"/>
              </a:buClr>
              <a:buSzPts val="1200"/>
              <a:buNone/>
            </a:pPr>
            <a:endParaRPr dirty="0"/>
          </a:p>
          <a:p>
            <a:pPr marL="117475" lvl="0" indent="-41275" algn="l" rtl="0">
              <a:spcBef>
                <a:spcPts val="400"/>
              </a:spcBef>
              <a:spcAft>
                <a:spcPts val="0"/>
              </a:spcAft>
              <a:buClr>
                <a:schemeClr val="dk1"/>
              </a:buClr>
              <a:buSzPts val="1200"/>
              <a:buNone/>
            </a:pPr>
            <a:endParaRPr dirty="0"/>
          </a:p>
        </p:txBody>
      </p:sp>
      <p:sp>
        <p:nvSpPr>
          <p:cNvPr id="485" name="Google Shape;485;p6:notes"/>
          <p:cNvSpPr txBox="1">
            <a:spLocks noGrp="1"/>
          </p:cNvSpPr>
          <p:nvPr>
            <p:ph type="sldNum" idx="12"/>
          </p:nvPr>
        </p:nvSpPr>
        <p:spPr>
          <a:xfrm>
            <a:off x="3970937" y="8829968"/>
            <a:ext cx="3037800" cy="464700"/>
          </a:xfrm>
          <a:prstGeom prst="rect">
            <a:avLst/>
          </a:prstGeom>
          <a:noFill/>
          <a:ln>
            <a:noFill/>
          </a:ln>
        </p:spPr>
        <p:txBody>
          <a:bodyPr spcFirstLastPara="1" wrap="square" lIns="93150" tIns="46550" rIns="93150" bIns="4655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7:notes"/>
          <p:cNvSpPr txBox="1">
            <a:spLocks noGrp="1"/>
          </p:cNvSpPr>
          <p:nvPr>
            <p:ph type="body" idx="1"/>
          </p:nvPr>
        </p:nvSpPr>
        <p:spPr>
          <a:xfrm>
            <a:off x="396415" y="1314911"/>
            <a:ext cx="6230270" cy="5259642"/>
          </a:xfrm>
          <a:prstGeom prst="rect">
            <a:avLst/>
          </a:prstGeom>
        </p:spPr>
        <p:txBody>
          <a:bodyPr spcFirstLastPara="1" wrap="square" lIns="93300" tIns="46650" rIns="93300" bIns="46650" anchor="t" anchorCtr="0">
            <a:noAutofit/>
          </a:bodyPr>
          <a:lstStyle/>
          <a:p>
            <a:pPr marL="0" lvl="0" indent="0" algn="l" rtl="0">
              <a:spcBef>
                <a:spcPts val="400"/>
              </a:spcBef>
              <a:spcAft>
                <a:spcPts val="0"/>
              </a:spcAft>
              <a:buNone/>
            </a:pPr>
            <a:r>
              <a:rPr lang="en-US" dirty="0"/>
              <a:t>Directly from Tumor Registries.</a:t>
            </a:r>
          </a:p>
          <a:p>
            <a:pPr marL="0" lvl="0" indent="0" algn="l" rtl="0">
              <a:spcBef>
                <a:spcPts val="400"/>
              </a:spcBef>
              <a:spcAft>
                <a:spcPts val="0"/>
              </a:spcAft>
              <a:buNone/>
            </a:pPr>
            <a:r>
              <a:rPr lang="en-US" dirty="0"/>
              <a:t>	Natively capture many of the abstractions and detailed modifiers that the OMOP Cancer Extension strives to instantiate. </a:t>
            </a:r>
          </a:p>
          <a:p>
            <a:pPr marL="0" lvl="0" indent="0" algn="l" rtl="0">
              <a:spcBef>
                <a:spcPts val="400"/>
              </a:spcBef>
              <a:spcAft>
                <a:spcPts val="0"/>
              </a:spcAft>
              <a:buNone/>
            </a:pPr>
            <a:endParaRPr lang="en-US" dirty="0"/>
          </a:p>
          <a:p>
            <a:pPr marL="0" lvl="0" indent="0" algn="l" rtl="0">
              <a:spcBef>
                <a:spcPts val="400"/>
              </a:spcBef>
              <a:spcAft>
                <a:spcPts val="0"/>
              </a:spcAft>
              <a:buNone/>
            </a:pPr>
            <a:r>
              <a:rPr lang="en-US" dirty="0"/>
              <a:t>Directly from non-registry sources</a:t>
            </a:r>
          </a:p>
          <a:p>
            <a:pPr marL="0" lvl="0" indent="0" algn="l" rtl="0">
              <a:spcBef>
                <a:spcPts val="400"/>
              </a:spcBef>
              <a:spcAft>
                <a:spcPts val="0"/>
              </a:spcAft>
              <a:buNone/>
            </a:pPr>
            <a:r>
              <a:rPr lang="en-US" dirty="0"/>
              <a:t>	Natively capture and/or curate the abstractions and detailed modifiers that the OMOP Cancer Extension strives to instantiate.</a:t>
            </a:r>
          </a:p>
          <a:p>
            <a:pPr marL="0" lvl="0" indent="0" algn="l" rtl="0">
              <a:spcBef>
                <a:spcPts val="400"/>
              </a:spcBef>
              <a:spcAft>
                <a:spcPts val="0"/>
              </a:spcAft>
              <a:buNone/>
            </a:pPr>
            <a:r>
              <a:rPr lang="en-US" dirty="0"/>
              <a:t>	Oncology EMRs (Elekta MOSAIQ, Flatiron </a:t>
            </a:r>
            <a:r>
              <a:rPr lang="en-US" dirty="0" err="1"/>
              <a:t>OncoEMR</a:t>
            </a:r>
            <a:r>
              <a:rPr lang="en-US" dirty="0"/>
              <a:t>), the Oncology modules of standard EMRs (EPIC Beacon), ancillary clinical system (Pathology LIMS capturing CAP Cancer checklists via </a:t>
            </a:r>
            <a:r>
              <a:rPr lang="en-US" dirty="0" err="1"/>
              <a:t>mTuitive</a:t>
            </a:r>
            <a:r>
              <a:rPr lang="en-US" dirty="0"/>
              <a:t> CAP </a:t>
            </a:r>
            <a:r>
              <a:rPr lang="en-US" dirty="0" err="1"/>
              <a:t>eFRM</a:t>
            </a:r>
            <a:r>
              <a:rPr lang="en-US" dirty="0"/>
              <a:t>/</a:t>
            </a:r>
            <a:r>
              <a:rPr lang="en-US" dirty="0" err="1"/>
              <a:t>xPert</a:t>
            </a:r>
            <a:r>
              <a:rPr lang="en-US" dirty="0"/>
              <a:t> for Pathology), Oncology Analytic platforms (Flatiron </a:t>
            </a:r>
            <a:r>
              <a:rPr lang="en-US" dirty="0" err="1"/>
              <a:t>OncoAnalytics</a:t>
            </a:r>
            <a:r>
              <a:rPr lang="en-US" dirty="0"/>
              <a:t>, COTA, TEMPUS) and custom clinical data repositories.</a:t>
            </a:r>
          </a:p>
          <a:p>
            <a:pPr marL="0" lvl="0" indent="0" algn="l" rtl="0">
              <a:spcBef>
                <a:spcPts val="400"/>
              </a:spcBef>
              <a:spcAft>
                <a:spcPts val="0"/>
              </a:spcAft>
              <a:buNone/>
            </a:pPr>
            <a:endParaRPr lang="en-US" dirty="0"/>
          </a:p>
          <a:p>
            <a:pPr marL="0" lvl="0" indent="0" algn="l" rtl="0">
              <a:spcBef>
                <a:spcPts val="400"/>
              </a:spcBef>
              <a:spcAft>
                <a:spcPts val="0"/>
              </a:spcAft>
              <a:buNone/>
            </a:pPr>
            <a:r>
              <a:rPr lang="en-US" dirty="0"/>
              <a:t>Indirectly via Algorithmic Derivation on top of the OMOP CDM.	</a:t>
            </a:r>
            <a:endParaRPr lang="en-US" dirty="0">
              <a:effectLst/>
            </a:endParaRPr>
          </a:p>
          <a:p>
            <a:pPr lvl="1"/>
            <a:r>
              <a:rPr lang="en-US" sz="1200" kern="1200" dirty="0">
                <a:solidFill>
                  <a:schemeClr val="tx1"/>
                </a:solidFill>
                <a:effectLst/>
                <a:latin typeface="Calibri" pitchFamily="34" charset="0"/>
                <a:ea typeface="MS PGothic" pitchFamily="34" charset="-128"/>
                <a:cs typeface="MS PGothic" charset="0"/>
              </a:rPr>
              <a:t>Run algorithms on top of the OMOP standardized clinical data tables.</a:t>
            </a:r>
            <a:endParaRPr lang="en-US" dirty="0">
              <a:effectLst/>
            </a:endParaRPr>
          </a:p>
          <a:p>
            <a:pPr lvl="1"/>
            <a:r>
              <a:rPr lang="en-US" sz="1200" kern="1200" dirty="0">
                <a:solidFill>
                  <a:schemeClr val="tx1"/>
                </a:solidFill>
                <a:effectLst/>
                <a:latin typeface="Calibri" pitchFamily="34" charset="0"/>
                <a:ea typeface="MS PGothic" pitchFamily="34" charset="-128"/>
                <a:cs typeface="MS PGothic" charset="0"/>
              </a:rPr>
              <a:t>Machine learning, rules-based compendium-aided temporal logic, and natural language processing.</a:t>
            </a:r>
          </a:p>
          <a:p>
            <a:pPr lvl="1"/>
            <a:endParaRPr lang="en-US" sz="1200" kern="1200" dirty="0">
              <a:solidFill>
                <a:schemeClr val="tx1"/>
              </a:solidFill>
              <a:effectLst/>
              <a:latin typeface="Calibri" pitchFamily="34" charset="0"/>
              <a:ea typeface="MS PGothic" pitchFamily="34" charset="-128"/>
              <a:cs typeface="MS PGothic" charset="0"/>
            </a:endParaRPr>
          </a:p>
          <a:p>
            <a:pPr marL="0" lvl="0" indent="0" algn="l" rtl="0">
              <a:spcBef>
                <a:spcPts val="400"/>
              </a:spcBef>
              <a:spcAft>
                <a:spcPts val="0"/>
              </a:spcAft>
              <a:buNone/>
            </a:pPr>
            <a:endParaRPr lang="en-US" dirty="0"/>
          </a:p>
          <a:p>
            <a:pPr marL="0" lvl="0" indent="0" algn="l" rtl="0">
              <a:spcBef>
                <a:spcPts val="400"/>
              </a:spcBef>
              <a:spcAft>
                <a:spcPts val="0"/>
              </a:spcAft>
              <a:buNone/>
            </a:pPr>
            <a:endParaRPr dirty="0"/>
          </a:p>
        </p:txBody>
      </p:sp>
      <p:sp>
        <p:nvSpPr>
          <p:cNvPr id="492" name="Google Shape;492;p7:notes"/>
          <p:cNvSpPr>
            <a:spLocks noGrp="1" noRot="1" noChangeAspect="1"/>
          </p:cNvSpPr>
          <p:nvPr>
            <p:ph type="sldImg" idx="2"/>
          </p:nvPr>
        </p:nvSpPr>
        <p:spPr>
          <a:xfrm>
            <a:off x="4649788" y="6921500"/>
            <a:ext cx="2420937" cy="15128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7:notes"/>
          <p:cNvSpPr txBox="1">
            <a:spLocks noGrp="1"/>
          </p:cNvSpPr>
          <p:nvPr>
            <p:ph type="body" idx="1"/>
          </p:nvPr>
        </p:nvSpPr>
        <p:spPr>
          <a:xfrm>
            <a:off x="396415" y="1314911"/>
            <a:ext cx="6230270" cy="5259642"/>
          </a:xfrm>
          <a:prstGeom prst="rect">
            <a:avLst/>
          </a:prstGeom>
        </p:spPr>
        <p:txBody>
          <a:bodyPr spcFirstLastPara="1" wrap="square" lIns="93300" tIns="46650" rIns="93300" bIns="46650" anchor="t" anchorCtr="0">
            <a:noAutofit/>
          </a:bodyPr>
          <a:lstStyle/>
          <a:p>
            <a:pPr marL="0" lvl="0" indent="0" algn="l" rtl="0">
              <a:spcBef>
                <a:spcPts val="400"/>
              </a:spcBef>
              <a:spcAft>
                <a:spcPts val="0"/>
              </a:spcAft>
              <a:buNone/>
            </a:pPr>
            <a:endParaRPr dirty="0"/>
          </a:p>
        </p:txBody>
      </p:sp>
      <p:sp>
        <p:nvSpPr>
          <p:cNvPr id="492" name="Google Shape;492;p7:notes"/>
          <p:cNvSpPr>
            <a:spLocks noGrp="1" noRot="1" noChangeAspect="1"/>
          </p:cNvSpPr>
          <p:nvPr>
            <p:ph type="sldImg" idx="2"/>
          </p:nvPr>
        </p:nvSpPr>
        <p:spPr>
          <a:xfrm>
            <a:off x="4649788" y="6921500"/>
            <a:ext cx="2420937" cy="15128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94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7:notes"/>
          <p:cNvSpPr txBox="1">
            <a:spLocks noGrp="1"/>
          </p:cNvSpPr>
          <p:nvPr>
            <p:ph type="body" idx="1"/>
          </p:nvPr>
        </p:nvSpPr>
        <p:spPr>
          <a:xfrm>
            <a:off x="396415" y="1314911"/>
            <a:ext cx="6230270" cy="5259642"/>
          </a:xfrm>
          <a:prstGeom prst="rect">
            <a:avLst/>
          </a:prstGeom>
        </p:spPr>
        <p:txBody>
          <a:bodyPr spcFirstLastPara="1" wrap="square" lIns="93300" tIns="46650" rIns="93300" bIns="46650" anchor="t" anchorCtr="0">
            <a:noAutofit/>
          </a:bodyPr>
          <a:lstStyle/>
          <a:p>
            <a:pPr marL="0" lvl="0" indent="0" algn="l" rtl="0">
              <a:spcBef>
                <a:spcPts val="400"/>
              </a:spcBef>
              <a:spcAft>
                <a:spcPts val="0"/>
              </a:spcAft>
              <a:buNone/>
            </a:pPr>
            <a:endParaRPr dirty="0"/>
          </a:p>
        </p:txBody>
      </p:sp>
      <p:sp>
        <p:nvSpPr>
          <p:cNvPr id="492" name="Google Shape;492;p7:notes"/>
          <p:cNvSpPr>
            <a:spLocks noGrp="1" noRot="1" noChangeAspect="1"/>
          </p:cNvSpPr>
          <p:nvPr>
            <p:ph type="sldImg" idx="2"/>
          </p:nvPr>
        </p:nvSpPr>
        <p:spPr>
          <a:xfrm>
            <a:off x="4649788" y="6921500"/>
            <a:ext cx="2420937" cy="15128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09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7:notes"/>
          <p:cNvSpPr txBox="1">
            <a:spLocks noGrp="1"/>
          </p:cNvSpPr>
          <p:nvPr>
            <p:ph type="body" idx="1"/>
          </p:nvPr>
        </p:nvSpPr>
        <p:spPr>
          <a:xfrm>
            <a:off x="396415" y="1314911"/>
            <a:ext cx="6230270" cy="5259642"/>
          </a:xfrm>
          <a:prstGeom prst="rect">
            <a:avLst/>
          </a:prstGeom>
        </p:spPr>
        <p:txBody>
          <a:bodyPr spcFirstLastPara="1" wrap="square" lIns="93300" tIns="46650" rIns="93300" bIns="46650" anchor="t" anchorCtr="0">
            <a:noAutofit/>
          </a:bodyPr>
          <a:lstStyle/>
          <a:p>
            <a:pPr marL="0" lvl="0" indent="0" algn="l" rtl="0">
              <a:spcBef>
                <a:spcPts val="400"/>
              </a:spcBef>
              <a:spcAft>
                <a:spcPts val="0"/>
              </a:spcAft>
              <a:buNone/>
            </a:pPr>
            <a:endParaRPr dirty="0"/>
          </a:p>
        </p:txBody>
      </p:sp>
      <p:sp>
        <p:nvSpPr>
          <p:cNvPr id="492" name="Google Shape;492;p7:notes"/>
          <p:cNvSpPr>
            <a:spLocks noGrp="1" noRot="1" noChangeAspect="1"/>
          </p:cNvSpPr>
          <p:nvPr>
            <p:ph type="sldImg" idx="2"/>
          </p:nvPr>
        </p:nvSpPr>
        <p:spPr>
          <a:xfrm>
            <a:off x="4649788" y="6921500"/>
            <a:ext cx="2420937" cy="15128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225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775355"/>
            <a:ext cx="6096000" cy="1463146"/>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2362200" y="3365500"/>
            <a:ext cx="6096000" cy="1460500"/>
          </a:xfrm>
        </p:spPr>
        <p:txBody>
          <a:bodyPr>
            <a:normAutofit/>
          </a:bodyPr>
          <a:lstStyle>
            <a:lvl1pPr marL="0" indent="0" algn="ctr">
              <a:buNone/>
              <a:defRPr sz="2800">
                <a:solidFill>
                  <a:srgbClr val="153153"/>
                </a:solidFill>
              </a:defRPr>
            </a:lvl1pPr>
            <a:lvl2pPr marL="457145" indent="0" algn="ctr">
              <a:buNone/>
              <a:defRPr>
                <a:solidFill>
                  <a:schemeClr val="tx1">
                    <a:tint val="75000"/>
                  </a:schemeClr>
                </a:solidFill>
              </a:defRPr>
            </a:lvl2pPr>
            <a:lvl3pPr marL="914291"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5" indent="0" algn="ctr">
              <a:buNone/>
              <a:defRPr>
                <a:solidFill>
                  <a:schemeClr val="tx1">
                    <a:tint val="75000"/>
                  </a:schemeClr>
                </a:solidFill>
              </a:defRPr>
            </a:lvl6pPr>
            <a:lvl7pPr marL="2742870" indent="0" algn="ctr">
              <a:buNone/>
              <a:defRPr>
                <a:solidFill>
                  <a:schemeClr val="tx1">
                    <a:tint val="75000"/>
                  </a:schemeClr>
                </a:solidFill>
              </a:defRPr>
            </a:lvl7pPr>
            <a:lvl8pPr marL="3200016" indent="0" algn="ctr">
              <a:buNone/>
              <a:defRPr>
                <a:solidFill>
                  <a:schemeClr val="tx1">
                    <a:tint val="75000"/>
                  </a:schemeClr>
                </a:solidFill>
              </a:defRPr>
            </a:lvl8pPr>
            <a:lvl9pPr marL="3657162" indent="0" algn="ctr">
              <a:buNone/>
              <a:defRPr>
                <a:solidFill>
                  <a:schemeClr val="tx1">
                    <a:tint val="75000"/>
                  </a:schemeClr>
                </a:solidFill>
              </a:defRPr>
            </a:lvl9pPr>
          </a:lstStyle>
          <a:p>
            <a:r>
              <a:rPr lang="en-US" dirty="0"/>
              <a:t>Click to edit Master subtitle style</a:t>
            </a:r>
          </a:p>
        </p:txBody>
      </p:sp>
      <p:pic>
        <p:nvPicPr>
          <p:cNvPr id="1027" name="Picture 3" descr="C:\Users\pryan4\Downloads\want-impact-public-health-help-shape-journey-ahead\OHDSI logo with text - vertical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1562813"/>
            <a:ext cx="2682875" cy="26916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334000"/>
            <a:ext cx="9144000" cy="635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fontAlgn="auto">
              <a:spcBef>
                <a:spcPts val="0"/>
              </a:spcBef>
              <a:spcAft>
                <a:spcPts val="0"/>
              </a:spcAft>
            </a:pPr>
            <a:endParaRPr lang="en-US" sz="1800" dirty="0">
              <a:solidFill>
                <a:prstClr val="white"/>
              </a:solidFill>
            </a:endParaRPr>
          </a:p>
        </p:txBody>
      </p:sp>
    </p:spTree>
    <p:extLst>
      <p:ext uri="{BB962C8B-B14F-4D97-AF65-F5344CB8AC3E}">
        <p14:creationId xmlns:p14="http://schemas.microsoft.com/office/powerpoint/2010/main" val="132533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5334000"/>
            <a:ext cx="9144000" cy="635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fontAlgn="auto">
              <a:spcBef>
                <a:spcPts val="0"/>
              </a:spcBef>
              <a:spcAft>
                <a:spcPts val="0"/>
              </a:spcAft>
            </a:pPr>
            <a:endParaRPr lang="en-US" sz="1800" dirty="0">
              <a:solidFill>
                <a:prstClr val="white"/>
              </a:solidFill>
            </a:endParaRPr>
          </a:p>
        </p:txBody>
      </p:sp>
      <p:pic>
        <p:nvPicPr>
          <p:cNvPr id="2050"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1800"/>
            <a:ext cx="1326583" cy="104780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7010400" y="5410733"/>
            <a:ext cx="2133600" cy="304271"/>
          </a:xfrm>
          <a:prstGeom prst="rect">
            <a:avLst/>
          </a:prstGeom>
        </p:spPr>
        <p:txBody>
          <a:bodyPr vert="horz" lIns="91428" tIns="45714" rIns="91428" bIns="45714" rtlCol="0" anchor="ctr"/>
          <a:lstStyle>
            <a:lvl1pPr algn="r" fontAlgn="auto">
              <a:spcBef>
                <a:spcPts val="0"/>
              </a:spcBef>
              <a:spcAft>
                <a:spcPts val="0"/>
              </a:spcAft>
              <a:defRPr sz="1200">
                <a:solidFill>
                  <a:srgbClr val="20425A"/>
                </a:solidFill>
              </a:defRPr>
            </a:lvl1pPr>
          </a:lstStyle>
          <a:p>
            <a:fld id="{444583ED-F364-40B3-B25B-483B5033DFA3}" type="slidenum">
              <a:rPr lang="en-US" smtClean="0">
                <a:latin typeface="Calibri"/>
                <a:ea typeface="+mn-ea"/>
              </a:rPr>
              <a:pPr/>
              <a:t>‹#›</a:t>
            </a:fld>
            <a:endParaRPr lang="en-US" dirty="0">
              <a:latin typeface="Calibri"/>
              <a:ea typeface="+mn-ea"/>
            </a:endParaRPr>
          </a:p>
        </p:txBody>
      </p:sp>
    </p:spTree>
    <p:extLst>
      <p:ext uri="{BB962C8B-B14F-4D97-AF65-F5344CB8AC3E}">
        <p14:creationId xmlns:p14="http://schemas.microsoft.com/office/powerpoint/2010/main" val="18958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0" y="5334000"/>
            <a:ext cx="9144000" cy="635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fontAlgn="auto">
              <a:spcBef>
                <a:spcPts val="0"/>
              </a:spcBef>
              <a:spcAft>
                <a:spcPts val="0"/>
              </a:spcAft>
            </a:pPr>
            <a:endParaRPr lang="en-US" sz="1800" dirty="0">
              <a:solidFill>
                <a:prstClr val="white"/>
              </a:solidFill>
            </a:endParaRPr>
          </a:p>
        </p:txBody>
      </p:sp>
      <p:pic>
        <p:nvPicPr>
          <p:cNvPr id="11"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1800"/>
            <a:ext cx="1326583" cy="10478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7010400" y="5410733"/>
            <a:ext cx="2133600" cy="304271"/>
          </a:xfrm>
          <a:prstGeom prst="rect">
            <a:avLst/>
          </a:prstGeom>
        </p:spPr>
        <p:txBody>
          <a:bodyPr vert="horz" lIns="91428" tIns="45714" rIns="91428" bIns="45714" rtlCol="0" anchor="ctr"/>
          <a:lstStyle>
            <a:lvl1pPr algn="r" fontAlgn="auto">
              <a:spcBef>
                <a:spcPts val="0"/>
              </a:spcBef>
              <a:spcAft>
                <a:spcPts val="0"/>
              </a:spcAft>
              <a:defRPr sz="1200">
                <a:solidFill>
                  <a:srgbClr val="20425A"/>
                </a:solidFill>
              </a:defRPr>
            </a:lvl1pPr>
          </a:lstStyle>
          <a:p>
            <a:fld id="{444583ED-F364-40B3-B25B-483B5033DFA3}" type="slidenum">
              <a:rPr lang="en-US" smtClean="0">
                <a:latin typeface="Calibri"/>
                <a:ea typeface="+mn-ea"/>
              </a:rPr>
              <a:pPr/>
              <a:t>‹#›</a:t>
            </a:fld>
            <a:endParaRPr lang="en-US" dirty="0">
              <a:latin typeface="Calibri"/>
              <a:ea typeface="+mn-ea"/>
            </a:endParaRPr>
          </a:p>
        </p:txBody>
      </p:sp>
    </p:spTree>
    <p:extLst>
      <p:ext uri="{BB962C8B-B14F-4D97-AF65-F5344CB8AC3E}">
        <p14:creationId xmlns:p14="http://schemas.microsoft.com/office/powerpoint/2010/main" val="2924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145" indent="0">
              <a:buNone/>
              <a:defRPr sz="2000" b="1"/>
            </a:lvl2pPr>
            <a:lvl3pPr marL="914291" indent="0">
              <a:buNone/>
              <a:defRPr sz="1800" b="1"/>
            </a:lvl3pPr>
            <a:lvl4pPr marL="1371435" indent="0">
              <a:buNone/>
              <a:defRPr sz="1600" b="1"/>
            </a:lvl4pPr>
            <a:lvl5pPr marL="1828581" indent="0">
              <a:buNone/>
              <a:defRPr sz="1600" b="1"/>
            </a:lvl5pPr>
            <a:lvl6pPr marL="2285725" indent="0">
              <a:buNone/>
              <a:defRPr sz="1600" b="1"/>
            </a:lvl6pPr>
            <a:lvl7pPr marL="2742870" indent="0">
              <a:buNone/>
              <a:defRPr sz="1600" b="1"/>
            </a:lvl7pPr>
            <a:lvl8pPr marL="3200016" indent="0">
              <a:buNone/>
              <a:defRPr sz="1600" b="1"/>
            </a:lvl8pPr>
            <a:lvl9pPr marL="3657162"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279263"/>
            <a:ext cx="4041775" cy="533135"/>
          </a:xfrm>
        </p:spPr>
        <p:txBody>
          <a:bodyPr anchor="b"/>
          <a:lstStyle>
            <a:lvl1pPr marL="0" indent="0">
              <a:buNone/>
              <a:defRPr sz="2400" b="1"/>
            </a:lvl1pPr>
            <a:lvl2pPr marL="457145" indent="0">
              <a:buNone/>
              <a:defRPr sz="2000" b="1"/>
            </a:lvl2pPr>
            <a:lvl3pPr marL="914291" indent="0">
              <a:buNone/>
              <a:defRPr sz="1800" b="1"/>
            </a:lvl3pPr>
            <a:lvl4pPr marL="1371435" indent="0">
              <a:buNone/>
              <a:defRPr sz="1600" b="1"/>
            </a:lvl4pPr>
            <a:lvl5pPr marL="1828581" indent="0">
              <a:buNone/>
              <a:defRPr sz="1600" b="1"/>
            </a:lvl5pPr>
            <a:lvl6pPr marL="2285725" indent="0">
              <a:buNone/>
              <a:defRPr sz="1600" b="1"/>
            </a:lvl6pPr>
            <a:lvl7pPr marL="2742870" indent="0">
              <a:buNone/>
              <a:defRPr sz="1600" b="1"/>
            </a:lvl7pPr>
            <a:lvl8pPr marL="3200016" indent="0">
              <a:buNone/>
              <a:defRPr sz="1600" b="1"/>
            </a:lvl8pPr>
            <a:lvl9pPr marL="365716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0" y="5334000"/>
            <a:ext cx="9144000" cy="635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fontAlgn="auto">
              <a:spcBef>
                <a:spcPts val="0"/>
              </a:spcBef>
              <a:spcAft>
                <a:spcPts val="0"/>
              </a:spcAft>
            </a:pPr>
            <a:endParaRPr lang="en-US" sz="1800" dirty="0">
              <a:solidFill>
                <a:prstClr val="white"/>
              </a:solidFill>
            </a:endParaRPr>
          </a:p>
        </p:txBody>
      </p:sp>
      <p:pic>
        <p:nvPicPr>
          <p:cNvPr id="13"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1800"/>
            <a:ext cx="1326583" cy="1047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10"/>
          </p:nvPr>
        </p:nvSpPr>
        <p:spPr>
          <a:xfrm>
            <a:off x="7010400" y="5410733"/>
            <a:ext cx="2133600" cy="304271"/>
          </a:xfrm>
          <a:prstGeom prst="rect">
            <a:avLst/>
          </a:prstGeom>
        </p:spPr>
        <p:txBody>
          <a:bodyPr vert="horz" lIns="91428" tIns="45714" rIns="91428" bIns="45714" rtlCol="0" anchor="ctr"/>
          <a:lstStyle>
            <a:lvl1pPr algn="r" fontAlgn="auto">
              <a:spcBef>
                <a:spcPts val="0"/>
              </a:spcBef>
              <a:spcAft>
                <a:spcPts val="0"/>
              </a:spcAft>
              <a:defRPr sz="1200">
                <a:solidFill>
                  <a:srgbClr val="20425A"/>
                </a:solidFill>
              </a:defRPr>
            </a:lvl1pPr>
          </a:lstStyle>
          <a:p>
            <a:fld id="{444583ED-F364-40B3-B25B-483B5033DFA3}" type="slidenum">
              <a:rPr lang="en-US" smtClean="0">
                <a:latin typeface="Calibri"/>
                <a:ea typeface="+mn-ea"/>
              </a:rPr>
              <a:pPr/>
              <a:t>‹#›</a:t>
            </a:fld>
            <a:endParaRPr lang="en-US" dirty="0">
              <a:latin typeface="Calibri"/>
              <a:ea typeface="+mn-ea"/>
            </a:endParaRPr>
          </a:p>
        </p:txBody>
      </p:sp>
    </p:spTree>
    <p:extLst>
      <p:ext uri="{BB962C8B-B14F-4D97-AF65-F5344CB8AC3E}">
        <p14:creationId xmlns:p14="http://schemas.microsoft.com/office/powerpoint/2010/main" val="405349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Rectangle 7"/>
          <p:cNvSpPr/>
          <p:nvPr userDrawn="1"/>
        </p:nvSpPr>
        <p:spPr>
          <a:xfrm>
            <a:off x="0" y="5334000"/>
            <a:ext cx="9144000" cy="635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fontAlgn="auto">
              <a:spcBef>
                <a:spcPts val="0"/>
              </a:spcBef>
              <a:spcAft>
                <a:spcPts val="0"/>
              </a:spcAft>
            </a:pPr>
            <a:endParaRPr lang="en-US" sz="1800" dirty="0">
              <a:solidFill>
                <a:prstClr val="white"/>
              </a:solidFill>
            </a:endParaRPr>
          </a:p>
        </p:txBody>
      </p:sp>
      <p:pic>
        <p:nvPicPr>
          <p:cNvPr id="9"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1800"/>
            <a:ext cx="1326583" cy="104780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7010400" y="5410733"/>
            <a:ext cx="2133600" cy="304271"/>
          </a:xfrm>
          <a:prstGeom prst="rect">
            <a:avLst/>
          </a:prstGeom>
        </p:spPr>
        <p:txBody>
          <a:bodyPr vert="horz" lIns="91428" tIns="45714" rIns="91428" bIns="45714" rtlCol="0" anchor="ctr"/>
          <a:lstStyle>
            <a:lvl1pPr algn="r" fontAlgn="auto">
              <a:spcBef>
                <a:spcPts val="0"/>
              </a:spcBef>
              <a:spcAft>
                <a:spcPts val="0"/>
              </a:spcAft>
              <a:defRPr sz="1200">
                <a:solidFill>
                  <a:srgbClr val="20425A"/>
                </a:solidFill>
              </a:defRPr>
            </a:lvl1pPr>
          </a:lstStyle>
          <a:p>
            <a:fld id="{444583ED-F364-40B3-B25B-483B5033DFA3}" type="slidenum">
              <a:rPr lang="en-US" smtClean="0">
                <a:latin typeface="Calibri"/>
                <a:ea typeface="+mn-ea"/>
              </a:rPr>
              <a:pPr/>
              <a:t>‹#›</a:t>
            </a:fld>
            <a:endParaRPr lang="en-US" dirty="0">
              <a:latin typeface="Calibri"/>
              <a:ea typeface="+mn-ea"/>
            </a:endParaRPr>
          </a:p>
        </p:txBody>
      </p:sp>
    </p:spTree>
    <p:extLst>
      <p:ext uri="{BB962C8B-B14F-4D97-AF65-F5344CB8AC3E}">
        <p14:creationId xmlns:p14="http://schemas.microsoft.com/office/powerpoint/2010/main" val="37966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userDrawn="1"/>
        </p:nvSpPr>
        <p:spPr>
          <a:xfrm>
            <a:off x="0" y="5334000"/>
            <a:ext cx="9144000" cy="635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fontAlgn="auto">
              <a:spcBef>
                <a:spcPts val="0"/>
              </a:spcBef>
              <a:spcAft>
                <a:spcPts val="0"/>
              </a:spcAft>
            </a:pPr>
            <a:endParaRPr lang="en-US" sz="1800" dirty="0">
              <a:solidFill>
                <a:prstClr val="white"/>
              </a:solidFill>
            </a:endParaRPr>
          </a:p>
        </p:txBody>
      </p:sp>
      <p:pic>
        <p:nvPicPr>
          <p:cNvPr id="8" name="Picture 2" descr="C:\Users\pryan4\Downloads\want-impact-public-health-help-shape-journey-ahead\OHDSI logo only - color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1800"/>
            <a:ext cx="1326583" cy="104780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4"/>
          </p:nvPr>
        </p:nvSpPr>
        <p:spPr>
          <a:xfrm>
            <a:off x="7010400" y="5410733"/>
            <a:ext cx="2133600" cy="304271"/>
          </a:xfrm>
          <a:prstGeom prst="rect">
            <a:avLst/>
          </a:prstGeom>
        </p:spPr>
        <p:txBody>
          <a:bodyPr vert="horz" lIns="91428" tIns="45714" rIns="91428" bIns="45714" rtlCol="0" anchor="ctr"/>
          <a:lstStyle>
            <a:lvl1pPr algn="r" fontAlgn="auto">
              <a:spcBef>
                <a:spcPts val="0"/>
              </a:spcBef>
              <a:spcAft>
                <a:spcPts val="0"/>
              </a:spcAft>
              <a:defRPr sz="1200">
                <a:solidFill>
                  <a:srgbClr val="20425A"/>
                </a:solidFill>
              </a:defRPr>
            </a:lvl1pPr>
          </a:lstStyle>
          <a:p>
            <a:fld id="{444583ED-F364-40B3-B25B-483B5033DFA3}" type="slidenum">
              <a:rPr lang="en-US" smtClean="0">
                <a:latin typeface="Calibri"/>
                <a:ea typeface="+mn-ea"/>
              </a:rPr>
              <a:pPr/>
              <a:t>‹#›</a:t>
            </a:fld>
            <a:endParaRPr lang="en-US" dirty="0">
              <a:latin typeface="Calibri"/>
              <a:ea typeface="+mn-ea"/>
            </a:endParaRPr>
          </a:p>
        </p:txBody>
      </p:sp>
    </p:spTree>
    <p:extLst>
      <p:ext uri="{BB962C8B-B14F-4D97-AF65-F5344CB8AC3E}">
        <p14:creationId xmlns:p14="http://schemas.microsoft.com/office/powerpoint/2010/main" val="309114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127000"/>
            <a:ext cx="7543800" cy="698500"/>
          </a:xfrm>
          <a:prstGeom prst="rect">
            <a:avLst/>
          </a:prstGeom>
        </p:spPr>
        <p:txBody>
          <a:bodyPr vert="horz" lIns="91428" tIns="45714" rIns="91428" bIns="45714" rtlCol="0" anchor="ctr">
            <a:normAutofit/>
          </a:bodyPr>
          <a:lstStyle/>
          <a:p>
            <a:r>
              <a:rPr lang="en-US" dirty="0"/>
              <a:t>Click to edit Master title style</a:t>
            </a:r>
          </a:p>
        </p:txBody>
      </p:sp>
      <p:sp>
        <p:nvSpPr>
          <p:cNvPr id="3" name="Text Placeholder 2"/>
          <p:cNvSpPr>
            <a:spLocks noGrp="1"/>
          </p:cNvSpPr>
          <p:nvPr>
            <p:ph type="body" idx="1"/>
          </p:nvPr>
        </p:nvSpPr>
        <p:spPr>
          <a:xfrm>
            <a:off x="457200" y="1016000"/>
            <a:ext cx="8229600" cy="4089136"/>
          </a:xfrm>
          <a:prstGeom prst="rect">
            <a:avLst/>
          </a:prstGeom>
        </p:spPr>
        <p:txBody>
          <a:bodyPr vert="horz" lIns="91428" tIns="45714" rIns="91428" bIns="4571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76628"/>
      </p:ext>
    </p:extLst>
  </p:cSld>
  <p:clrMap bg1="lt1" tx1="dk1" bg2="lt2" tx2="dk2" accent1="accent1" accent2="accent2" accent3="accent3" accent4="accent4" accent5="accent5" accent6="accent6" hlink="hlink" folHlink="folHlink"/>
  <p:sldLayoutIdLst>
    <p:sldLayoutId id="2147484656" r:id="rId1"/>
    <p:sldLayoutId id="2147484657" r:id="rId2"/>
    <p:sldLayoutId id="2147484658" r:id="rId3"/>
    <p:sldLayoutId id="2147484659" r:id="rId4"/>
    <p:sldLayoutId id="2147484660" r:id="rId5"/>
    <p:sldLayoutId id="2147484661" r:id="rId6"/>
  </p:sldLayoutIdLst>
  <p:hf sldNum="0" hdr="0" ftr="0" dt="0"/>
  <p:txStyles>
    <p:titleStyle>
      <a:lvl1pPr algn="ctr" defTabSz="914291" rtl="0" eaLnBrk="1" latinLnBrk="0" hangingPunct="1">
        <a:spcBef>
          <a:spcPct val="0"/>
        </a:spcBef>
        <a:buNone/>
        <a:defRPr sz="4000" kern="1200">
          <a:solidFill>
            <a:srgbClr val="20425A"/>
          </a:solidFill>
          <a:latin typeface="+mj-lt"/>
          <a:ea typeface="+mj-ea"/>
          <a:cs typeface="+mj-cs"/>
        </a:defRPr>
      </a:lvl1pPr>
    </p:titleStyle>
    <p:bodyStyle>
      <a:lvl1pPr marL="342858" indent="-342858" algn="l" defTabSz="914291"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860" indent="-285716" algn="l" defTabSz="914291"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2862" indent="-228573" algn="l" defTabSz="914291"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008" indent="-228573" algn="l" defTabSz="914291"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154" indent="-228573" algn="l" defTabSz="914291"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299" indent="-228573" algn="l" defTabSz="9142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43" indent="-228573" algn="l" defTabSz="9142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89" indent="-228573" algn="l" defTabSz="9142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32" indent="-228573" algn="l" defTabSz="9142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91" rtl="0" eaLnBrk="1" latinLnBrk="0" hangingPunct="1">
        <a:defRPr sz="1800" kern="1200">
          <a:solidFill>
            <a:schemeClr val="tx1"/>
          </a:solidFill>
          <a:latin typeface="+mn-lt"/>
          <a:ea typeface="+mn-ea"/>
          <a:cs typeface="+mn-cs"/>
        </a:defRPr>
      </a:lvl1pPr>
      <a:lvl2pPr marL="457145"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5" algn="l" defTabSz="914291" rtl="0" eaLnBrk="1" latinLnBrk="0" hangingPunct="1">
        <a:defRPr sz="1800" kern="1200">
          <a:solidFill>
            <a:schemeClr val="tx1"/>
          </a:solidFill>
          <a:latin typeface="+mn-lt"/>
          <a:ea typeface="+mn-ea"/>
          <a:cs typeface="+mn-cs"/>
        </a:defRPr>
      </a:lvl4pPr>
      <a:lvl5pPr marL="1828581" algn="l" defTabSz="914291" rtl="0" eaLnBrk="1" latinLnBrk="0" hangingPunct="1">
        <a:defRPr sz="1800" kern="1200">
          <a:solidFill>
            <a:schemeClr val="tx1"/>
          </a:solidFill>
          <a:latin typeface="+mn-lt"/>
          <a:ea typeface="+mn-ea"/>
          <a:cs typeface="+mn-cs"/>
        </a:defRPr>
      </a:lvl5pPr>
      <a:lvl6pPr marL="2285725" algn="l" defTabSz="914291" rtl="0" eaLnBrk="1" latinLnBrk="0" hangingPunct="1">
        <a:defRPr sz="1800" kern="1200">
          <a:solidFill>
            <a:schemeClr val="tx1"/>
          </a:solidFill>
          <a:latin typeface="+mn-lt"/>
          <a:ea typeface="+mn-ea"/>
          <a:cs typeface="+mn-cs"/>
        </a:defRPr>
      </a:lvl6pPr>
      <a:lvl7pPr marL="2742870" algn="l" defTabSz="914291" rtl="0" eaLnBrk="1" latinLnBrk="0" hangingPunct="1">
        <a:defRPr sz="1800" kern="1200">
          <a:solidFill>
            <a:schemeClr val="tx1"/>
          </a:solidFill>
          <a:latin typeface="+mn-lt"/>
          <a:ea typeface="+mn-ea"/>
          <a:cs typeface="+mn-cs"/>
        </a:defRPr>
      </a:lvl7pPr>
      <a:lvl8pPr marL="3200016" algn="l" defTabSz="914291" rtl="0" eaLnBrk="1" latinLnBrk="0" hangingPunct="1">
        <a:defRPr sz="1800" kern="1200">
          <a:solidFill>
            <a:schemeClr val="tx1"/>
          </a:solidFill>
          <a:latin typeface="+mn-lt"/>
          <a:ea typeface="+mn-ea"/>
          <a:cs typeface="+mn-cs"/>
        </a:defRPr>
      </a:lvl8pPr>
      <a:lvl9pPr marL="3657162" algn="l" defTabSz="9142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OHDSI/OncologyWG/wiki/Oncology-CDM-Extension-Install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aaccr.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datadictionary.naaccr.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eer.cancer.go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facs.org/quality-programs/cancer/ncdb"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ncerstaging.org/Pages/default.aspx" TargetMode="External"/><Relationship Id="rId2" Type="http://schemas.openxmlformats.org/officeDocument/2006/relationships/hyperlink" Target="https://www.who.int/classifications/icd/adaptations/oncology/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hdsi.org/web/wiki/doku.php?id=documentation:vocabulary:HemOnc" TargetMode="External"/><Relationship Id="rId2" Type="http://schemas.openxmlformats.org/officeDocument/2006/relationships/hyperlink" Target="https://www.ohdsi.org/web/wiki/doku.php?id=documentation:vocabulary:NAACC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8127" y="1630484"/>
            <a:ext cx="5710460" cy="2555671"/>
          </a:xfrm>
          <a:noFill/>
        </p:spPr>
        <p:txBody>
          <a:bodyPr rtlCol="0" anchor="t">
            <a:noAutofit/>
          </a:bodyPr>
          <a:lstStyle/>
          <a:p>
            <a:pPr hangingPunct="0"/>
            <a:r>
              <a:rPr lang="en-US" sz="3600" b="1" dirty="0">
                <a:solidFill>
                  <a:schemeClr val="tx2">
                    <a:lumMod val="50000"/>
                  </a:schemeClr>
                </a:solidFill>
                <a:latin typeface="Arial" pitchFamily="34" charset="0"/>
                <a:cs typeface="Arial" pitchFamily="34" charset="0"/>
              </a:rPr>
              <a:t>2020 OHDSI Symposium Tutorial</a:t>
            </a:r>
            <a:br>
              <a:rPr lang="en-US" sz="3600" b="1" dirty="0">
                <a:solidFill>
                  <a:schemeClr val="tx2">
                    <a:lumMod val="50000"/>
                  </a:schemeClr>
                </a:solidFill>
                <a:latin typeface="Arial" pitchFamily="34" charset="0"/>
                <a:cs typeface="Arial" pitchFamily="34" charset="0"/>
              </a:rPr>
            </a:br>
            <a:r>
              <a:rPr lang="en-US" sz="3600" b="1" dirty="0">
                <a:solidFill>
                  <a:schemeClr val="tx2">
                    <a:lumMod val="50000"/>
                  </a:schemeClr>
                </a:solidFill>
                <a:latin typeface="Arial" pitchFamily="34" charset="0"/>
                <a:cs typeface="Arial" pitchFamily="34" charset="0"/>
              </a:rPr>
              <a:t>OMOP Cancer Extension</a:t>
            </a:r>
            <a:br>
              <a:rPr lang="en-US" sz="3600" b="1" dirty="0">
                <a:solidFill>
                  <a:schemeClr val="tx2">
                    <a:lumMod val="50000"/>
                  </a:schemeClr>
                </a:solidFill>
                <a:latin typeface="Arial" pitchFamily="34" charset="0"/>
                <a:cs typeface="Arial" pitchFamily="34" charset="0"/>
              </a:rPr>
            </a:br>
            <a:r>
              <a:rPr lang="en-US" sz="3600" b="1" dirty="0">
                <a:solidFill>
                  <a:schemeClr val="tx2">
                    <a:lumMod val="50000"/>
                  </a:schemeClr>
                </a:solidFill>
                <a:latin typeface="Arial" pitchFamily="34" charset="0"/>
                <a:cs typeface="Arial" pitchFamily="34" charset="0"/>
              </a:rPr>
              <a:t>NAACCR ETL</a:t>
            </a:r>
            <a:endParaRPr lang="en-US" sz="2800" b="1" dirty="0">
              <a:solidFill>
                <a:schemeClr val="tx2">
                  <a:lumMod val="50000"/>
                </a:schemeClr>
              </a:solidFill>
              <a:latin typeface="Arial" pitchFamily="34" charset="0"/>
              <a:cs typeface="Arial" pitchFamily="34" charset="0"/>
            </a:endParaRPr>
          </a:p>
        </p:txBody>
      </p:sp>
      <p:sp>
        <p:nvSpPr>
          <p:cNvPr id="11266" name="Subtitle 2"/>
          <p:cNvSpPr>
            <a:spLocks noGrp="1"/>
          </p:cNvSpPr>
          <p:nvPr>
            <p:ph type="subTitle" idx="1"/>
          </p:nvPr>
        </p:nvSpPr>
        <p:spPr>
          <a:xfrm>
            <a:off x="2407376" y="4124214"/>
            <a:ext cx="6091962" cy="859118"/>
          </a:xfrm>
        </p:spPr>
        <p:txBody>
          <a:bodyPr>
            <a:noAutofit/>
          </a:bodyPr>
          <a:lstStyle/>
          <a:p>
            <a:r>
              <a:rPr lang="en-US" sz="1800" b="1" dirty="0">
                <a:latin typeface="Corbel" charset="0"/>
              </a:rPr>
              <a:t>Michael Gurley</a:t>
            </a:r>
          </a:p>
          <a:p>
            <a:r>
              <a:rPr lang="en-US" sz="1800" b="1" dirty="0">
                <a:latin typeface="Corbel" charset="0"/>
              </a:rPr>
              <a:t>Northwestern University</a:t>
            </a:r>
          </a:p>
        </p:txBody>
      </p:sp>
    </p:spTree>
  </p:cSld>
  <p:clrMapOvr>
    <a:masterClrMapping/>
  </p:clrMapOvr>
  <mc:AlternateContent xmlns:mc="http://schemas.openxmlformats.org/markup-compatibility/2006">
    <mc:Choice xmlns:p14="http://schemas.microsoft.com/office/powerpoint/2010/main" Requires="p14">
      <p:transition spd="slow" p14:dur="2000" advTm="1455"/>
    </mc:Choice>
    <mc:Fallback>
      <p:transition spd="slow" advTm="14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Data Dictionary Format:</a:t>
            </a:r>
            <a:br>
              <a:rPr lang="en-US" dirty="0"/>
            </a:br>
            <a:r>
              <a:rPr lang="en-US" dirty="0"/>
              <a:t>OMOP Vocabulary Oddities</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rmAutofit/>
          </a:bodyPr>
          <a:lstStyle/>
          <a:p>
            <a:pPr marL="0" indent="0">
              <a:buNone/>
            </a:pPr>
            <a:endParaRPr lang="en-US" sz="1200" dirty="0"/>
          </a:p>
          <a:p>
            <a:endParaRPr lang="en-US" sz="1600" dirty="0"/>
          </a:p>
          <a:p>
            <a:r>
              <a:rPr lang="en-US" sz="1600" dirty="0"/>
              <a:t>Each record in the NAACCR data dictionary format tracks the trajectory of a patient’s  cancer as an ICDO3 site/histology combination:</a:t>
            </a:r>
          </a:p>
          <a:p>
            <a:pPr lvl="1"/>
            <a:r>
              <a:rPr lang="en-US" sz="1200" dirty="0"/>
              <a:t>When/how the site/histology was diagnosed.</a:t>
            </a:r>
          </a:p>
          <a:p>
            <a:pPr lvl="1"/>
            <a:r>
              <a:rPr lang="en-US" sz="1200" dirty="0"/>
              <a:t>Further refining details about site/histology: staging, grade, invasion, margins and biomarkers.</a:t>
            </a:r>
          </a:p>
          <a:p>
            <a:pPr lvl="1"/>
            <a:r>
              <a:rPr lang="en-US" sz="1200" dirty="0"/>
              <a:t>When/how a patient’s site/histology was first-course treated</a:t>
            </a:r>
          </a:p>
          <a:p>
            <a:pPr lvl="1"/>
            <a:r>
              <a:rPr lang="en-US" sz="1200" dirty="0"/>
              <a:t>How the site/histology progressed: local recurrence, regional recurrence or distant metastases.</a:t>
            </a:r>
          </a:p>
          <a:p>
            <a:pPr lvl="1"/>
            <a:r>
              <a:rPr lang="en-US" sz="1200" dirty="0"/>
              <a:t>When/how the patient survived/died.</a:t>
            </a:r>
          </a:p>
          <a:p>
            <a:r>
              <a:rPr lang="en-US" sz="1600" dirty="0"/>
              <a:t>But NAACCR is ontologically very messy.  Some very bad habits.  Reuses identifiers across different concepts.</a:t>
            </a:r>
          </a:p>
          <a:p>
            <a:r>
              <a:rPr lang="en-US" sz="1600" dirty="0"/>
              <a:t>OMOP is ontologically clean.  All concepts have unique identifiers.</a:t>
            </a:r>
          </a:p>
          <a:p>
            <a:r>
              <a:rPr lang="en-US" sz="1600" dirty="0"/>
              <a:t>NAACCR groups collections of site/histology combinations into what it calls schemas.  For example: ‘Prostate’, ’Bladder’ or ‘Breast’.  Sometimes a site/histology combination is not sufficient to assign a NAACCR record to a NAACCR schema.</a:t>
            </a:r>
          </a:p>
        </p:txBody>
      </p:sp>
    </p:spTree>
    <p:extLst>
      <p:ext uri="{BB962C8B-B14F-4D97-AF65-F5344CB8AC3E}">
        <p14:creationId xmlns:p14="http://schemas.microsoft.com/office/powerpoint/2010/main" val="296801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Data Dictionary Format:</a:t>
            </a:r>
            <a:br>
              <a:rPr lang="en-US" dirty="0"/>
            </a:br>
            <a:r>
              <a:rPr lang="en-US" dirty="0"/>
              <a:t>OMOP Vocabulary Oddities</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rmAutofit/>
          </a:bodyPr>
          <a:lstStyle/>
          <a:p>
            <a:pPr marL="0" indent="0">
              <a:buNone/>
            </a:pPr>
            <a:endParaRPr lang="en-US" sz="1400" dirty="0"/>
          </a:p>
          <a:p>
            <a:r>
              <a:rPr lang="en-US" sz="1400" b="1" dirty="0"/>
              <a:t>Reused NAACCR Values</a:t>
            </a:r>
          </a:p>
          <a:p>
            <a:pPr lvl="1"/>
            <a:r>
              <a:rPr lang="en-US" sz="1400" dirty="0"/>
              <a:t>NAACCR reuses codes for NAACCR values across NAACCR variables.  For example, code ‘1’ means ‘Right: origin of primary’ for NAACCR variable number 410 ’Laterality.  But  code ‘1’ also means ‘Grade 1’ for  NAACCR variable number 440.</a:t>
            </a:r>
          </a:p>
          <a:p>
            <a:pPr lvl="1"/>
            <a:r>
              <a:rPr lang="en-US" sz="1400" dirty="0"/>
              <a:t>OMOP vocabulary workaround: embed the NAACCR number into concept code of the NAACCR value within the OMOP vocabulary: ‘410@1’ versus ‘440@1’.  </a:t>
            </a: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Schema-bound NAACCR Variables</a:t>
            </a:r>
            <a:endParaRPr lang="en-US" sz="1400" b="1" dirty="0"/>
          </a:p>
          <a:p>
            <a:pPr lvl="1"/>
            <a:r>
              <a:rPr lang="en-US" sz="1400" dirty="0"/>
              <a:t>NAACCR uses a NAACCR variable number to identify questions.   NAACCR sometimes changes the meaning of a NAACCR variable number depending on the site/histology’s bounded NAACCR schema.</a:t>
            </a:r>
          </a:p>
          <a:p>
            <a:pPr lvl="1"/>
            <a:r>
              <a:rPr lang="en-US" sz="1400" dirty="0"/>
              <a:t>Example: NAACCR </a:t>
            </a:r>
            <a:r>
              <a:rPr lang="en-US" sz="1400" dirty="0" err="1"/>
              <a:t>varaible</a:t>
            </a:r>
            <a:r>
              <a:rPr lang="en-US" sz="1400" dirty="0"/>
              <a:t> number 2880</a:t>
            </a:r>
          </a:p>
          <a:p>
            <a:pPr lvl="2"/>
            <a:r>
              <a:rPr lang="en-US" sz="1400" dirty="0"/>
              <a:t> ‘World Health Organization (WHO) Grade Classification’ for the ‘Brain’ schema</a:t>
            </a:r>
          </a:p>
          <a:p>
            <a:pPr lvl="2"/>
            <a:r>
              <a:rPr lang="en-US" sz="1400" dirty="0"/>
              <a:t>‘Prostatic Specific Antigen (PSA) Lab Value’  for the ‘Prostate’ schema.</a:t>
            </a:r>
          </a:p>
          <a:p>
            <a:pPr lvl="1"/>
            <a:r>
              <a:rPr lang="en-US" sz="1400" dirty="0"/>
              <a:t>OMOP vocabulary workaround: embed the NAACCR schema identifier into the concept code of the NAACCR variable within the OMOP vocabulary: ‘prostate@2880’ versus ‘brain@2880’.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397691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Data Dictionary Format:</a:t>
            </a:r>
            <a:br>
              <a:rPr lang="en-US" dirty="0"/>
            </a:br>
            <a:r>
              <a:rPr lang="en-US" dirty="0"/>
              <a:t>OMOP Vocabulary Oddities</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Schema-bound NAACCR Values</a:t>
            </a:r>
          </a:p>
          <a:p>
            <a:pPr lvl="1"/>
            <a:r>
              <a:rPr lang="en-US" sz="1400" dirty="0">
                <a:latin typeface="Arial" panose="020B0604020202020204" pitchFamily="34" charset="0"/>
                <a:cs typeface="Arial" panose="020B0604020202020204" pitchFamily="34" charset="0"/>
              </a:rPr>
              <a:t>NAACCR sometimes changes the meaning of a NAACCR item value depending on  a site/histology’s bounded NAACCR schema.</a:t>
            </a:r>
          </a:p>
          <a:p>
            <a:pPr lvl="1"/>
            <a:r>
              <a:rPr lang="en-US" sz="1400" dirty="0">
                <a:latin typeface="Arial" panose="020B0604020202020204" pitchFamily="34" charset="0"/>
                <a:cs typeface="Arial" panose="020B0604020202020204" pitchFamily="34" charset="0"/>
              </a:rPr>
              <a:t>Example: NAACCR </a:t>
            </a:r>
            <a:r>
              <a:rPr lang="en-US" sz="1400" dirty="0" err="1">
                <a:latin typeface="Arial" panose="020B0604020202020204" pitchFamily="34" charset="0"/>
                <a:cs typeface="Arial" panose="020B0604020202020204" pitchFamily="34" charset="0"/>
              </a:rPr>
              <a:t>varaible</a:t>
            </a:r>
            <a:r>
              <a:rPr lang="en-US" sz="1400" dirty="0">
                <a:latin typeface="Arial" panose="020B0604020202020204" pitchFamily="34" charset="0"/>
                <a:cs typeface="Arial" panose="020B0604020202020204" pitchFamily="34" charset="0"/>
              </a:rPr>
              <a:t> 772 ’Extent of Disease (EOD) Tumor’</a:t>
            </a:r>
          </a:p>
          <a:p>
            <a:pPr lvl="2"/>
            <a:r>
              <a:rPr lang="en-US" sz="1400" dirty="0">
                <a:latin typeface="Arial" panose="020B0604020202020204" pitchFamily="34" charset="0"/>
                <a:cs typeface="Arial" panose="020B0604020202020204" pitchFamily="34" charset="0"/>
              </a:rPr>
              <a:t>100 ‘Incidental histologic finding (for example, on TURP) in 5 percent or less of tissue resected</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(clinically inapparent)’ for the ‘Prostate’ schema.</a:t>
            </a:r>
          </a:p>
          <a:p>
            <a:pPr lvl="2"/>
            <a:r>
              <a:rPr lang="en-US" sz="1400" dirty="0">
                <a:latin typeface="Arial" panose="020B0604020202020204" pitchFamily="34" charset="0"/>
                <a:cs typeface="Arial" panose="020B0604020202020204" pitchFamily="34" charset="0"/>
              </a:rPr>
              <a:t>100 ‘Paget disease of nipple WITH underlying DCIS tumor’ for the ‘Breast’ schema.</a:t>
            </a:r>
          </a:p>
          <a:p>
            <a:pPr lvl="1"/>
            <a:r>
              <a:rPr lang="en-US" sz="1400" dirty="0">
                <a:latin typeface="Arial" panose="020B0604020202020204" pitchFamily="34" charset="0"/>
                <a:cs typeface="Arial" panose="020B0604020202020204" pitchFamily="34" charset="0"/>
              </a:rPr>
              <a:t>OMOP vocabulary workaround: embed the NAACCR schema identifier into the concept code of the NAACCR value within the OMOP vocabulary: ‘prostate@772@100’ versus ‘breast@772@100.  </a:t>
            </a:r>
          </a:p>
          <a:p>
            <a:pPr lvl="1"/>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32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ETL</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OHDSI Oncology Development Group has created a standardized ETL to ingest NAACCR data into the OMOP Cancer Extension.</a:t>
            </a:r>
          </a:p>
          <a:p>
            <a:r>
              <a:rPr lang="en-US" sz="2000" dirty="0">
                <a:latin typeface="Arial" panose="020B0604020202020204" pitchFamily="34" charset="0"/>
                <a:cs typeface="Arial" panose="020B0604020202020204" pitchFamily="34" charset="0"/>
              </a:rPr>
              <a:t>The ETL is a SQL script that assumes your NAACCR data has been transformed into a common EAV input format.</a:t>
            </a:r>
          </a:p>
          <a:p>
            <a:r>
              <a:rPr lang="en-US" sz="2000" dirty="0">
                <a:latin typeface="Arial" panose="020B0604020202020204" pitchFamily="34" charset="0"/>
                <a:cs typeface="Arial" panose="020B0604020202020204" pitchFamily="34" charset="0"/>
              </a:rPr>
              <a:t>The SQL script uses the common NAACCR data dictionary input format in conjunction with the ICDO-3, NAACCR, and </a:t>
            </a:r>
            <a:r>
              <a:rPr lang="en-US" sz="2000" dirty="0" err="1">
                <a:latin typeface="Arial" panose="020B0604020202020204" pitchFamily="34" charset="0"/>
                <a:cs typeface="Arial" panose="020B0604020202020204" pitchFamily="34" charset="0"/>
              </a:rPr>
              <a:t>Hemonc.org</a:t>
            </a:r>
            <a:r>
              <a:rPr lang="en-US" sz="2000" dirty="0">
                <a:latin typeface="Arial" panose="020B0604020202020204" pitchFamily="34" charset="0"/>
                <a:cs typeface="Arial" panose="020B0604020202020204" pitchFamily="34" charset="0"/>
              </a:rPr>
              <a:t> vocabularies within the OMOP vocabulary tables.</a:t>
            </a:r>
          </a:p>
        </p:txBody>
      </p:sp>
    </p:spTree>
    <p:extLst>
      <p:ext uri="{BB962C8B-B14F-4D97-AF65-F5344CB8AC3E}">
        <p14:creationId xmlns:p14="http://schemas.microsoft.com/office/powerpoint/2010/main" val="86856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ETL:</a:t>
            </a:r>
            <a:br>
              <a:rPr lang="en-US" dirty="0"/>
            </a:br>
            <a:r>
              <a:rPr lang="en-US" dirty="0"/>
              <a:t>Diagnoses and Diagnosis Modifiers</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Mapping of ICDO-3 site and histology and diagnosis dates present in NAACCR data to insert low-level cancer diagnoses into the CONDITION_OCCURRENCE table and 'Disease First Occurrence' disease episodes into the EPISODE table. </a:t>
            </a:r>
          </a:p>
          <a:p>
            <a:r>
              <a:rPr lang="en-US" sz="2000" dirty="0">
                <a:latin typeface="Arial" panose="020B0604020202020204" pitchFamily="34" charset="0"/>
                <a:cs typeface="Arial" panose="020B0604020202020204" pitchFamily="34" charset="0"/>
              </a:rPr>
              <a:t>Mapping of NAACCR staging and prognostic factors present in NAACCR data to insert low-level diagnostic modifiers into the MEASUREMENT table pointing to the CONDITION_OCCURRENCE table and episode modifiers into the MEASUREMENT table pointing to the 'Disease First Occurrence' disease episode it inserts into the EPISODE table.</a:t>
            </a:r>
          </a:p>
        </p:txBody>
      </p:sp>
    </p:spTree>
    <p:extLst>
      <p:ext uri="{BB962C8B-B14F-4D97-AF65-F5344CB8AC3E}">
        <p14:creationId xmlns:p14="http://schemas.microsoft.com/office/powerpoint/2010/main" val="3979915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ETL:</a:t>
            </a:r>
            <a:br>
              <a:rPr lang="en-US" dirty="0"/>
            </a:br>
            <a:r>
              <a:rPr lang="en-US" dirty="0"/>
              <a:t>Treatments and Treatment Modifiers</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Mapping of NAACCR treatment variables and treatment dates present in NAACCR data to insert low-level treatments into the PROCEDURE_OCCURRENCE and DRUG_EXPOSURE tables and 'Treatment Regimen' treatment episodes into the EPISODE table.  For surgical and radiation therapy treatments, the script places NAACCR item code values into the </a:t>
            </a:r>
            <a:r>
              <a:rPr lang="en-US" sz="1400" dirty="0" err="1">
                <a:latin typeface="Arial" panose="020B0604020202020204" pitchFamily="34" charset="0"/>
                <a:cs typeface="Arial" panose="020B0604020202020204" pitchFamily="34" charset="0"/>
              </a:rPr>
              <a:t>EPISODE.episode_object_concept_id</a:t>
            </a:r>
            <a:r>
              <a:rPr lang="en-US" sz="1400" dirty="0">
                <a:latin typeface="Arial" panose="020B0604020202020204" pitchFamily="34" charset="0"/>
                <a:cs typeface="Arial" panose="020B0604020202020204" pitchFamily="34" charset="0"/>
              </a:rPr>
              <a:t> column.  For drug treatments, the script places into the </a:t>
            </a:r>
            <a:r>
              <a:rPr lang="en-US" sz="1400" dirty="0" err="1">
                <a:latin typeface="Arial" panose="020B0604020202020204" pitchFamily="34" charset="0"/>
                <a:cs typeface="Arial" panose="020B0604020202020204" pitchFamily="34" charset="0"/>
              </a:rPr>
              <a:t>EPISODE.episode_object_concept_id</a:t>
            </a:r>
            <a:r>
              <a:rPr lang="en-US" sz="1400" dirty="0">
                <a:latin typeface="Arial" panose="020B0604020202020204" pitchFamily="34" charset="0"/>
                <a:cs typeface="Arial" panose="020B0604020202020204" pitchFamily="34" charset="0"/>
              </a:rPr>
              <a:t> column mappings from non-standard NAACCR items code values to </a:t>
            </a:r>
            <a:r>
              <a:rPr lang="en-US" sz="1400" dirty="0" err="1">
                <a:latin typeface="Arial" panose="020B0604020202020204" pitchFamily="34" charset="0"/>
                <a:cs typeface="Arial" panose="020B0604020202020204" pitchFamily="34" charset="0"/>
              </a:rPr>
              <a:t>Hemonc.org</a:t>
            </a:r>
            <a:r>
              <a:rPr lang="en-US" sz="1400" dirty="0">
                <a:latin typeface="Arial" panose="020B0604020202020204" pitchFamily="34" charset="0"/>
                <a:cs typeface="Arial" panose="020B0604020202020204" pitchFamily="34" charset="0"/>
              </a:rPr>
              <a:t> 'Modality' concepts:</a:t>
            </a:r>
          </a:p>
          <a:p>
            <a:pPr lvl="1"/>
            <a:r>
              <a:rPr lang="en-US" sz="1400" dirty="0">
                <a:latin typeface="Arial" panose="020B0604020202020204" pitchFamily="34" charset="0"/>
                <a:cs typeface="Arial" panose="020B0604020202020204" pitchFamily="34" charset="0"/>
              </a:rPr>
              <a:t>35803401 Chemotherapy</a:t>
            </a:r>
          </a:p>
          <a:p>
            <a:pPr lvl="1"/>
            <a:r>
              <a:rPr lang="en-US" sz="1400" dirty="0">
                <a:latin typeface="Arial" panose="020B0604020202020204" pitchFamily="34" charset="0"/>
                <a:cs typeface="Arial" panose="020B0604020202020204" pitchFamily="34" charset="0"/>
              </a:rPr>
              <a:t>35803410 Immunotherapy</a:t>
            </a:r>
          </a:p>
          <a:p>
            <a:pPr lvl="1"/>
            <a:r>
              <a:rPr lang="en-US" sz="1400" dirty="0">
                <a:latin typeface="Arial" panose="020B0604020202020204" pitchFamily="34" charset="0"/>
                <a:cs typeface="Arial" panose="020B0604020202020204" pitchFamily="34" charset="0"/>
              </a:rPr>
              <a:t>35803407 Hormonotherapy</a:t>
            </a:r>
          </a:p>
          <a:p>
            <a:r>
              <a:rPr lang="en-US" sz="1400" dirty="0">
                <a:latin typeface="Arial" panose="020B0604020202020204" pitchFamily="34" charset="0"/>
                <a:cs typeface="Arial" panose="020B0604020202020204" pitchFamily="34" charset="0"/>
              </a:rPr>
              <a:t>Linking child first-course 'Treatment Regimen' treatment episodes to parent 'Disease First Occurrence' disease episode via the column </a:t>
            </a:r>
            <a:r>
              <a:rPr lang="en-US" sz="1400" dirty="0" err="1">
                <a:latin typeface="Arial" panose="020B0604020202020204" pitchFamily="34" charset="0"/>
                <a:cs typeface="Arial" panose="020B0604020202020204" pitchFamily="34" charset="0"/>
              </a:rPr>
              <a:t>EPISODE.episode_parent_id</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Mapping of NAACCR treatment attribute variables present in NAACCR data to insert low-level treatment modifiers into the MEASUREMENT table pointing to the PROCEDURE_OCCURENECE table and episode modifiers into the MEASUREMENT table pointing to the 'Treatment Regimen' treatment episodes it inserts into the EPISODE table.</a:t>
            </a:r>
          </a:p>
        </p:txBody>
      </p:sp>
    </p:spTree>
    <p:extLst>
      <p:ext uri="{BB962C8B-B14F-4D97-AF65-F5344CB8AC3E}">
        <p14:creationId xmlns:p14="http://schemas.microsoft.com/office/powerpoint/2010/main" val="13324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ETL:</a:t>
            </a:r>
            <a:br>
              <a:rPr lang="en-US" dirty="0"/>
            </a:br>
            <a:r>
              <a:rPr lang="en-US" dirty="0"/>
              <a:t>Person, Follow-up and Death</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Insert into the PERSON table if no such </a:t>
            </a:r>
            <a:r>
              <a:rPr lang="en-US" sz="1600" dirty="0" err="1">
                <a:latin typeface="Arial" panose="020B0604020202020204" pitchFamily="34" charset="0"/>
                <a:cs typeface="Arial" panose="020B0604020202020204" pitchFamily="34" charset="0"/>
              </a:rPr>
              <a:t>person_id</a:t>
            </a:r>
            <a:r>
              <a:rPr lang="en-US" sz="1600" dirty="0">
                <a:latin typeface="Arial" panose="020B0604020202020204" pitchFamily="34" charset="0"/>
                <a:cs typeface="Arial" panose="020B0604020202020204" pitchFamily="34" charset="0"/>
              </a:rPr>
              <a:t> exists in the PERSON table</a:t>
            </a:r>
          </a:p>
          <a:p>
            <a:r>
              <a:rPr lang="en-US" sz="1600" dirty="0">
                <a:latin typeface="Arial" panose="020B0604020202020204" pitchFamily="34" charset="0"/>
                <a:cs typeface="Arial" panose="020B0604020202020204" pitchFamily="34" charset="0"/>
              </a:rPr>
              <a:t>Insert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the OBSERVATION_PERIOD table based on survival variables present in the NAACCR data.  This is to help support the strategy of </a:t>
            </a:r>
            <a:r>
              <a:rPr lang="en-US" sz="1600" dirty="0" err="1">
                <a:latin typeface="Arial" panose="020B0604020202020204" pitchFamily="34" charset="0"/>
                <a:cs typeface="Arial" panose="020B0604020202020204" pitchFamily="34" charset="0"/>
              </a:rPr>
              <a:t>ETLing</a:t>
            </a:r>
            <a:r>
              <a:rPr lang="en-US" sz="1600" dirty="0">
                <a:latin typeface="Arial" panose="020B0604020202020204" pitchFamily="34" charset="0"/>
                <a:cs typeface="Arial" panose="020B0604020202020204" pitchFamily="34" charset="0"/>
              </a:rPr>
              <a:t> data into the Oncology CDM Extension tables in a satellite OMOP CDM instance and merging the data into a main OMOP CDM instance.</a:t>
            </a:r>
          </a:p>
          <a:p>
            <a:r>
              <a:rPr lang="en-US" sz="1600" dirty="0">
                <a:latin typeface="Arial" panose="020B0604020202020204" pitchFamily="34" charset="0"/>
                <a:cs typeface="Arial" panose="020B0604020202020204" pitchFamily="34" charset="0"/>
              </a:rPr>
              <a:t>Updates the </a:t>
            </a:r>
            <a:r>
              <a:rPr lang="en-US" sz="1600" dirty="0" err="1">
                <a:latin typeface="Arial" panose="020B0604020202020204" pitchFamily="34" charset="0"/>
                <a:cs typeface="Arial" panose="020B0604020202020204" pitchFamily="34" charset="0"/>
              </a:rPr>
              <a:t>OBSERVATION_PERIOD.observation_period_start_date</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OBSERVATION_PERIOD.observation_period_end_date</a:t>
            </a:r>
            <a:r>
              <a:rPr lang="en-US" sz="1600" dirty="0">
                <a:latin typeface="Arial" panose="020B0604020202020204" pitchFamily="34" charset="0"/>
                <a:cs typeface="Arial" panose="020B0604020202020204" pitchFamily="34" charset="0"/>
              </a:rPr>
              <a:t> for patients that have survival variables present in the NAACCR data that indicate longer survival</a:t>
            </a:r>
          </a:p>
          <a:p>
            <a:r>
              <a:rPr lang="en-US" sz="1600" dirty="0">
                <a:latin typeface="Arial" panose="020B0604020202020204" pitchFamily="34" charset="0"/>
                <a:cs typeface="Arial" panose="020B0604020202020204" pitchFamily="34" charset="0"/>
              </a:rPr>
              <a:t>Insert a date entry in the DEATH table if the death variable present in the NAACCR data indicates that the patient is deceased.  If prior information in the DEATH table conflicts with death data present in the NAACCR data the ETL refrains from updating the DEATH table.</a:t>
            </a:r>
          </a:p>
        </p:txBody>
      </p:sp>
    </p:spTree>
    <p:extLst>
      <p:ext uri="{BB962C8B-B14F-4D97-AF65-F5344CB8AC3E}">
        <p14:creationId xmlns:p14="http://schemas.microsoft.com/office/powerpoint/2010/main" val="326073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ETL:</a:t>
            </a:r>
            <a:br>
              <a:rPr lang="en-US" dirty="0"/>
            </a:br>
            <a:r>
              <a:rPr lang="en-US" dirty="0"/>
              <a:t>Pending Changes</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New Disease Episode concepts: The disease episode ‘Episode’ concepts have been recently changed.  The NAACCR ETL needs to be adapted to use the new disease episode concepts and conventions.</a:t>
            </a:r>
          </a:p>
          <a:p>
            <a:r>
              <a:rPr lang="en-US" sz="1600" dirty="0">
                <a:latin typeface="Arial" panose="020B0604020202020204" pitchFamily="34" charset="0"/>
                <a:cs typeface="Arial" panose="020B0604020202020204" pitchFamily="34" charset="0"/>
              </a:rPr>
              <a:t>The new disease episodes will guide the insertion of the first and only ‘subsequent’ disease episode that is available from the NAACCR data dictionary format.</a:t>
            </a:r>
          </a:p>
          <a:p>
            <a:pPr lvl="1"/>
            <a:r>
              <a:rPr lang="en-US" sz="1200" dirty="0">
                <a:latin typeface="Arial" panose="020B0604020202020204" pitchFamily="34" charset="0"/>
                <a:cs typeface="Arial" panose="020B0604020202020204" pitchFamily="34" charset="0"/>
              </a:rPr>
              <a:t>RECURRENCE TYPE—1ST</a:t>
            </a:r>
          </a:p>
          <a:p>
            <a:pPr lvl="2"/>
            <a:r>
              <a:rPr lang="en-US" sz="800" dirty="0">
                <a:latin typeface="Arial" panose="020B0604020202020204" pitchFamily="34" charset="0"/>
                <a:cs typeface="Arial" panose="020B0604020202020204" pitchFamily="34" charset="0"/>
              </a:rPr>
              <a:t>http://</a:t>
            </a:r>
            <a:r>
              <a:rPr lang="en-US" sz="800" dirty="0" err="1">
                <a:latin typeface="Arial" panose="020B0604020202020204" pitchFamily="34" charset="0"/>
                <a:cs typeface="Arial" panose="020B0604020202020204" pitchFamily="34" charset="0"/>
              </a:rPr>
              <a:t>datadictionary.naaccr.org</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default.aspx?c</a:t>
            </a:r>
            <a:r>
              <a:rPr lang="en-US" sz="800" dirty="0">
                <a:latin typeface="Arial" panose="020B0604020202020204" pitchFamily="34" charset="0"/>
                <a:cs typeface="Arial" panose="020B0604020202020204" pitchFamily="34" charset="0"/>
              </a:rPr>
              <a:t>=10&amp;Version=21#1880</a:t>
            </a:r>
          </a:p>
          <a:p>
            <a:pPr lvl="1"/>
            <a:r>
              <a:rPr lang="en-US" sz="1200" dirty="0">
                <a:latin typeface="Arial" panose="020B0604020202020204" pitchFamily="34" charset="0"/>
                <a:cs typeface="Arial" panose="020B0604020202020204" pitchFamily="34" charset="0"/>
              </a:rPr>
              <a:t>RECURRENCE DATE—1ST</a:t>
            </a:r>
          </a:p>
          <a:p>
            <a:pPr lvl="2"/>
            <a:r>
              <a:rPr lang="en-US" sz="800" dirty="0">
                <a:latin typeface="Arial" panose="020B0604020202020204" pitchFamily="34" charset="0"/>
                <a:cs typeface="Arial" panose="020B0604020202020204" pitchFamily="34" charset="0"/>
              </a:rPr>
              <a:t>http://</a:t>
            </a:r>
            <a:r>
              <a:rPr lang="en-US" sz="800" dirty="0" err="1">
                <a:latin typeface="Arial" panose="020B0604020202020204" pitchFamily="34" charset="0"/>
                <a:cs typeface="Arial" panose="020B0604020202020204" pitchFamily="34" charset="0"/>
              </a:rPr>
              <a:t>datadictionary.naaccr.org</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default.aspx?c</a:t>
            </a:r>
            <a:r>
              <a:rPr lang="en-US" sz="800" dirty="0">
                <a:latin typeface="Arial" panose="020B0604020202020204" pitchFamily="34" charset="0"/>
                <a:cs typeface="Arial" panose="020B0604020202020204" pitchFamily="34" charset="0"/>
              </a:rPr>
              <a:t>=10&amp;Version=21#1860</a:t>
            </a:r>
          </a:p>
        </p:txBody>
      </p:sp>
    </p:spTree>
    <p:extLst>
      <p:ext uri="{BB962C8B-B14F-4D97-AF65-F5344CB8AC3E}">
        <p14:creationId xmlns:p14="http://schemas.microsoft.com/office/powerpoint/2010/main" val="354160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ETL</a:t>
            </a:r>
            <a:br>
              <a:rPr lang="en-US" dirty="0"/>
            </a:br>
            <a:r>
              <a:rPr lang="en-US" dirty="0"/>
              <a:t> Installation</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Install the Oncology CDM Extension.  </a:t>
            </a:r>
            <a:r>
              <a:rPr lang="en-US" sz="1400" dirty="0">
                <a:latin typeface="Arial" panose="020B0604020202020204" pitchFamily="34" charset="0"/>
                <a:cs typeface="Arial" panose="020B0604020202020204" pitchFamily="34" charset="0"/>
                <a:hlinkClick r:id="rId2"/>
              </a:rPr>
              <a:t>https://github.com/OHDSI/OncologyWG/wiki/Oncology-CDM-Extension-Installation</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Step 1: Compile the OMOP CDM v5.31 Tables</a:t>
            </a:r>
          </a:p>
          <a:p>
            <a:pPr lvl="1"/>
            <a:r>
              <a:rPr lang="en-US" sz="1400" dirty="0">
                <a:latin typeface="Arial" panose="020B0604020202020204" pitchFamily="34" charset="0"/>
                <a:cs typeface="Arial" panose="020B0604020202020204" pitchFamily="34" charset="0"/>
              </a:rPr>
              <a:t>Step 2: Compile the Oncology CDM Extension Tables</a:t>
            </a:r>
          </a:p>
          <a:p>
            <a:pPr lvl="1"/>
            <a:r>
              <a:rPr lang="en-US" sz="1400" dirty="0">
                <a:latin typeface="Arial" panose="020B0604020202020204" pitchFamily="34" charset="0"/>
                <a:cs typeface="Arial" panose="020B0604020202020204" pitchFamily="34" charset="0"/>
              </a:rPr>
              <a:t>Step 3: Load the OMOP Standardized Vocabulary Tables.</a:t>
            </a:r>
          </a:p>
          <a:p>
            <a:pPr lvl="2"/>
            <a:r>
              <a:rPr lang="en-US" sz="1400" dirty="0">
                <a:latin typeface="Arial" panose="020B0604020202020204" pitchFamily="34" charset="0"/>
                <a:cs typeface="Arial" panose="020B0604020202020204" pitchFamily="34" charset="0"/>
              </a:rPr>
              <a:t>SNOMED, ICDO3, HemOnc, </a:t>
            </a:r>
            <a:r>
              <a:rPr lang="en-US" sz="1400" dirty="0" err="1">
                <a:latin typeface="Arial" panose="020B0604020202020204" pitchFamily="34" charset="0"/>
                <a:cs typeface="Arial" panose="020B0604020202020204" pitchFamily="34" charset="0"/>
              </a:rPr>
              <a:t>RxNorm</a:t>
            </a:r>
            <a:r>
              <a:rPr lang="en-US" sz="1400" dirty="0">
                <a:latin typeface="Arial" panose="020B0604020202020204" pitchFamily="34" charset="0"/>
                <a:cs typeface="Arial" panose="020B0604020202020204" pitchFamily="34" charset="0"/>
              </a:rPr>
              <a:t>, NAACCR, and Episode Type.</a:t>
            </a:r>
          </a:p>
          <a:p>
            <a:pPr lvl="2"/>
            <a:r>
              <a:rPr lang="en-US" sz="1400" dirty="0">
                <a:latin typeface="Arial" panose="020B0604020202020204" pitchFamily="34" charset="0"/>
                <a:cs typeface="Arial" panose="020B0604020202020204" pitchFamily="34" charset="0"/>
              </a:rPr>
              <a:t>Execute the vocabulary patch file from the </a:t>
            </a:r>
            <a:r>
              <a:rPr lang="en-US" sz="1400" dirty="0" err="1">
                <a:latin typeface="Arial" panose="020B0604020202020204" pitchFamily="34" charset="0"/>
                <a:cs typeface="Arial" panose="020B0604020202020204" pitchFamily="34" charset="0"/>
              </a:rPr>
              <a:t>OncologyWG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Github</a:t>
            </a:r>
            <a:r>
              <a:rPr lang="en-US" sz="1400" dirty="0">
                <a:latin typeface="Arial" panose="020B0604020202020204" pitchFamily="34" charset="0"/>
                <a:cs typeface="Arial" panose="020B0604020202020204" pitchFamily="34" charset="0"/>
              </a:rPr>
              <a:t> repository to support metadata description/reference of the Oncology CDM Extension's new tables and added columns.</a:t>
            </a:r>
          </a:p>
          <a:p>
            <a:pPr lvl="1"/>
            <a:r>
              <a:rPr lang="en-US" sz="1400" dirty="0">
                <a:latin typeface="Arial" panose="020B0604020202020204" pitchFamily="34" charset="0"/>
                <a:cs typeface="Arial" panose="020B0604020202020204" pitchFamily="34" charset="0"/>
              </a:rPr>
              <a:t>Step 4: ETL the OMOP Standardized Clinical Data Tables</a:t>
            </a:r>
          </a:p>
          <a:p>
            <a:pPr lvl="1"/>
            <a:r>
              <a:rPr lang="en-US" sz="1400" dirty="0">
                <a:latin typeface="Arial" panose="020B0604020202020204" pitchFamily="34" charset="0"/>
                <a:cs typeface="Arial" panose="020B0604020202020204" pitchFamily="34" charset="0"/>
              </a:rPr>
              <a:t>Step 5: Compile the indexes and constraints.</a:t>
            </a:r>
          </a:p>
          <a:p>
            <a:pPr lvl="1"/>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7183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ETL</a:t>
            </a:r>
            <a:br>
              <a:rPr lang="en-US" dirty="0"/>
            </a:br>
            <a:r>
              <a:rPr lang="en-US" dirty="0"/>
              <a:t> Installation</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Install the common NAACCR data dictionary input format: NAACCR_DATA_POINTS.  See NAACCR_DATA_POINTS DDL</a:t>
            </a:r>
          </a:p>
          <a:p>
            <a:pPr lvl="1"/>
            <a:r>
              <a:rPr lang="en-US" sz="2000" dirty="0">
                <a:latin typeface="Arial" panose="020B0604020202020204" pitchFamily="34" charset="0"/>
                <a:cs typeface="Arial" panose="020B0604020202020204" pitchFamily="34" charset="0"/>
              </a:rPr>
              <a:t>https://</a:t>
            </a:r>
            <a:r>
              <a:rPr lang="en-US" sz="2000" dirty="0" err="1">
                <a:latin typeface="Arial" panose="020B0604020202020204" pitchFamily="34" charset="0"/>
                <a:cs typeface="Arial" panose="020B0604020202020204" pitchFamily="34" charset="0"/>
              </a:rPr>
              <a:t>github.com</a:t>
            </a:r>
            <a:r>
              <a:rPr lang="en-US" sz="2000" dirty="0">
                <a:latin typeface="Arial" panose="020B0604020202020204" pitchFamily="34" charset="0"/>
                <a:cs typeface="Arial" panose="020B0604020202020204" pitchFamily="34" charset="0"/>
              </a:rPr>
              <a:t>/OHDSI/</a:t>
            </a:r>
            <a:r>
              <a:rPr lang="en-US" sz="2000" dirty="0" err="1">
                <a:latin typeface="Arial" panose="020B0604020202020204" pitchFamily="34" charset="0"/>
                <a:cs typeface="Arial" panose="020B0604020202020204" pitchFamily="34" charset="0"/>
              </a:rPr>
              <a:t>OncologyWG</a:t>
            </a:r>
            <a:r>
              <a:rPr lang="en-US" sz="2000" dirty="0">
                <a:latin typeface="Arial" panose="020B0604020202020204" pitchFamily="34" charset="0"/>
                <a:cs typeface="Arial" panose="020B0604020202020204" pitchFamily="34" charset="0"/>
              </a:rPr>
              <a:t>/blob/master/</a:t>
            </a:r>
            <a:r>
              <a:rPr lang="en-US" sz="2000" dirty="0" err="1">
                <a:latin typeface="Arial" panose="020B0604020202020204" pitchFamily="34" charset="0"/>
                <a:cs typeface="Arial" panose="020B0604020202020204" pitchFamily="34" charset="0"/>
              </a:rPr>
              <a:t>etl</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naaccr_etl_input_format_ddl.sql</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Install an ancillary provenance table to aid data quality checks: CDM_SOURCE_PROVENANCE.  See CDM_SOURCE_PROVENANCE DDL</a:t>
            </a:r>
          </a:p>
          <a:p>
            <a:pPr lvl="1"/>
            <a:r>
              <a:rPr lang="en-US" sz="2000" dirty="0">
                <a:latin typeface="Arial" panose="020B0604020202020204" pitchFamily="34" charset="0"/>
                <a:cs typeface="Arial" panose="020B0604020202020204" pitchFamily="34" charset="0"/>
              </a:rPr>
              <a:t>https://</a:t>
            </a:r>
            <a:r>
              <a:rPr lang="en-US" sz="2000" dirty="0" err="1">
                <a:latin typeface="Arial" panose="020B0604020202020204" pitchFamily="34" charset="0"/>
                <a:cs typeface="Arial" panose="020B0604020202020204" pitchFamily="34" charset="0"/>
              </a:rPr>
              <a:t>github.com</a:t>
            </a:r>
            <a:r>
              <a:rPr lang="en-US" sz="2000" dirty="0">
                <a:latin typeface="Arial" panose="020B0604020202020204" pitchFamily="34" charset="0"/>
                <a:cs typeface="Arial" panose="020B0604020202020204" pitchFamily="34" charset="0"/>
              </a:rPr>
              <a:t>/OHDSI/</a:t>
            </a:r>
            <a:r>
              <a:rPr lang="en-US" sz="2000" dirty="0" err="1">
                <a:latin typeface="Arial" panose="020B0604020202020204" pitchFamily="34" charset="0"/>
                <a:cs typeface="Arial" panose="020B0604020202020204" pitchFamily="34" charset="0"/>
              </a:rPr>
              <a:t>OncologyWG</a:t>
            </a:r>
            <a:r>
              <a:rPr lang="en-US" sz="2000" dirty="0">
                <a:latin typeface="Arial" panose="020B0604020202020204" pitchFamily="34" charset="0"/>
                <a:cs typeface="Arial" panose="020B0604020202020204" pitchFamily="34" charset="0"/>
              </a:rPr>
              <a:t>/blob/master/</a:t>
            </a:r>
            <a:r>
              <a:rPr lang="en-US" sz="2000" dirty="0" err="1">
                <a:latin typeface="Arial" panose="020B0604020202020204" pitchFamily="34" charset="0"/>
                <a:cs typeface="Arial" panose="020B0604020202020204" pitchFamily="34" charset="0"/>
              </a:rPr>
              <a:t>etl</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cdm_source_provenance.sql</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771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
          <p:cNvSpPr txBox="1">
            <a:spLocks noGrp="1"/>
          </p:cNvSpPr>
          <p:nvPr>
            <p:ph type="title"/>
          </p:nvPr>
        </p:nvSpPr>
        <p:spPr>
          <a:xfrm>
            <a:off x="1206766" y="390279"/>
            <a:ext cx="7543800" cy="698500"/>
          </a:xfrm>
          <a:prstGeom prst="rect">
            <a:avLst/>
          </a:prstGeom>
          <a:noFill/>
          <a:ln>
            <a:noFill/>
          </a:ln>
        </p:spPr>
        <p:txBody>
          <a:bodyPr spcFirstLastPara="1" vert="horz" wrap="square" lIns="68569" tIns="68569" rIns="68569" bIns="68569" rtlCol="0" anchor="ctr" anchorCtr="0">
            <a:noAutofit/>
          </a:bodyPr>
          <a:lstStyle/>
          <a:p>
            <a:pPr algn="l">
              <a:lnSpc>
                <a:spcPct val="90000"/>
              </a:lnSpc>
              <a:spcBef>
                <a:spcPts val="0"/>
              </a:spcBef>
              <a:buSzPts val="4000"/>
            </a:pPr>
            <a:r>
              <a:rPr lang="en-US" dirty="0"/>
              <a:t>Agenda</a:t>
            </a:r>
            <a:endParaRPr dirty="0"/>
          </a:p>
        </p:txBody>
      </p:sp>
      <p:sp>
        <p:nvSpPr>
          <p:cNvPr id="3" name="Google Shape;489;p6">
            <a:extLst>
              <a:ext uri="{FF2B5EF4-FFF2-40B4-BE49-F238E27FC236}">
                <a16:creationId xmlns:a16="http://schemas.microsoft.com/office/drawing/2014/main" id="{61DCD831-2061-4661-ACD1-C4D5C61329BE}"/>
              </a:ext>
            </a:extLst>
          </p:cNvPr>
          <p:cNvSpPr txBox="1"/>
          <p:nvPr/>
        </p:nvSpPr>
        <p:spPr>
          <a:xfrm>
            <a:off x="649923" y="1906625"/>
            <a:ext cx="8100643" cy="1942307"/>
          </a:xfrm>
          <a:prstGeom prst="rect">
            <a:avLst/>
          </a:prstGeom>
          <a:noFill/>
          <a:ln>
            <a:noFill/>
          </a:ln>
        </p:spPr>
        <p:txBody>
          <a:bodyPr spcFirstLastPara="1" wrap="square" lIns="68569" tIns="68569" rIns="68569" bIns="68569" anchor="t" anchorCtr="0">
            <a:noAutofit/>
          </a:bodyPr>
          <a:lstStyle/>
          <a:p>
            <a:pPr marL="233363" indent="-233363">
              <a:lnSpc>
                <a:spcPct val="90000"/>
              </a:lnSpc>
              <a:spcBef>
                <a:spcPts val="420"/>
              </a:spcBef>
              <a:spcAft>
                <a:spcPts val="0"/>
              </a:spcAft>
              <a:buClr>
                <a:srgbClr val="20425A"/>
              </a:buClr>
              <a:buSzPct val="156000"/>
              <a:buFont typeface="Arial" panose="020B0604020202020204" pitchFamily="34" charset="0"/>
              <a:buChar char="•"/>
            </a:pPr>
            <a:r>
              <a:rPr lang="en-US" sz="1800" b="1" dirty="0">
                <a:sym typeface="Calibri"/>
              </a:rPr>
              <a:t>Background</a:t>
            </a:r>
            <a:r>
              <a:rPr lang="en-US" sz="1800" dirty="0">
                <a:sym typeface="Calibri"/>
              </a:rPr>
              <a:t>: NAACCR tumor registry data and the OMOP Cancer Extension.</a:t>
            </a:r>
          </a:p>
          <a:p>
            <a:pPr marL="233363" indent="-233363">
              <a:lnSpc>
                <a:spcPct val="90000"/>
              </a:lnSpc>
              <a:spcBef>
                <a:spcPts val="420"/>
              </a:spcBef>
              <a:spcAft>
                <a:spcPts val="0"/>
              </a:spcAft>
              <a:buClr>
                <a:srgbClr val="20425A"/>
              </a:buClr>
              <a:buSzPct val="156000"/>
              <a:buFont typeface="Arial" panose="020B0604020202020204" pitchFamily="34" charset="0"/>
              <a:buChar char="•"/>
            </a:pPr>
            <a:endParaRPr lang="en-US" sz="1800" b="1" dirty="0">
              <a:sym typeface="Calibri"/>
            </a:endParaRPr>
          </a:p>
          <a:p>
            <a:pPr marL="233363" indent="-233363">
              <a:lnSpc>
                <a:spcPct val="90000"/>
              </a:lnSpc>
              <a:spcBef>
                <a:spcPts val="420"/>
              </a:spcBef>
              <a:spcAft>
                <a:spcPts val="0"/>
              </a:spcAft>
              <a:buClr>
                <a:srgbClr val="20425A"/>
              </a:buClr>
              <a:buSzPct val="156000"/>
              <a:buFont typeface="Arial" panose="020B0604020202020204" pitchFamily="34" charset="0"/>
              <a:buChar char="•"/>
            </a:pPr>
            <a:r>
              <a:rPr lang="en-US" sz="1800" b="1" dirty="0">
                <a:sym typeface="Calibri"/>
              </a:rPr>
              <a:t>NAACCR ETL: </a:t>
            </a:r>
            <a:r>
              <a:rPr lang="en-US" sz="1800" dirty="0">
                <a:sym typeface="Calibri"/>
              </a:rPr>
              <a:t>High-level description of the NAACCR ETL’s implementation.</a:t>
            </a:r>
          </a:p>
          <a:p>
            <a:pPr marL="233363" indent="-233363">
              <a:lnSpc>
                <a:spcPct val="90000"/>
              </a:lnSpc>
              <a:spcBef>
                <a:spcPts val="420"/>
              </a:spcBef>
              <a:spcAft>
                <a:spcPts val="0"/>
              </a:spcAft>
              <a:buClr>
                <a:srgbClr val="20425A"/>
              </a:buClr>
              <a:buSzPct val="156000"/>
              <a:buFont typeface="Arial" panose="020B0604020202020204" pitchFamily="34" charset="0"/>
              <a:buChar char="•"/>
            </a:pPr>
            <a:endParaRPr lang="en-US" sz="1800" dirty="0">
              <a:sym typeface="Calibri"/>
            </a:endParaRPr>
          </a:p>
          <a:p>
            <a:pPr marL="233363" indent="-233363">
              <a:lnSpc>
                <a:spcPct val="90000"/>
              </a:lnSpc>
              <a:spcBef>
                <a:spcPts val="420"/>
              </a:spcBef>
              <a:spcAft>
                <a:spcPts val="0"/>
              </a:spcAft>
              <a:buClr>
                <a:srgbClr val="20425A"/>
              </a:buClr>
              <a:buSzPct val="156000"/>
              <a:buFont typeface="Arial" panose="020B0604020202020204" pitchFamily="34" charset="0"/>
              <a:buChar char="•"/>
            </a:pPr>
            <a:r>
              <a:rPr lang="en-US" sz="1800" b="1" dirty="0">
                <a:sym typeface="Calibri"/>
              </a:rPr>
              <a:t>Exercise</a:t>
            </a:r>
            <a:r>
              <a:rPr lang="en-US" sz="1800" dirty="0">
                <a:sym typeface="Calibri"/>
              </a:rPr>
              <a:t>: Execute the NAACCR ETL against some test data and query the population of the OMOP Cancer Extension.</a:t>
            </a:r>
          </a:p>
        </p:txBody>
      </p:sp>
      <p:sp>
        <p:nvSpPr>
          <p:cNvPr id="5" name="Oval 4">
            <a:extLst>
              <a:ext uri="{FF2B5EF4-FFF2-40B4-BE49-F238E27FC236}">
                <a16:creationId xmlns:a16="http://schemas.microsoft.com/office/drawing/2014/main" id="{6D14AA0F-EFF2-4E69-925B-9349F31538B0}"/>
              </a:ext>
            </a:extLst>
          </p:cNvPr>
          <p:cNvSpPr/>
          <p:nvPr/>
        </p:nvSpPr>
        <p:spPr>
          <a:xfrm rot="21417520">
            <a:off x="179229" y="3666052"/>
            <a:ext cx="365760" cy="365760"/>
          </a:xfrm>
          <a:prstGeom prst="ellipse">
            <a:avLst/>
          </a:prstGeom>
          <a:solidFill>
            <a:srgbClr val="F5A118">
              <a:alpha val="28000"/>
            </a:srgbClr>
          </a:solidFill>
          <a:ln>
            <a:solidFill>
              <a:srgbClr val="204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0425A"/>
                </a:solidFill>
              </a:rPr>
              <a:t>2</a:t>
            </a:r>
          </a:p>
        </p:txBody>
      </p:sp>
      <p:sp>
        <p:nvSpPr>
          <p:cNvPr id="7" name="Oval 6">
            <a:extLst>
              <a:ext uri="{FF2B5EF4-FFF2-40B4-BE49-F238E27FC236}">
                <a16:creationId xmlns:a16="http://schemas.microsoft.com/office/drawing/2014/main" id="{41EECCFE-996C-467A-9D8C-8D3FA356D3D5}"/>
              </a:ext>
            </a:extLst>
          </p:cNvPr>
          <p:cNvSpPr/>
          <p:nvPr/>
        </p:nvSpPr>
        <p:spPr>
          <a:xfrm>
            <a:off x="188674" y="1973736"/>
            <a:ext cx="365760" cy="365760"/>
          </a:xfrm>
          <a:prstGeom prst="ellipse">
            <a:avLst/>
          </a:prstGeom>
          <a:solidFill>
            <a:srgbClr val="F5A118">
              <a:alpha val="28000"/>
            </a:srgbClr>
          </a:solidFill>
          <a:ln>
            <a:solidFill>
              <a:srgbClr val="204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0425A"/>
                </a:solidFill>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Populate the </a:t>
            </a:r>
            <a:br>
              <a:rPr lang="en-US" dirty="0"/>
            </a:br>
            <a:r>
              <a:rPr lang="en-US" dirty="0"/>
              <a:t>NAACCR_DATA_POINTS Input Format</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r>
              <a:rPr lang="en-US" sz="1400" dirty="0">
                <a:latin typeface="Arial" panose="020B0604020202020204" pitchFamily="34" charset="0"/>
                <a:cs typeface="Arial" panose="020B0604020202020204" pitchFamily="34" charset="0"/>
              </a:rPr>
              <a:t>The NAACCR data is natively a flat or pivoted format, typically available to ETL developers in either the native NAACCR fixed-width file format or in a custom relational structure determined by local tumor registry software.</a:t>
            </a:r>
          </a:p>
          <a:p>
            <a:r>
              <a:rPr lang="en-US" sz="1400" dirty="0">
                <a:latin typeface="Arial" panose="020B0604020202020204" pitchFamily="34" charset="0"/>
                <a:cs typeface="Arial" panose="020B0604020202020204" pitchFamily="34" charset="0"/>
              </a:rPr>
              <a:t>Currently the OHDSI Oncology Development Subgroup supports two methods to convert and populate the NAACCR_DATA_POINTS input format from native NAACCR data.</a:t>
            </a:r>
          </a:p>
          <a:p>
            <a:pPr lvl="1"/>
            <a:r>
              <a:rPr lang="en-US" sz="1400" dirty="0">
                <a:latin typeface="Arial" panose="020B0604020202020204" pitchFamily="34" charset="0"/>
                <a:cs typeface="Arial" panose="020B0604020202020204" pitchFamily="34" charset="0"/>
              </a:rPr>
              <a:t>An R package to parse the native NAACCR flat-file format (v15-18) and ingest it into the NAACCR_DATA_POINTS input format. The package and execution instructions can be found  here: https://</a:t>
            </a:r>
            <a:r>
              <a:rPr lang="en-US" sz="1400" dirty="0" err="1">
                <a:latin typeface="Arial" panose="020B0604020202020204" pitchFamily="34" charset="0"/>
                <a:cs typeface="Arial" panose="020B0604020202020204" pitchFamily="34" charset="0"/>
              </a:rPr>
              <a:t>github.com</a:t>
            </a:r>
            <a:r>
              <a:rPr lang="en-US" sz="1400" dirty="0">
                <a:latin typeface="Arial" panose="020B0604020202020204" pitchFamily="34" charset="0"/>
                <a:cs typeface="Arial" panose="020B0604020202020204" pitchFamily="34" charset="0"/>
              </a:rPr>
              <a:t>/OHDSI/</a:t>
            </a:r>
            <a:r>
              <a:rPr lang="en-US" sz="1400" dirty="0" err="1">
                <a:latin typeface="Arial" panose="020B0604020202020204" pitchFamily="34" charset="0"/>
                <a:cs typeface="Arial" panose="020B0604020202020204" pitchFamily="34" charset="0"/>
              </a:rPr>
              <a:t>OncologyWG</a:t>
            </a:r>
            <a:r>
              <a:rPr lang="en-US" sz="1400" dirty="0">
                <a:latin typeface="Arial" panose="020B0604020202020204" pitchFamily="34" charset="0"/>
                <a:cs typeface="Arial" panose="020B0604020202020204" pitchFamily="34" charset="0"/>
              </a:rPr>
              <a:t>/tree/master/</a:t>
            </a:r>
            <a:r>
              <a:rPr lang="en-US" sz="1400" dirty="0" err="1">
                <a:latin typeface="Arial" panose="020B0604020202020204" pitchFamily="34" charset="0"/>
                <a:cs typeface="Arial" panose="020B0604020202020204" pitchFamily="34" charset="0"/>
              </a:rPr>
              <a:t>NaaccrParser</a:t>
            </a:r>
            <a:r>
              <a:rPr lang="en-US" sz="1400" dirty="0">
                <a:latin typeface="Arial" panose="020B0604020202020204" pitchFamily="34" charset="0"/>
                <a:cs typeface="Arial" panose="020B0604020202020204" pitchFamily="34" charset="0"/>
              </a:rPr>
              <a:t>. </a:t>
            </a:r>
          </a:p>
          <a:p>
            <a:pPr lvl="1"/>
            <a:r>
              <a:rPr lang="en-US" sz="1400" dirty="0">
                <a:latin typeface="Arial" panose="020B0604020202020204" pitchFamily="34" charset="0"/>
                <a:cs typeface="Arial" panose="020B0604020202020204" pitchFamily="34" charset="0"/>
              </a:rPr>
              <a:t>An SQL script to transform the relational model of Elekta METRIQ (the most popular tumor registry software). As this script references </a:t>
            </a:r>
            <a:r>
              <a:rPr lang="en-US" sz="1400" dirty="0" err="1">
                <a:latin typeface="Arial" panose="020B0604020202020204" pitchFamily="34" charset="0"/>
                <a:cs typeface="Arial" panose="020B0604020202020204" pitchFamily="34" charset="0"/>
              </a:rPr>
              <a:t>Elkta</a:t>
            </a:r>
            <a:r>
              <a:rPr lang="en-US" sz="1400" dirty="0">
                <a:latin typeface="Arial" panose="020B0604020202020204" pitchFamily="34" charset="0"/>
                <a:cs typeface="Arial" panose="020B0604020202020204" pitchFamily="34" charset="0"/>
              </a:rPr>
              <a:t> METRIQ's proprietary data model, it cannot be shared as open source. For more information contact Michael Gurley (</a:t>
            </a:r>
            <a:r>
              <a:rPr lang="en-US" sz="1400" dirty="0" err="1">
                <a:latin typeface="Arial" panose="020B0604020202020204" pitchFamily="34" charset="0"/>
                <a:cs typeface="Arial" panose="020B0604020202020204" pitchFamily="34" charset="0"/>
              </a:rPr>
              <a:t>m-gurley@northwestern.edu</a:t>
            </a:r>
            <a:r>
              <a:rPr lang="en-US" sz="1400" dirty="0">
                <a:latin typeface="Arial" panose="020B0604020202020204" pitchFamily="34" charset="0"/>
                <a:cs typeface="Arial" panose="020B0604020202020204" pitchFamily="34" charset="0"/>
              </a:rPr>
              <a:t>), a co-lead of the OHDSI Development Subgroup.</a:t>
            </a:r>
          </a:p>
          <a:p>
            <a:r>
              <a:rPr lang="en-US" sz="1400" dirty="0">
                <a:latin typeface="Arial" panose="020B0604020202020204" pitchFamily="34" charset="0"/>
                <a:cs typeface="Arial" panose="020B0604020202020204" pitchFamily="34" charset="0"/>
              </a:rPr>
              <a:t>All methods of transforming the NAACCR data to the NAACCR_DATA_POINTS input format will need to include a method to populate the </a:t>
            </a:r>
            <a:r>
              <a:rPr lang="en-US" sz="1400" dirty="0" err="1">
                <a:latin typeface="Arial" panose="020B0604020202020204" pitchFamily="34" charset="0"/>
                <a:cs typeface="Arial" panose="020B0604020202020204" pitchFamily="34" charset="0"/>
              </a:rPr>
              <a:t>NAACCR_DATA_POINTS.person_id</a:t>
            </a:r>
            <a:r>
              <a:rPr lang="en-US" sz="1400" dirty="0">
                <a:latin typeface="Arial" panose="020B0604020202020204" pitchFamily="34" charset="0"/>
                <a:cs typeface="Arial" panose="020B0604020202020204" pitchFamily="34" charset="0"/>
              </a:rPr>
              <a:t> column.  Normally, this will be done by mapping NAACCR item [2300 -'Medical Record Number' ](http://</a:t>
            </a:r>
            <a:r>
              <a:rPr lang="en-US" sz="1400" dirty="0" err="1">
                <a:latin typeface="Arial" panose="020B0604020202020204" pitchFamily="34" charset="0"/>
                <a:cs typeface="Arial" panose="020B0604020202020204" pitchFamily="34" charset="0"/>
              </a:rPr>
              <a:t>datadictionary.naaccr.org</a:t>
            </a:r>
            <a:r>
              <a:rPr lang="en-US" sz="1400" dirty="0">
                <a:latin typeface="Arial" panose="020B0604020202020204" pitchFamily="34" charset="0"/>
                <a:cs typeface="Arial" panose="020B0604020202020204" pitchFamily="34" charset="0"/>
              </a:rPr>
              <a:t>/?c=10#2300) to a medical record number in a local EHR or Enterprise Master Patient Index (EMPI). The aforementioned R package contains a function to populate the person identifier which assumes a database table exists that maps MRN to </a:t>
            </a:r>
            <a:r>
              <a:rPr lang="en-US" sz="1400" dirty="0" err="1">
                <a:latin typeface="Arial" panose="020B0604020202020204" pitchFamily="34" charset="0"/>
                <a:cs typeface="Arial" panose="020B0604020202020204" pitchFamily="34" charset="0"/>
              </a:rPr>
              <a:t>person_id</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67750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Executing the</a:t>
            </a:r>
            <a:br>
              <a:rPr lang="en-US" dirty="0"/>
            </a:br>
            <a:r>
              <a:rPr lang="en-US" dirty="0"/>
              <a:t> NAACCR ETL SQL</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NAACCR ETL SQL has been written in vanilla SQL to facilitate it being run on multiple different database platforms.</a:t>
            </a:r>
          </a:p>
          <a:p>
            <a:r>
              <a:rPr lang="en-US" sz="1600" dirty="0">
                <a:latin typeface="Arial" panose="020B0604020202020204" pitchFamily="34" charset="0"/>
                <a:cs typeface="Arial" panose="020B0604020202020204" pitchFamily="34" charset="0"/>
              </a:rPr>
              <a:t>Uses the </a:t>
            </a:r>
            <a:r>
              <a:rPr lang="en-US" sz="1600" dirty="0" err="1">
                <a:latin typeface="Arial" panose="020B0604020202020204" pitchFamily="34" charset="0"/>
                <a:cs typeface="Arial" panose="020B0604020202020204" pitchFamily="34" charset="0"/>
              </a:rPr>
              <a:t>SQLRender</a:t>
            </a:r>
            <a:r>
              <a:rPr lang="en-US" sz="1600" dirty="0">
                <a:latin typeface="Arial" panose="020B0604020202020204" pitchFamily="34" charset="0"/>
                <a:cs typeface="Arial" panose="020B0604020202020204" pitchFamily="34" charset="0"/>
              </a:rPr>
              <a:t> (https://</a:t>
            </a:r>
            <a:r>
              <a:rPr lang="en-US" sz="1600" dirty="0" err="1">
                <a:latin typeface="Arial" panose="020B0604020202020204" pitchFamily="34" charset="0"/>
                <a:cs typeface="Arial" panose="020B0604020202020204" pitchFamily="34" charset="0"/>
              </a:rPr>
              <a:t>github.com</a:t>
            </a:r>
            <a:r>
              <a:rPr lang="en-US" sz="1600" dirty="0">
                <a:latin typeface="Arial" panose="020B0604020202020204" pitchFamily="34" charset="0"/>
                <a:cs typeface="Arial" panose="020B0604020202020204" pitchFamily="34" charset="0"/>
              </a:rPr>
              <a:t>/OHDSI/</a:t>
            </a:r>
            <a:r>
              <a:rPr lang="en-US" sz="1600" dirty="0" err="1">
                <a:latin typeface="Arial" panose="020B0604020202020204" pitchFamily="34" charset="0"/>
                <a:cs typeface="Arial" panose="020B0604020202020204" pitchFamily="34" charset="0"/>
              </a:rPr>
              <a:t>SqlRender</a:t>
            </a:r>
            <a:r>
              <a:rPr lang="en-US" sz="1600" dirty="0">
                <a:latin typeface="Arial" panose="020B0604020202020204" pitchFamily="34" charset="0"/>
                <a:cs typeface="Arial" panose="020B0604020202020204" pitchFamily="34" charset="0"/>
              </a:rPr>
              <a:t>) OHDSI package to translate the NAACCR ETL to the four supported database platforms (PostgreSQL, </a:t>
            </a:r>
            <a:r>
              <a:rPr lang="en-US" sz="1600" dirty="0" err="1">
                <a:latin typeface="Arial" panose="020B0604020202020204" pitchFamily="34" charset="0"/>
                <a:cs typeface="Arial" panose="020B0604020202020204" pitchFamily="34" charset="0"/>
              </a:rPr>
              <a:t>Sql</a:t>
            </a:r>
            <a:r>
              <a:rPr lang="en-US" sz="1600" dirty="0">
                <a:latin typeface="Arial" panose="020B0604020202020204" pitchFamily="34" charset="0"/>
                <a:cs typeface="Arial" panose="020B0604020202020204" pitchFamily="34" charset="0"/>
              </a:rPr>
              <a:t> Server, Oracle, and Redshift).</a:t>
            </a:r>
          </a:p>
          <a:p>
            <a:r>
              <a:rPr lang="en-US" sz="1600" dirty="0">
                <a:latin typeface="Arial" panose="020B0604020202020204" pitchFamily="34" charset="0"/>
                <a:cs typeface="Arial" panose="020B0604020202020204" pitchFamily="34" charset="0"/>
              </a:rPr>
              <a:t>Wrapped in a database transaction to support the complete rollback of data changes.</a:t>
            </a:r>
          </a:p>
          <a:p>
            <a:r>
              <a:rPr lang="en-US" sz="1600" dirty="0">
                <a:latin typeface="Arial" panose="020B0604020202020204" pitchFamily="34" charset="0"/>
                <a:cs typeface="Arial" panose="020B0604020202020204" pitchFamily="34" charset="0"/>
              </a:rPr>
              <a:t>To execute, grab the NAACCR SQL ETL from the </a:t>
            </a:r>
            <a:r>
              <a:rPr lang="en-US" sz="1600" dirty="0" err="1">
                <a:latin typeface="Arial" panose="020B0604020202020204" pitchFamily="34" charset="0"/>
                <a:cs typeface="Arial" panose="020B0604020202020204" pitchFamily="34" charset="0"/>
              </a:rPr>
              <a:t>OncologyWG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Github</a:t>
            </a:r>
            <a:r>
              <a:rPr lang="en-US" sz="1600" dirty="0">
                <a:latin typeface="Arial" panose="020B0604020202020204" pitchFamily="34" charset="0"/>
                <a:cs typeface="Arial" panose="020B0604020202020204" pitchFamily="34" charset="0"/>
              </a:rPr>
              <a:t> repository (https://</a:t>
            </a:r>
            <a:r>
              <a:rPr lang="en-US" sz="1600" dirty="0" err="1">
                <a:latin typeface="Arial" panose="020B0604020202020204" pitchFamily="34" charset="0"/>
                <a:cs typeface="Arial" panose="020B0604020202020204" pitchFamily="34" charset="0"/>
              </a:rPr>
              <a:t>github.com</a:t>
            </a:r>
            <a:r>
              <a:rPr lang="en-US" sz="1600" dirty="0">
                <a:latin typeface="Arial" panose="020B0604020202020204" pitchFamily="34" charset="0"/>
                <a:cs typeface="Arial" panose="020B0604020202020204" pitchFamily="34" charset="0"/>
              </a:rPr>
              <a:t>/OHDSI/</a:t>
            </a:r>
            <a:r>
              <a:rPr lang="en-US" sz="1600" dirty="0" err="1">
                <a:latin typeface="Arial" panose="020B0604020202020204" pitchFamily="34" charset="0"/>
                <a:cs typeface="Arial" panose="020B0604020202020204" pitchFamily="34" charset="0"/>
              </a:rPr>
              <a:t>OncologyWG</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etl</a:t>
            </a:r>
            <a:r>
              <a:rPr lang="en-US" sz="1600" dirty="0">
                <a:latin typeface="Arial" panose="020B0604020202020204" pitchFamily="34" charset="0"/>
                <a:cs typeface="Arial" panose="020B0604020202020204" pitchFamily="34" charset="0"/>
              </a:rPr>
              <a:t>). Find the SQL script relevant to your database platform (PostgreSQL, </a:t>
            </a:r>
            <a:r>
              <a:rPr lang="en-US" sz="1600" dirty="0" err="1">
                <a:latin typeface="Arial" panose="020B0604020202020204" pitchFamily="34" charset="0"/>
                <a:cs typeface="Arial" panose="020B0604020202020204" pitchFamily="34" charset="0"/>
              </a:rPr>
              <a:t>Sql</a:t>
            </a:r>
            <a:r>
              <a:rPr lang="en-US" sz="1600" dirty="0">
                <a:latin typeface="Arial" panose="020B0604020202020204" pitchFamily="34" charset="0"/>
                <a:cs typeface="Arial" panose="020B0604020202020204" pitchFamily="34" charset="0"/>
              </a:rPr>
              <a:t> Server, Oracle and Redshift).  See NAACCR SQL ETL folder here: https://</a:t>
            </a:r>
            <a:r>
              <a:rPr lang="en-US" sz="1600" dirty="0" err="1">
                <a:latin typeface="Arial" panose="020B0604020202020204" pitchFamily="34" charset="0"/>
                <a:cs typeface="Arial" panose="020B0604020202020204" pitchFamily="34" charset="0"/>
              </a:rPr>
              <a:t>github.com</a:t>
            </a:r>
            <a:r>
              <a:rPr lang="en-US" sz="1600" dirty="0">
                <a:latin typeface="Arial" panose="020B0604020202020204" pitchFamily="34" charset="0"/>
                <a:cs typeface="Arial" panose="020B0604020202020204" pitchFamily="34" charset="0"/>
              </a:rPr>
              <a:t>/OHDSI/</a:t>
            </a:r>
            <a:r>
              <a:rPr lang="en-US" sz="1600" dirty="0" err="1">
                <a:latin typeface="Arial" panose="020B0604020202020204" pitchFamily="34" charset="0"/>
                <a:cs typeface="Arial" panose="020B0604020202020204" pitchFamily="34" charset="0"/>
              </a:rPr>
              <a:t>OncologyWG</a:t>
            </a:r>
            <a:r>
              <a:rPr lang="en-US" sz="1600" dirty="0">
                <a:latin typeface="Arial" panose="020B0604020202020204" pitchFamily="34" charset="0"/>
                <a:cs typeface="Arial" panose="020B0604020202020204" pitchFamily="34" charset="0"/>
              </a:rPr>
              <a:t>/tree/master/</a:t>
            </a:r>
            <a:r>
              <a:rPr lang="en-US" sz="1600" dirty="0" err="1">
                <a:latin typeface="Arial" panose="020B0604020202020204" pitchFamily="34" charset="0"/>
                <a:cs typeface="Arial" panose="020B0604020202020204" pitchFamily="34" charset="0"/>
              </a:rPr>
              <a:t>etl</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375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Tutorial</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Autofit/>
          </a:bodyPr>
          <a:lstStyle/>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Walk through NAACCR data point examples.</a:t>
            </a:r>
          </a:p>
          <a:p>
            <a:r>
              <a:rPr lang="en-US" sz="2000" dirty="0">
                <a:latin typeface="Arial" panose="020B0604020202020204" pitchFamily="34" charset="0"/>
                <a:cs typeface="Arial" panose="020B0604020202020204" pitchFamily="34" charset="0"/>
              </a:rPr>
              <a:t>Execute ETL.</a:t>
            </a:r>
          </a:p>
          <a:p>
            <a:r>
              <a:rPr lang="en-US" sz="2000" dirty="0">
                <a:latin typeface="Arial" panose="020B0604020202020204" pitchFamily="34" charset="0"/>
                <a:cs typeface="Arial" panose="020B0604020202020204" pitchFamily="34" charset="0"/>
              </a:rPr>
              <a:t>Walk through some queries to see the transformation of the input NAACCR data </a:t>
            </a:r>
            <a:r>
              <a:rPr lang="en-US" sz="2000">
                <a:latin typeface="Arial" panose="020B0604020202020204" pitchFamily="34" charset="0"/>
                <a:cs typeface="Arial" panose="020B0604020202020204" pitchFamily="34" charset="0"/>
              </a:rPr>
              <a:t>into the </a:t>
            </a:r>
            <a:r>
              <a:rPr lang="en-US" sz="2000" dirty="0">
                <a:latin typeface="Arial" panose="020B0604020202020204" pitchFamily="34" charset="0"/>
                <a:cs typeface="Arial" panose="020B0604020202020204" pitchFamily="34" charset="0"/>
              </a:rPr>
              <a:t>OMOP Cancer Extension.</a:t>
            </a:r>
          </a:p>
        </p:txBody>
      </p:sp>
    </p:spTree>
    <p:extLst>
      <p:ext uri="{BB962C8B-B14F-4D97-AF65-F5344CB8AC3E}">
        <p14:creationId xmlns:p14="http://schemas.microsoft.com/office/powerpoint/2010/main" val="227318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
          <p:cNvSpPr txBox="1">
            <a:spLocks noGrp="1"/>
          </p:cNvSpPr>
          <p:nvPr>
            <p:ph type="title"/>
          </p:nvPr>
        </p:nvSpPr>
        <p:spPr>
          <a:xfrm>
            <a:off x="1143000" y="400051"/>
            <a:ext cx="7543800" cy="628649"/>
          </a:xfrm>
          <a:prstGeom prst="rect">
            <a:avLst/>
          </a:prstGeom>
          <a:noFill/>
          <a:ln>
            <a:noFill/>
          </a:ln>
        </p:spPr>
        <p:txBody>
          <a:bodyPr spcFirstLastPara="1" vert="horz" wrap="square" lIns="68569" tIns="68569" rIns="68569" bIns="68569" rtlCol="0" anchor="ctr" anchorCtr="0">
            <a:noAutofit/>
          </a:bodyPr>
          <a:lstStyle/>
          <a:p>
            <a:r>
              <a:rPr lang="en-US" dirty="0"/>
              <a:t>Populating OMOP Cancer Extension</a:t>
            </a:r>
            <a:endParaRPr dirty="0"/>
          </a:p>
        </p:txBody>
      </p:sp>
      <p:sp>
        <p:nvSpPr>
          <p:cNvPr id="495" name="Google Shape;495;p7"/>
          <p:cNvSpPr txBox="1">
            <a:spLocks noGrp="1"/>
          </p:cNvSpPr>
          <p:nvPr>
            <p:ph type="body" idx="1"/>
          </p:nvPr>
        </p:nvSpPr>
        <p:spPr>
          <a:xfrm>
            <a:off x="457200" y="1442720"/>
            <a:ext cx="8229600" cy="3427492"/>
          </a:xfrm>
          <a:prstGeom prst="rect">
            <a:avLst/>
          </a:prstGeom>
          <a:noFill/>
          <a:ln>
            <a:noFill/>
          </a:ln>
        </p:spPr>
        <p:txBody>
          <a:bodyPr spcFirstLastPara="1" vert="horz" wrap="square" lIns="68569" tIns="68569" rIns="68569" bIns="68569" rtlCol="0" anchor="t" anchorCtr="0">
            <a:noAutofit/>
          </a:bodyPr>
          <a:lstStyle/>
          <a:p>
            <a:pPr marL="257175" indent="0">
              <a:lnSpc>
                <a:spcPct val="90000"/>
              </a:lnSpc>
              <a:spcBef>
                <a:spcPts val="480"/>
              </a:spcBef>
              <a:buClr>
                <a:srgbClr val="20425A"/>
              </a:buClr>
              <a:buSzPts val="3200"/>
              <a:buNone/>
            </a:pPr>
            <a:endParaRPr lang="en-US" sz="2000" dirty="0">
              <a:latin typeface="Arial" panose="020B0604020202020204" pitchFamily="34" charset="0"/>
              <a:cs typeface="Arial" panose="020B0604020202020204" pitchFamily="34" charset="0"/>
            </a:endParaRPr>
          </a:p>
          <a:p>
            <a:pPr marL="257175" indent="0">
              <a:lnSpc>
                <a:spcPct val="90000"/>
              </a:lnSpc>
              <a:spcBef>
                <a:spcPts val="480"/>
              </a:spcBef>
              <a:buClr>
                <a:srgbClr val="20425A"/>
              </a:buClr>
              <a:buSzPts val="3200"/>
              <a:buNone/>
            </a:pPr>
            <a:endParaRPr lang="en-US" sz="2000" dirty="0">
              <a:latin typeface="Arial" panose="020B0604020202020204" pitchFamily="34" charset="0"/>
              <a:cs typeface="Arial" panose="020B0604020202020204" pitchFamily="34" charset="0"/>
            </a:endParaRPr>
          </a:p>
          <a:p>
            <a:pPr marL="257175" indent="0">
              <a:lnSpc>
                <a:spcPct val="90000"/>
              </a:lnSpc>
              <a:spcBef>
                <a:spcPts val="480"/>
              </a:spcBef>
              <a:buClr>
                <a:srgbClr val="20425A"/>
              </a:buClr>
              <a:buSzPts val="3200"/>
              <a:buNone/>
            </a:pPr>
            <a:r>
              <a:rPr lang="en-US" sz="2000" dirty="0">
                <a:latin typeface="Arial" panose="020B0604020202020204" pitchFamily="34" charset="0"/>
                <a:cs typeface="Arial" panose="020B0604020202020204" pitchFamily="34" charset="0"/>
              </a:rPr>
              <a:t>Populate Disease Episodes, Disease Episode Modifiers, Treatment Episodes and Treatment Episode Modifiers</a:t>
            </a:r>
          </a:p>
          <a:p>
            <a:pPr marL="257175" indent="0">
              <a:lnSpc>
                <a:spcPct val="90000"/>
              </a:lnSpc>
              <a:spcBef>
                <a:spcPts val="480"/>
              </a:spcBef>
              <a:buClr>
                <a:srgbClr val="20425A"/>
              </a:buClr>
              <a:buSzPts val="3200"/>
              <a:buNone/>
            </a:pPr>
            <a:endParaRPr lang="en-US" sz="2000" dirty="0">
              <a:latin typeface="Arial" panose="020B0604020202020204" pitchFamily="34" charset="0"/>
              <a:cs typeface="Arial" panose="020B0604020202020204" pitchFamily="34" charset="0"/>
            </a:endParaRP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Directly from Tumor Registries.</a:t>
            </a: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Directly from non-registry sources.</a:t>
            </a: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Indirectly via Algorithmic Derivation on top of the OMOP CDM.</a:t>
            </a:r>
          </a:p>
          <a:p>
            <a:pPr marL="257175" indent="0">
              <a:lnSpc>
                <a:spcPct val="90000"/>
              </a:lnSpc>
              <a:spcBef>
                <a:spcPts val="480"/>
              </a:spcBef>
              <a:buClr>
                <a:srgbClr val="20425A"/>
              </a:buClr>
              <a:buSzPts val="3200"/>
              <a:buNone/>
            </a:pPr>
            <a:endParaRPr sz="2000" dirty="0">
              <a:latin typeface="Arial" panose="020B0604020202020204" pitchFamily="34" charset="0"/>
              <a:cs typeface="Arial" panose="020B0604020202020204" pitchFamily="34" charset="0"/>
            </a:endParaRPr>
          </a:p>
          <a:p>
            <a:pPr marL="152400" indent="0">
              <a:lnSpc>
                <a:spcPct val="90000"/>
              </a:lnSpc>
              <a:spcBef>
                <a:spcPts val="480"/>
              </a:spcBef>
              <a:buSzPts val="3200"/>
              <a:buNone/>
            </a:pP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
          <p:cNvSpPr txBox="1">
            <a:spLocks noGrp="1"/>
          </p:cNvSpPr>
          <p:nvPr>
            <p:ph type="title"/>
          </p:nvPr>
        </p:nvSpPr>
        <p:spPr>
          <a:xfrm>
            <a:off x="1143000" y="400051"/>
            <a:ext cx="7543800" cy="628649"/>
          </a:xfrm>
          <a:prstGeom prst="rect">
            <a:avLst/>
          </a:prstGeom>
          <a:noFill/>
          <a:ln>
            <a:noFill/>
          </a:ln>
        </p:spPr>
        <p:txBody>
          <a:bodyPr spcFirstLastPara="1" vert="horz" wrap="square" lIns="68569" tIns="68569" rIns="68569" bIns="68569" rtlCol="0" anchor="ctr" anchorCtr="0">
            <a:noAutofit/>
          </a:bodyPr>
          <a:lstStyle/>
          <a:p>
            <a:r>
              <a:rPr lang="en-US" dirty="0"/>
              <a:t>North American Association Central Cancer Registries (NAACCR)</a:t>
            </a:r>
          </a:p>
        </p:txBody>
      </p:sp>
      <p:sp>
        <p:nvSpPr>
          <p:cNvPr id="495" name="Google Shape;495;p7"/>
          <p:cNvSpPr txBox="1">
            <a:spLocks noGrp="1"/>
          </p:cNvSpPr>
          <p:nvPr>
            <p:ph type="body" idx="1"/>
          </p:nvPr>
        </p:nvSpPr>
        <p:spPr>
          <a:xfrm>
            <a:off x="457200" y="1442720"/>
            <a:ext cx="8229600" cy="3427492"/>
          </a:xfrm>
          <a:prstGeom prst="rect">
            <a:avLst/>
          </a:prstGeom>
          <a:noFill/>
          <a:ln>
            <a:noFill/>
          </a:ln>
        </p:spPr>
        <p:txBody>
          <a:bodyPr spcFirstLastPara="1" vert="horz" wrap="square" lIns="68569" tIns="68569" rIns="68569" bIns="68569" rtlCol="0" anchor="t" anchorCtr="0">
            <a:noAutofit/>
          </a:bodyPr>
          <a:lstStyle/>
          <a:p>
            <a:pPr marL="714375" indent="-457200">
              <a:lnSpc>
                <a:spcPct val="90000"/>
              </a:lnSpc>
              <a:spcBef>
                <a:spcPts val="480"/>
              </a:spcBef>
              <a:buClr>
                <a:srgbClr val="20425A"/>
              </a:buClr>
              <a:buSzPts val="3200"/>
            </a:pPr>
            <a:endParaRPr lang="en-US" sz="2000" dirty="0">
              <a:latin typeface="Arial" panose="020B0604020202020204" pitchFamily="34" charset="0"/>
              <a:cs typeface="Arial" panose="020B0604020202020204" pitchFamily="34" charset="0"/>
            </a:endParaRP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NAACCR governs a data dictionary format. </a:t>
            </a:r>
            <a:r>
              <a:rPr lang="en-US" sz="2000" dirty="0">
                <a:latin typeface="Arial" panose="020B0604020202020204" pitchFamily="34" charset="0"/>
                <a:cs typeface="Arial" panose="020B0604020202020204" pitchFamily="34" charset="0"/>
                <a:hlinkClick r:id="rId3"/>
              </a:rPr>
              <a:t>https://www.naaccr.org/</a:t>
            </a:r>
            <a:br>
              <a:rPr lang="en-US" sz="2000" dirty="0">
                <a:latin typeface="Arial" panose="020B0604020202020204" pitchFamily="34" charset="0"/>
                <a:cs typeface="Arial" panose="020B0604020202020204" pitchFamily="34" charset="0"/>
              </a:rPr>
            </a:br>
            <a:r>
              <a:rPr lang="en-US" sz="2000" u="sng" dirty="0">
                <a:latin typeface="Arial" panose="020B0604020202020204" pitchFamily="34" charset="0"/>
                <a:cs typeface="Arial" panose="020B0604020202020204" pitchFamily="34" charset="0"/>
                <a:hlinkClick r:id="rId4"/>
              </a:rPr>
              <a:t>http://datadictionary.naaccr.org/</a:t>
            </a:r>
            <a:endParaRPr lang="en-US" sz="2000" dirty="0">
              <a:latin typeface="Arial" panose="020B0604020202020204" pitchFamily="34" charset="0"/>
              <a:cs typeface="Arial" panose="020B0604020202020204" pitchFamily="34" charset="0"/>
            </a:endParaRP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Standardizes encoding/transmission of tumor registry data in U.S.</a:t>
            </a: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Mandate: Facilities diagnose/treat cancer patients track/collect cancer data.</a:t>
            </a: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Submit NAACCR data dictionary format for all first-course diagnosed/treated primary tumors.</a:t>
            </a:r>
          </a:p>
        </p:txBody>
      </p:sp>
    </p:spTree>
    <p:extLst>
      <p:ext uri="{BB962C8B-B14F-4D97-AF65-F5344CB8AC3E}">
        <p14:creationId xmlns:p14="http://schemas.microsoft.com/office/powerpoint/2010/main" val="113498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
          <p:cNvSpPr txBox="1">
            <a:spLocks noGrp="1"/>
          </p:cNvSpPr>
          <p:nvPr>
            <p:ph type="title"/>
          </p:nvPr>
        </p:nvSpPr>
        <p:spPr>
          <a:xfrm>
            <a:off x="1143000" y="400051"/>
            <a:ext cx="7543800" cy="628649"/>
          </a:xfrm>
          <a:prstGeom prst="rect">
            <a:avLst/>
          </a:prstGeom>
          <a:noFill/>
          <a:ln>
            <a:noFill/>
          </a:ln>
        </p:spPr>
        <p:txBody>
          <a:bodyPr spcFirstLastPara="1" vert="horz" wrap="square" lIns="68569" tIns="68569" rIns="68569" bIns="68569" rtlCol="0" anchor="ctr" anchorCtr="0">
            <a:noAutofit/>
          </a:bodyPr>
          <a:lstStyle/>
          <a:p>
            <a:r>
              <a:rPr lang="en-US" dirty="0"/>
              <a:t>Who uses the NAACCR data dictionary format?</a:t>
            </a:r>
          </a:p>
        </p:txBody>
      </p:sp>
      <p:sp>
        <p:nvSpPr>
          <p:cNvPr id="495" name="Google Shape;495;p7"/>
          <p:cNvSpPr txBox="1">
            <a:spLocks noGrp="1"/>
          </p:cNvSpPr>
          <p:nvPr>
            <p:ph type="body" idx="1"/>
          </p:nvPr>
        </p:nvSpPr>
        <p:spPr>
          <a:xfrm>
            <a:off x="457200" y="1442720"/>
            <a:ext cx="8229600" cy="3427492"/>
          </a:xfrm>
          <a:prstGeom prst="rect">
            <a:avLst/>
          </a:prstGeom>
          <a:noFill/>
          <a:ln>
            <a:noFill/>
          </a:ln>
        </p:spPr>
        <p:txBody>
          <a:bodyPr spcFirstLastPara="1" vert="horz" wrap="square" lIns="68569" tIns="68569" rIns="68569" bIns="68569" rtlCol="0" anchor="t" anchorCtr="0">
            <a:noAutofit/>
          </a:bodyPr>
          <a:lstStyle/>
          <a:p>
            <a:pPr marL="714375" indent="-457200">
              <a:lnSpc>
                <a:spcPct val="90000"/>
              </a:lnSpc>
              <a:spcBef>
                <a:spcPts val="480"/>
              </a:spcBef>
              <a:buClr>
                <a:srgbClr val="20425A"/>
              </a:buClr>
              <a:buSzPts val="3200"/>
            </a:pPr>
            <a:endParaRPr lang="en-US" sz="2000" dirty="0">
              <a:latin typeface="Arial" panose="020B0604020202020204" pitchFamily="34" charset="0"/>
              <a:cs typeface="Arial" panose="020B0604020202020204" pitchFamily="34" charset="0"/>
            </a:endParaRPr>
          </a:p>
          <a:p>
            <a:pPr marL="257175" indent="0">
              <a:lnSpc>
                <a:spcPct val="90000"/>
              </a:lnSpc>
              <a:spcBef>
                <a:spcPts val="480"/>
              </a:spcBef>
              <a:buClr>
                <a:srgbClr val="20425A"/>
              </a:buClr>
              <a:buSzPts val="3200"/>
              <a:buNone/>
            </a:pPr>
            <a:r>
              <a:rPr lang="en-US" sz="2000" dirty="0">
                <a:latin typeface="Arial" panose="020B0604020202020204" pitchFamily="34" charset="0"/>
                <a:cs typeface="Arial" panose="020B0604020202020204" pitchFamily="34" charset="0"/>
              </a:rPr>
              <a:t>The NAACCR data dictionary standard is used by multiple tumor registry aggregators:</a:t>
            </a:r>
          </a:p>
          <a:p>
            <a:pPr marL="257175" indent="0">
              <a:lnSpc>
                <a:spcPct val="90000"/>
              </a:lnSpc>
              <a:spcBef>
                <a:spcPts val="480"/>
              </a:spcBef>
              <a:buClr>
                <a:srgbClr val="20425A"/>
              </a:buClr>
              <a:buSzPts val="3200"/>
              <a:buNone/>
            </a:pPr>
            <a:endParaRPr lang="en-US" sz="2000" dirty="0">
              <a:latin typeface="Arial" panose="020B0604020202020204" pitchFamily="34" charset="0"/>
              <a:cs typeface="Arial" panose="020B0604020202020204" pitchFamily="34" charset="0"/>
            </a:endParaRP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Surveillance, Epidemiology, and End Results (SEER): </a:t>
            </a:r>
            <a:r>
              <a:rPr lang="en-US" sz="2000" dirty="0">
                <a:latin typeface="Arial" panose="020B0604020202020204" pitchFamily="34" charset="0"/>
                <a:cs typeface="Arial" panose="020B0604020202020204" pitchFamily="34" charset="0"/>
                <a:hlinkClick r:id="rId3"/>
              </a:rPr>
              <a:t>https://seer.cancer.gov/</a:t>
            </a:r>
            <a:endParaRPr lang="en-US" sz="2000" dirty="0">
              <a:latin typeface="Arial" panose="020B0604020202020204" pitchFamily="34" charset="0"/>
              <a:cs typeface="Arial" panose="020B0604020202020204" pitchFamily="34" charset="0"/>
            </a:endParaRP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The National Cancer Database from the American College of Surgeons </a:t>
            </a:r>
            <a:r>
              <a:rPr lang="en-US" sz="2000" dirty="0">
                <a:latin typeface="Arial" panose="020B0604020202020204" pitchFamily="34" charset="0"/>
                <a:cs typeface="Arial" panose="020B0604020202020204" pitchFamily="34" charset="0"/>
                <a:hlinkClick r:id="rId4"/>
              </a:rPr>
              <a:t>https://www.facs.org/quality-programs/cancer/ncdb</a:t>
            </a:r>
            <a:endParaRPr lang="en-US" sz="2000" dirty="0">
              <a:latin typeface="Arial" panose="020B0604020202020204" pitchFamily="34" charset="0"/>
              <a:cs typeface="Arial" panose="020B0604020202020204" pitchFamily="34" charset="0"/>
            </a:endParaRPr>
          </a:p>
          <a:p>
            <a:pPr marL="714375" indent="-457200">
              <a:lnSpc>
                <a:spcPct val="90000"/>
              </a:lnSpc>
              <a:spcBef>
                <a:spcPts val="480"/>
              </a:spcBef>
              <a:buClr>
                <a:srgbClr val="20425A"/>
              </a:buClr>
              <a:buSzPts val="3200"/>
            </a:pPr>
            <a:r>
              <a:rPr lang="en-US" sz="2000" dirty="0">
                <a:latin typeface="Arial" panose="020B0604020202020204" pitchFamily="34" charset="0"/>
                <a:cs typeface="Arial" panose="020B0604020202020204" pitchFamily="34" charset="0"/>
              </a:rPr>
              <a:t>Individual state tumor registry governing bodies.</a:t>
            </a:r>
          </a:p>
          <a:p>
            <a:pPr marL="1114377" lvl="1" indent="-457200">
              <a:lnSpc>
                <a:spcPct val="90000"/>
              </a:lnSpc>
              <a:spcBef>
                <a:spcPts val="480"/>
              </a:spcBef>
              <a:buClr>
                <a:srgbClr val="20425A"/>
              </a:buClr>
              <a:buSzPts val="3200"/>
            </a:pPr>
            <a:endParaRPr lang="en-US" sz="2000" dirty="0">
              <a:latin typeface="Arial" panose="020B0604020202020204" pitchFamily="34" charset="0"/>
              <a:cs typeface="Arial" panose="020B0604020202020204" pitchFamily="34" charset="0"/>
            </a:endParaRPr>
          </a:p>
          <a:p>
            <a:pPr marL="657177" lvl="1" indent="0">
              <a:lnSpc>
                <a:spcPct val="90000"/>
              </a:lnSpc>
              <a:spcBef>
                <a:spcPts val="480"/>
              </a:spcBef>
              <a:buClr>
                <a:srgbClr val="20425A"/>
              </a:buClr>
              <a:buSzPts val="320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788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
          <p:cNvSpPr txBox="1">
            <a:spLocks noGrp="1"/>
          </p:cNvSpPr>
          <p:nvPr>
            <p:ph type="title"/>
          </p:nvPr>
        </p:nvSpPr>
        <p:spPr>
          <a:xfrm>
            <a:off x="1143000" y="400051"/>
            <a:ext cx="7543800" cy="628649"/>
          </a:xfrm>
          <a:prstGeom prst="rect">
            <a:avLst/>
          </a:prstGeom>
          <a:noFill/>
          <a:ln>
            <a:noFill/>
          </a:ln>
        </p:spPr>
        <p:txBody>
          <a:bodyPr spcFirstLastPara="1" vert="horz" wrap="square" lIns="68569" tIns="68569" rIns="68569" bIns="68569" rtlCol="0" anchor="ctr" anchorCtr="0">
            <a:noAutofit/>
          </a:bodyPr>
          <a:lstStyle/>
          <a:p>
            <a:r>
              <a:rPr lang="en-US" dirty="0"/>
              <a:t>NAACCR Data Dictionary Format: Coverage</a:t>
            </a:r>
          </a:p>
        </p:txBody>
      </p:sp>
      <p:sp>
        <p:nvSpPr>
          <p:cNvPr id="495" name="Google Shape;495;p7"/>
          <p:cNvSpPr txBox="1">
            <a:spLocks noGrp="1"/>
          </p:cNvSpPr>
          <p:nvPr>
            <p:ph type="body" idx="1"/>
          </p:nvPr>
        </p:nvSpPr>
        <p:spPr>
          <a:xfrm>
            <a:off x="457200" y="1442720"/>
            <a:ext cx="8229600" cy="3427492"/>
          </a:xfrm>
          <a:prstGeom prst="rect">
            <a:avLst/>
          </a:prstGeom>
          <a:noFill/>
          <a:ln>
            <a:noFill/>
          </a:ln>
        </p:spPr>
        <p:txBody>
          <a:bodyPr spcFirstLastPara="1" vert="horz" wrap="square" lIns="68569" tIns="68569" rIns="68569" bIns="68569" rtlCol="0" anchor="t" anchorCtr="0">
            <a:noAutofi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Demographics</a:t>
            </a:r>
          </a:p>
          <a:p>
            <a:r>
              <a:rPr lang="en-US" sz="2000" dirty="0">
                <a:latin typeface="Arial" panose="020B0604020202020204" pitchFamily="34" charset="0"/>
                <a:cs typeface="Arial" panose="020B0604020202020204" pitchFamily="34" charset="0"/>
              </a:rPr>
              <a:t>Cancer Identification </a:t>
            </a:r>
          </a:p>
          <a:p>
            <a:r>
              <a:rPr lang="en-US" sz="2000" dirty="0">
                <a:latin typeface="Arial" panose="020B0604020202020204" pitchFamily="34" charset="0"/>
                <a:cs typeface="Arial" panose="020B0604020202020204" pitchFamily="34" charset="0"/>
              </a:rPr>
              <a:t>Stage/Prognostic Factors</a:t>
            </a:r>
          </a:p>
          <a:p>
            <a:r>
              <a:rPr lang="en-US" sz="2000" dirty="0">
                <a:latin typeface="Arial" panose="020B0604020202020204" pitchFamily="34" charset="0"/>
                <a:cs typeface="Arial" panose="020B0604020202020204" pitchFamily="34" charset="0"/>
              </a:rPr>
              <a:t>Treatment-1st Course</a:t>
            </a:r>
          </a:p>
          <a:p>
            <a:r>
              <a:rPr lang="en-US" sz="2000" dirty="0">
                <a:latin typeface="Arial" panose="020B0604020202020204" pitchFamily="34" charset="0"/>
                <a:cs typeface="Arial" panose="020B0604020202020204" pitchFamily="34" charset="0"/>
              </a:rPr>
              <a:t>Follow-up/Recurrence/Death</a:t>
            </a:r>
          </a:p>
          <a:p>
            <a:pPr marL="657177" lvl="1" indent="0">
              <a:lnSpc>
                <a:spcPct val="90000"/>
              </a:lnSpc>
              <a:spcBef>
                <a:spcPts val="480"/>
              </a:spcBef>
              <a:buClr>
                <a:srgbClr val="20425A"/>
              </a:buClr>
              <a:buSzPts val="3200"/>
              <a:buNone/>
            </a:pPr>
            <a:endParaRPr lang="en-US" sz="2000" dirty="0">
              <a:latin typeface="Arial" panose="020B0604020202020204" pitchFamily="34" charset="0"/>
              <a:cs typeface="Arial" panose="020B0604020202020204" pitchFamily="34" charset="0"/>
            </a:endParaRPr>
          </a:p>
          <a:p>
            <a:pPr marL="1114377" lvl="1" indent="-457200">
              <a:lnSpc>
                <a:spcPct val="90000"/>
              </a:lnSpc>
              <a:spcBef>
                <a:spcPts val="480"/>
              </a:spcBef>
              <a:buClr>
                <a:srgbClr val="20425A"/>
              </a:buClr>
              <a:buSzPts val="3200"/>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96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Data Dictionary Format: Coverage</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Gold-standard source for the following areas:</a:t>
            </a:r>
          </a:p>
          <a:p>
            <a:pPr lvl="1"/>
            <a:r>
              <a:rPr lang="en-US" sz="1600" dirty="0">
                <a:latin typeface="Arial" panose="020B0604020202020204" pitchFamily="34" charset="0"/>
                <a:cs typeface="Arial" panose="020B0604020202020204" pitchFamily="34" charset="0"/>
              </a:rPr>
              <a:t>Disease First Occurrence: Fine-grained first occurrence cancer diagnosis date and characterization via the collection of ICDO-3 site/histology. </a:t>
            </a:r>
          </a:p>
          <a:p>
            <a:pPr lvl="1"/>
            <a:r>
              <a:rPr lang="en-US" sz="1600" dirty="0">
                <a:latin typeface="Arial" panose="020B0604020202020204" pitchFamily="34" charset="0"/>
                <a:cs typeface="Arial" panose="020B0604020202020204" pitchFamily="34" charset="0"/>
              </a:rPr>
              <a:t>Diagnostic Modifiers: Detailed staging and prognostic factors (clinical and pathological TNM Staging, grade, lymphatic invasion, biomarkers, and other data points) curated from oncology progress notes and pathology reports that are not normally discretely captured in EHRs and or claims databases.</a:t>
            </a:r>
          </a:p>
          <a:p>
            <a:pPr lvl="1"/>
            <a:r>
              <a:rPr lang="en-US" sz="1600" dirty="0">
                <a:latin typeface="Arial" panose="020B0604020202020204" pitchFamily="34" charset="0"/>
                <a:cs typeface="Arial" panose="020B0604020202020204" pitchFamily="34" charset="0"/>
              </a:rPr>
              <a:t>First-course Treatment: Overall treatment modality and high-value treatment modifiers.</a:t>
            </a:r>
          </a:p>
          <a:p>
            <a:pPr lvl="1"/>
            <a:r>
              <a:rPr lang="en-US" sz="1600" dirty="0">
                <a:latin typeface="Arial" panose="020B0604020202020204" pitchFamily="34" charset="0"/>
                <a:cs typeface="Arial" panose="020B0604020202020204" pitchFamily="34" charset="0"/>
              </a:rPr>
              <a:t>Death and Survival.</a:t>
            </a:r>
          </a:p>
          <a:p>
            <a:r>
              <a:rPr lang="en-US" sz="2000" dirty="0">
                <a:latin typeface="Arial" panose="020B0604020202020204" pitchFamily="34" charset="0"/>
                <a:cs typeface="Arial" panose="020B0604020202020204" pitchFamily="34" charset="0"/>
              </a:rPr>
              <a:t>Valuable but not gold-standard source for the following area:</a:t>
            </a:r>
          </a:p>
          <a:p>
            <a:pPr lvl="1"/>
            <a:r>
              <a:rPr lang="en-US" sz="1600" dirty="0">
                <a:latin typeface="Arial" panose="020B0604020202020204" pitchFamily="34" charset="0"/>
                <a:cs typeface="Arial" panose="020B0604020202020204" pitchFamily="34" charset="0"/>
              </a:rPr>
              <a:t>Disease outcomes: ‘Local Recurrence’, ‘Regional Recurrence’ and ‘Distant Metastasis’</a:t>
            </a:r>
          </a:p>
          <a:p>
            <a:pPr lvl="1"/>
            <a:endParaRPr lang="en-US" sz="1600" dirty="0">
              <a:latin typeface="Arial" panose="020B06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94029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a:t>
            </a:r>
            <a:br>
              <a:rPr lang="en-US" dirty="0"/>
            </a:br>
            <a:r>
              <a:rPr lang="en-US" dirty="0"/>
              <a:t>Data Dictionary Format: Structure</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rmAutofit/>
          </a:bodyPr>
          <a:lstStyle/>
          <a:p>
            <a:endParaRPr lang="en-US" sz="2000" dirty="0"/>
          </a:p>
          <a:p>
            <a:pPr marL="0" indent="0">
              <a:buNone/>
            </a:pPr>
            <a:endParaRPr lang="en-US" sz="2000" dirty="0"/>
          </a:p>
          <a:p>
            <a:r>
              <a:rPr lang="en-US" sz="2000" dirty="0"/>
              <a:t>The NAACCR data dictionary format is a question/answer or EAV format that mixes:</a:t>
            </a:r>
          </a:p>
          <a:p>
            <a:pPr lvl="1"/>
            <a:r>
              <a:rPr lang="en-US" sz="1600" dirty="0"/>
              <a:t>De novo definition of data points.</a:t>
            </a:r>
          </a:p>
          <a:p>
            <a:pPr lvl="1"/>
            <a:r>
              <a:rPr lang="en-US" sz="1600" dirty="0"/>
              <a:t>Sourcing of data points from existing standard bodies:</a:t>
            </a:r>
          </a:p>
          <a:p>
            <a:pPr lvl="1"/>
            <a:r>
              <a:rPr lang="en-US" sz="1600" dirty="0"/>
              <a:t>Cancer diagnosis (site/histology) from ICDO-3 via WHO: </a:t>
            </a:r>
            <a:r>
              <a:rPr lang="en-US" sz="1600" dirty="0">
                <a:hlinkClick r:id="rId2"/>
              </a:rPr>
              <a:t>https://www.who.int/classifications/icd/adaptations/oncology/en/</a:t>
            </a:r>
            <a:endParaRPr lang="en-US" sz="1600" dirty="0"/>
          </a:p>
          <a:p>
            <a:pPr lvl="1"/>
            <a:r>
              <a:rPr lang="en-US" sz="1600" dirty="0"/>
              <a:t>Staging variables and values from AJCC: </a:t>
            </a:r>
            <a:r>
              <a:rPr lang="en-US" sz="1600" dirty="0">
                <a:hlinkClick r:id="rId3"/>
              </a:rPr>
              <a:t>https://cancerstaging.org/Pages/default.aspx</a:t>
            </a:r>
            <a:r>
              <a:rPr lang="en-US" sz="1600" dirty="0"/>
              <a:t>.</a:t>
            </a:r>
          </a:p>
          <a:p>
            <a:pPr lvl="1"/>
            <a:endParaRPr lang="en-US" sz="1600" dirty="0"/>
          </a:p>
        </p:txBody>
      </p:sp>
    </p:spTree>
    <p:extLst>
      <p:ext uri="{BB962C8B-B14F-4D97-AF65-F5344CB8AC3E}">
        <p14:creationId xmlns:p14="http://schemas.microsoft.com/office/powerpoint/2010/main" val="258795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C74-0508-E047-926D-F34804361C1E}"/>
              </a:ext>
            </a:extLst>
          </p:cNvPr>
          <p:cNvSpPr>
            <a:spLocks noGrp="1"/>
          </p:cNvSpPr>
          <p:nvPr>
            <p:ph type="title"/>
          </p:nvPr>
        </p:nvSpPr>
        <p:spPr/>
        <p:txBody>
          <a:bodyPr>
            <a:normAutofit fontScale="90000"/>
          </a:bodyPr>
          <a:lstStyle/>
          <a:p>
            <a:r>
              <a:rPr lang="en-US" dirty="0"/>
              <a:t>NAACCR Data Dictionary Format:</a:t>
            </a:r>
            <a:br>
              <a:rPr lang="en-US" dirty="0"/>
            </a:br>
            <a:r>
              <a:rPr lang="en-US" dirty="0"/>
              <a:t>OMOP Vocabulary</a:t>
            </a:r>
          </a:p>
        </p:txBody>
      </p:sp>
      <p:sp>
        <p:nvSpPr>
          <p:cNvPr id="3" name="Content Placeholder 2">
            <a:extLst>
              <a:ext uri="{FF2B5EF4-FFF2-40B4-BE49-F238E27FC236}">
                <a16:creationId xmlns:a16="http://schemas.microsoft.com/office/drawing/2014/main" id="{EAAE85FB-8FAB-CA48-B934-81EE213BC736}"/>
              </a:ext>
            </a:extLst>
          </p:cNvPr>
          <p:cNvSpPr>
            <a:spLocks noGrp="1"/>
          </p:cNvSpPr>
          <p:nvPr>
            <p:ph idx="1"/>
          </p:nvPr>
        </p:nvSpPr>
        <p:spPr/>
        <p:txBody>
          <a:bodyPr>
            <a:normAutofit/>
          </a:bodyPr>
          <a:lstStyle/>
          <a:p>
            <a:pPr marL="0" indent="0">
              <a:buNone/>
            </a:pPr>
            <a:r>
              <a:rPr lang="en-US" sz="2000" dirty="0"/>
              <a:t>	</a:t>
            </a:r>
            <a:endParaRPr lang="en-US" sz="1600" dirty="0"/>
          </a:p>
          <a:p>
            <a:r>
              <a:rPr lang="en-US" sz="1600" dirty="0"/>
              <a:t>The NAACCR data dictionary format and the source ICDO-3 vocabulary have been ingested into the OMOP vocabulary.</a:t>
            </a:r>
          </a:p>
          <a:p>
            <a:r>
              <a:rPr lang="en-US" sz="1600" dirty="0"/>
              <a:t>Details of how the NAACCR dictionary format and ICDO-3 have been ingested into the OMOP vocabulary tables.</a:t>
            </a:r>
          </a:p>
          <a:p>
            <a:pPr lvl="1"/>
            <a:r>
              <a:rPr lang="en-US" sz="1200" dirty="0">
                <a:hlinkClick r:id="rId2"/>
              </a:rPr>
              <a:t>https://www.ohdsi.org/web/wiki/doku.php?id=documentation:vocabulary:NAACCR</a:t>
            </a:r>
            <a:endParaRPr lang="en-US" sz="1200" dirty="0"/>
          </a:p>
          <a:p>
            <a:r>
              <a:rPr lang="en-US" sz="1600" dirty="0"/>
              <a:t>Presently, only the source AJCC Staging Edition 7 vocabulary has been ingested into the OMOP vocabulary tables.  The OHDSI vocabulary team is working cover AJCC Edition 8 and prior editions.</a:t>
            </a:r>
          </a:p>
          <a:p>
            <a:r>
              <a:rPr lang="en-US" sz="1600" dirty="0"/>
              <a:t>The </a:t>
            </a:r>
            <a:r>
              <a:rPr lang="en-US" sz="1600" dirty="0" err="1"/>
              <a:t>Hemonc.org</a:t>
            </a:r>
            <a:r>
              <a:rPr lang="en-US" sz="1600" dirty="0"/>
              <a:t> oncology drug regimen ontology has been ingested into the OMOP vocabulary.  Some treatment NAACCR item coded values are mapped to </a:t>
            </a:r>
            <a:r>
              <a:rPr lang="en-US" sz="1600" dirty="0" err="1"/>
              <a:t>Hemonc.org</a:t>
            </a:r>
            <a:r>
              <a:rPr lang="en-US" sz="1600" dirty="0"/>
              <a:t> 'Modality' concepts.</a:t>
            </a:r>
          </a:p>
          <a:p>
            <a:r>
              <a:rPr lang="en-US" sz="1600" dirty="0"/>
              <a:t>Details of how the </a:t>
            </a:r>
            <a:r>
              <a:rPr lang="en-US" sz="1600" dirty="0" err="1"/>
              <a:t>Hemonc.org</a:t>
            </a:r>
            <a:r>
              <a:rPr lang="en-US" sz="1600" dirty="0"/>
              <a:t> oncology drug regimen ontology has been ingested into the OMOP vocabulary tables.</a:t>
            </a:r>
          </a:p>
          <a:p>
            <a:pPr lvl="1"/>
            <a:r>
              <a:rPr lang="en-US" sz="1200" dirty="0">
                <a:hlinkClick r:id="rId3"/>
              </a:rPr>
              <a:t>https://www.ohdsi.org/web/wiki/doku.php?id=documentation:vocabulary:HemOnc</a:t>
            </a:r>
            <a:endParaRPr lang="en-US" sz="1200" dirty="0"/>
          </a:p>
          <a:p>
            <a:pPr lvl="1"/>
            <a:endParaRPr lang="en-US" sz="1200" dirty="0"/>
          </a:p>
          <a:p>
            <a:endParaRPr lang="en-US" sz="1600" dirty="0"/>
          </a:p>
        </p:txBody>
      </p:sp>
    </p:spTree>
    <p:extLst>
      <p:ext uri="{BB962C8B-B14F-4D97-AF65-F5344CB8AC3E}">
        <p14:creationId xmlns:p14="http://schemas.microsoft.com/office/powerpoint/2010/main" val="256371630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A118">
            <a:alpha val="28000"/>
          </a:srgbClr>
        </a:solidFill>
        <a:ln>
          <a:solidFill>
            <a:srgbClr val="20425A"/>
          </a:solidFill>
        </a:ln>
      </a:spPr>
      <a:bodyPr rtlCol="0" anchor="ctr"/>
      <a:lstStyle>
        <a:defPPr algn="ctr">
          <a:defRPr b="1" dirty="0" smtClean="0">
            <a:solidFill>
              <a:srgbClr val="20425A"/>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69C198E5EA0446B48A258369EB929D" ma:contentTypeVersion="8" ma:contentTypeDescription="Create a new document." ma:contentTypeScope="" ma:versionID="d872bdd14c10ad67b43240066461caaa">
  <xsd:schema xmlns:xsd="http://www.w3.org/2001/XMLSchema" xmlns:xs="http://www.w3.org/2001/XMLSchema" xmlns:p="http://schemas.microsoft.com/office/2006/metadata/properties" xmlns:ns2="a9883a9a-8dc4-4a0a-a402-25be3a23f551" xmlns:ns3="eede3e04-ef7f-43f3-975e-805c0c5f1e83" targetNamespace="http://schemas.microsoft.com/office/2006/metadata/properties" ma:root="true" ma:fieldsID="f389de775f37ae22da9ad2814c85c47e" ns2:_="" ns3:_="">
    <xsd:import namespace="a9883a9a-8dc4-4a0a-a402-25be3a23f551"/>
    <xsd:import namespace="eede3e04-ef7f-43f3-975e-805c0c5f1e83"/>
    <xsd:element name="properties">
      <xsd:complexType>
        <xsd:sequence>
          <xsd:element name="documentManagement">
            <xsd:complexType>
              <xsd:all>
                <xsd:element ref="ns2:SharedWithUsers" minOccurs="0"/>
                <xsd:element ref="ns2:SharingHintHash" minOccurs="0"/>
                <xsd:element ref="ns3:Category"/>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83a9a-8dc4-4a0a-a402-25be3a23f5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de3e04-ef7f-43f3-975e-805c0c5f1e83" elementFormDefault="qualified">
    <xsd:import namespace="http://schemas.microsoft.com/office/2006/documentManagement/types"/>
    <xsd:import namespace="http://schemas.microsoft.com/office/infopath/2007/PartnerControls"/>
    <xsd:element name="Category" ma:index="10" ma:displayName="Category" ma:format="Dropdown" ma:internalName="Category">
      <xsd:simpleType>
        <xsd:restriction base="dms:Choice">
          <xsd:enumeration value="Analytics Tools"/>
          <xsd:enumeration value="Digital Projects"/>
          <xsd:enumeration value="Fun Committee"/>
          <xsd:enumeration value="General Resources"/>
          <xsd:enumeration value="Media Monitoring"/>
          <xsd:enumeration value="Video Resources"/>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eede3e04-ef7f-43f3-975e-805c0c5f1e83">General Resources</Category>
    <SharedWithUsers xmlns="a9883a9a-8dc4-4a0a-a402-25be3a23f551">
      <UserInfo>
        <DisplayName>Ben Green</DisplayName>
        <AccountId>1449</AccountId>
        <AccountType/>
      </UserInfo>
      <UserInfo>
        <DisplayName>Kathleen Elliott</DisplayName>
        <AccountId>26</AccountId>
        <AccountType/>
      </UserInfo>
      <UserInfo>
        <DisplayName>Berna Diehl</DisplayName>
        <AccountId>36</AccountId>
        <AccountType/>
      </UserInfo>
      <UserInfo>
        <DisplayName>Patrick Brady</DisplayName>
        <AccountId>462</AccountId>
        <AccountType/>
      </UserInfo>
      <UserInfo>
        <DisplayName>Adam Pawluk</DisplayName>
        <AccountId>3416</AccountId>
        <AccountType/>
      </UserInfo>
      <UserInfo>
        <DisplayName>Michael O'Brien</DisplayName>
        <AccountId>862</AccountId>
        <AccountType/>
      </UserInfo>
      <UserInfo>
        <DisplayName>David Connolly</DisplayName>
        <AccountId>1232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6B4617-3B28-4E2E-AF19-216BC1A84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83a9a-8dc4-4a0a-a402-25be3a23f551"/>
    <ds:schemaRef ds:uri="eede3e04-ef7f-43f3-975e-805c0c5f1e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292BCB-21BD-4E6D-8B29-5908CEB9F9EE}">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a9883a9a-8dc4-4a0a-a402-25be3a23f551"/>
    <ds:schemaRef ds:uri="eede3e04-ef7f-43f3-975e-805c0c5f1e83"/>
    <ds:schemaRef ds:uri="http://www.w3.org/XML/1998/namespace"/>
  </ds:schemaRefs>
</ds:datastoreItem>
</file>

<file path=customXml/itemProps3.xml><?xml version="1.0" encoding="utf-8"?>
<ds:datastoreItem xmlns:ds="http://schemas.openxmlformats.org/officeDocument/2006/customXml" ds:itemID="{7CFBA306-A956-431E-A2FB-DCA1445F37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14375</TotalTime>
  <Words>2604</Words>
  <Application>Microsoft Macintosh PowerPoint</Application>
  <PresentationFormat>On-screen Show (16:10)</PresentationFormat>
  <Paragraphs>188</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ＭＳ Ｐゴシック</vt:lpstr>
      <vt:lpstr>Arial</vt:lpstr>
      <vt:lpstr>Calibri</vt:lpstr>
      <vt:lpstr>Corbel</vt:lpstr>
      <vt:lpstr>2_Office Theme</vt:lpstr>
      <vt:lpstr>2020 OHDSI Symposium Tutorial OMOP Cancer Extension NAACCR ETL</vt:lpstr>
      <vt:lpstr>Agenda</vt:lpstr>
      <vt:lpstr>Populating OMOP Cancer Extension</vt:lpstr>
      <vt:lpstr>North American Association Central Cancer Registries (NAACCR)</vt:lpstr>
      <vt:lpstr>Who uses the NAACCR data dictionary format?</vt:lpstr>
      <vt:lpstr>NAACCR Data Dictionary Format: Coverage</vt:lpstr>
      <vt:lpstr>NAACCR Data Dictionary Format: Coverage</vt:lpstr>
      <vt:lpstr>NAACCR Data Dictionary Format: Structure</vt:lpstr>
      <vt:lpstr>NAACCR Data Dictionary Format: OMOP Vocabulary</vt:lpstr>
      <vt:lpstr>NAACCR Data Dictionary Format: OMOP Vocabulary Oddities</vt:lpstr>
      <vt:lpstr>NAACCR Data Dictionary Format: OMOP Vocabulary Oddities</vt:lpstr>
      <vt:lpstr>NAACCR Data Dictionary Format: OMOP Vocabulary Oddities</vt:lpstr>
      <vt:lpstr>NAACCR ETL</vt:lpstr>
      <vt:lpstr>NAACCR ETL: Diagnoses and Diagnosis Modifiers</vt:lpstr>
      <vt:lpstr>NAACCR ETL: Treatments and Treatment Modifiers</vt:lpstr>
      <vt:lpstr>NAACCR ETL: Person, Follow-up and Death</vt:lpstr>
      <vt:lpstr>NAACCR ETL: Pending Changes</vt:lpstr>
      <vt:lpstr>NAACCR ETL  Installation</vt:lpstr>
      <vt:lpstr>NAACCR ETL  Installation</vt:lpstr>
      <vt:lpstr>Populate the  NAACCR_DATA_POINTS Input Format</vt:lpstr>
      <vt:lpstr>Executing the  NAACCR ETL SQL</vt:lpstr>
      <vt:lpstr>Tutorial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JPA Guest</dc:creator>
  <cp:lastModifiedBy>Michael J Gurley</cp:lastModifiedBy>
  <cp:revision>893</cp:revision>
  <dcterms:modified xsi:type="dcterms:W3CDTF">2020-10-12T15:55:22Z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0x0101003369C198E5EA0446B48A258369EB929D</vt:lpwstr>
  </property>
  <property fmtid="{D5CDD505-2E9C-101B-9397-08002B2CF9AE}" pid="3" name="MSIP_Label_ba1a4512-8026-4a73-bfb7-8d52c1779a3a_Enabled">
    <vt:lpwstr>True</vt:lpwstr>
  </property>
  <property fmtid="{D5CDD505-2E9C-101B-9397-08002B2CF9AE}" pid="4" name="MSIP_Label_ba1a4512-8026-4a73-bfb7-8d52c1779a3a_SiteId">
    <vt:lpwstr>a79016de-bdd0-4e47-91f4-79416ab912ad</vt:lpwstr>
  </property>
  <property fmtid="{D5CDD505-2E9C-101B-9397-08002B2CF9AE}" pid="5" name="MSIP_Label_ba1a4512-8026-4a73-bfb7-8d52c1779a3a_Owner">
    <vt:lpwstr>Stan.Huff@imail.org</vt:lpwstr>
  </property>
  <property fmtid="{D5CDD505-2E9C-101B-9397-08002B2CF9AE}" pid="6" name="MSIP_Label_ba1a4512-8026-4a73-bfb7-8d52c1779a3a_SetDate">
    <vt:lpwstr>2018-10-22T18:27:51.2748098Z</vt:lpwstr>
  </property>
  <property fmtid="{D5CDD505-2E9C-101B-9397-08002B2CF9AE}" pid="7" name="MSIP_Label_ba1a4512-8026-4a73-bfb7-8d52c1779a3a_Name">
    <vt:lpwstr>Sensitive Information</vt:lpwstr>
  </property>
  <property fmtid="{D5CDD505-2E9C-101B-9397-08002B2CF9AE}" pid="8" name="MSIP_Label_ba1a4512-8026-4a73-bfb7-8d52c1779a3a_Application">
    <vt:lpwstr>Microsoft Azure Information Protection</vt:lpwstr>
  </property>
  <property fmtid="{D5CDD505-2E9C-101B-9397-08002B2CF9AE}" pid="9" name="MSIP_Label_ba1a4512-8026-4a73-bfb7-8d52c1779a3a_Extended_MSFT_Method">
    <vt:lpwstr>Automatic</vt:lpwstr>
  </property>
  <property fmtid="{D5CDD505-2E9C-101B-9397-08002B2CF9AE}" pid="10" name="Sensitivity">
    <vt:lpwstr>Sensitive Information</vt:lpwstr>
  </property>
</Properties>
</file>