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0" r:id="rId5"/>
    <p:sldId id="256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7F156-A542-4BAA-9028-8D6BA49D0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9D7759-50B9-4D81-9C00-D205F72A1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FAD34-A6C7-4773-9861-DE92EB58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8F50-DC89-4AA8-BC11-D58990C863B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20412-D2B7-4358-B7C5-F2A2A966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D2726-2C76-4113-B666-B4A389ED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207-ADFF-437A-8226-7875693F0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8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04111-99C6-4A0E-B000-51E62B4E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5FBF07-DA9A-4E13-8E86-9F9D02ED1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935-A2DB-4077-A9E1-78454512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8F50-DC89-4AA8-BC11-D58990C863B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75473-B55E-4E05-9C7B-99E2414D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5F35F-EAE1-4945-A5DA-EEAF70E8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207-ADFF-437A-8226-7875693F0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21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D5D5B2-C8DE-4258-8BDA-E185E2FB7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3D644D-C415-4168-AB5D-7303AF918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D4419-731C-4849-B004-1A78D12B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8F50-DC89-4AA8-BC11-D58990C863B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9D548-8042-46F3-80DC-508BA111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C7FEA-DA1B-476D-A749-551BA8B8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207-ADFF-437A-8226-7875693F0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9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FBF55-CCA5-4709-90DD-5C6B75C9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CEE1D-5BB8-4E9B-A2F6-AA11B1C0B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0768C-4076-4BF6-8F57-46DD2458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8F50-DC89-4AA8-BC11-D58990C863B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E567E-73ED-4F5E-893B-E3FCD3E1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E2DBF-3F2C-4FEC-A339-0938EF3A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207-ADFF-437A-8226-7875693F0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97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53F20-347D-4936-87A8-76A0A672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1D374-C59E-4F65-8C31-F534509F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46BB8-589F-4AFB-AFF5-C87F052B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8F50-DC89-4AA8-BC11-D58990C863B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77EA4-D00F-4693-AB29-C3425475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34E6E-510E-4100-B671-CA6D4166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207-ADFF-437A-8226-7875693F0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9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F1D17-28DB-4D83-BAA8-78C619E4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BAA35-DDDE-4C57-B146-A3606E6CF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A482F3-CFA6-43B4-96FD-FBE2B45B1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1437D-67F5-42FA-9A58-7B775069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8F50-DC89-4AA8-BC11-D58990C863B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6CC829-703A-47D0-A808-6F8A18DC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DA42-832A-42D9-9517-E665DFEB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207-ADFF-437A-8226-7875693F0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8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BFF96-F3DE-42E9-93D8-A32639DD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ECCBC0-9D51-4BAF-83DE-E899E2AF4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DAC456-E0C0-4571-8DFD-49C07B41B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885454-3C31-43A2-BDBB-EC0E4A746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4C6CB1-5F27-45AC-8391-480B75D2E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14D7A9-6EBA-4EEB-BCC3-CB38EABC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8F50-DC89-4AA8-BC11-D58990C863B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09585F-76AC-4CD1-A57F-2A6EEAB0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D89A85-9F54-4941-8DAA-0D3E7E9E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207-ADFF-437A-8226-7875693F0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9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D28B6-A055-4603-BDE4-44AE3E48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639748-126D-4712-8699-BF373524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8F50-DC89-4AA8-BC11-D58990C863B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B11E1-445D-4D47-9683-7C6AAAE7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CA6C6C-4DFE-48E3-BA3C-CB65D0B4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207-ADFF-437A-8226-7875693F0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2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2273E3-E210-4821-A1F1-5906FDD6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8F50-DC89-4AA8-BC11-D58990C863B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C1DE1A-CA09-4D2D-A8CC-536C7F8F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A8241C-51EA-4757-8B3D-32838C15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207-ADFF-437A-8226-7875693F0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FBC2D-26AA-43EE-90D3-F4D1A338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73175-BCA2-4DFA-9196-CE8984D8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D420E9-DCDC-4A72-B81D-45338E831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02702-A040-478E-8B48-6FC61ACD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8F50-DC89-4AA8-BC11-D58990C863B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7BC8A8-5CFA-4652-84E9-FC33ED55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D67D1-67E6-42BB-AB50-68FF7C7C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207-ADFF-437A-8226-7875693F0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0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EB491-1F53-4F49-8E9D-43C3E746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7FB4A3-18C2-45B0-AB3D-20758F316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F80386-A42D-46C4-95D5-729A21533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D5952-539B-4BD1-8440-F5CF2096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8F50-DC89-4AA8-BC11-D58990C863B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F33A7-81AA-488D-A1D1-05180D2F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9F1803-64F9-4253-B8AD-BF28387F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207-ADFF-437A-8226-7875693F0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7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450B11-28F4-47C9-8330-057AC8E0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35F78-0009-4BC6-8FA4-95922FA2A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36A72-98EF-4A75-BA32-314D1E0A0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8F50-DC89-4AA8-BC11-D58990C863B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B0253-B882-4619-8660-096F280B9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B1007-3088-4A2B-9370-A3585E424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0207-ADFF-437A-8226-7875693F0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9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E%AD%EA%B7%84%EC%83%88-%EB%B6%81%EA%B7%B9-%ED%8E%AD%EA%B7%84-%EB%8F%99%EB%AC%BC-%EB%8F%99%EB%AC%BC-%EC%BA%90%EB%A6%AD%ED%84%B0-%EB%8F%99%EB%AC%BC%EC%9B%90-%EB%8F%99%EB%AC%BC-339231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C%82%AC%EC%9E%90-%EB%8F%99%EB%AC%BC-%EB%A7%8C%ED%99%94-%EB%93%9C%EB%A1%9C%EC%9E%89-%EA%B0%84%EB%8B%A8%ED%9E%88-%EB%AF%B8%EB%8B%88%EB%A9%80-%EC%9E%AC%EB%AF%B8-%ED%99%94%EB%A0%A4%ED%95%9C-%ED%98%95%EC%83%81-322177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E%AD%EA%B7%84%EC%83%88-%EB%B6%81%EA%B7%B9-%ED%8E%AD%EA%B7%84-%EB%8F%99%EB%AC%BC-%EB%8F%99%EB%AC%BC-%EC%BA%90%EB%A6%AD%ED%84%B0-%EB%8F%99%EB%AC%BC%EC%9B%90-%EB%8F%99%EB%AC%BC-339231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C%83%81%EC%96%B4-%EC%83%9D%EC%84%A0-%EA%B7%B8%EB%A0%88%EC%9D%B4%ED%8A%B8-%ED%99%94%EC%9D%B4%ED%8A%B8-%EC%83%A4-%ED%81%AC-%ED%83%80%EC%9D%B4%EA%B1%B0-%EC%83%81%EC%96%B4-%ED%95%B4%EC%96%91-%ED%8F%AC%EC%8B%9D-%EC%9E%90-30367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E%AD%EA%B7%84%EC%83%88-%EB%B6%81%EA%B7%B9-%ED%8E%AD%EA%B7%84-%EB%8F%99%EB%AC%BC-%EB%8F%99%EB%AC%BC-%EC%BA%90%EB%A6%AD%ED%84%B0-%EB%8F%99%EB%AC%BC%EC%9B%90-%EB%8F%99%EB%AC%BC-339231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564BAB-9705-4555-B934-5C4510A69AAE}"/>
              </a:ext>
            </a:extLst>
          </p:cNvPr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82A11C-3EB2-44B7-AF86-9FECFE2E2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64485" y="4049555"/>
            <a:ext cx="1131515" cy="143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0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77D716-5A77-476C-9D97-3BEA208CAB7A}"/>
              </a:ext>
            </a:extLst>
          </p:cNvPr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B58D61-B2A6-49CB-8DBE-A4B0357D3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37875" y="3330853"/>
            <a:ext cx="2655514" cy="215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564BAB-9705-4555-B934-5C4510A69AAE}"/>
              </a:ext>
            </a:extLst>
          </p:cNvPr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82A11C-3EB2-44B7-AF86-9FECFE2E2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64485" y="4049555"/>
            <a:ext cx="1131515" cy="14368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9D5952-D5E0-4568-9CD8-9F38621B7047}"/>
              </a:ext>
            </a:extLst>
          </p:cNvPr>
          <p:cNvSpPr txBox="1"/>
          <p:nvPr/>
        </p:nvSpPr>
        <p:spPr>
          <a:xfrm>
            <a:off x="5930152" y="444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사자 증표</a:t>
            </a:r>
          </a:p>
        </p:txBody>
      </p:sp>
    </p:spTree>
    <p:extLst>
      <p:ext uri="{BB962C8B-B14F-4D97-AF65-F5344CB8AC3E}">
        <p14:creationId xmlns:p14="http://schemas.microsoft.com/office/powerpoint/2010/main" val="222947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FA8949B-3F98-4E46-93EF-B9BA0E37DDB0}"/>
              </a:ext>
            </a:extLst>
          </p:cNvPr>
          <p:cNvSpPr/>
          <p:nvPr/>
        </p:nvSpPr>
        <p:spPr>
          <a:xfrm flipH="1">
            <a:off x="2097740" y="4571999"/>
            <a:ext cx="10094257" cy="2285999"/>
          </a:xfrm>
          <a:prstGeom prst="rt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7453A32D-C314-4CE5-9268-35A52FCAC5C9}"/>
              </a:ext>
            </a:extLst>
          </p:cNvPr>
          <p:cNvSpPr/>
          <p:nvPr/>
        </p:nvSpPr>
        <p:spPr>
          <a:xfrm>
            <a:off x="-17929" y="6732198"/>
            <a:ext cx="2187388" cy="143731"/>
          </a:xfrm>
          <a:custGeom>
            <a:avLst/>
            <a:gdLst>
              <a:gd name="connsiteX0" fmla="*/ 0 w 2187388"/>
              <a:gd name="connsiteY0" fmla="*/ 125802 h 143731"/>
              <a:gd name="connsiteX1" fmla="*/ 62753 w 2187388"/>
              <a:gd name="connsiteY1" fmla="*/ 116837 h 143731"/>
              <a:gd name="connsiteX2" fmla="*/ 89647 w 2187388"/>
              <a:gd name="connsiteY2" fmla="*/ 98908 h 143731"/>
              <a:gd name="connsiteX3" fmla="*/ 143435 w 2187388"/>
              <a:gd name="connsiteY3" fmla="*/ 80978 h 143731"/>
              <a:gd name="connsiteX4" fmla="*/ 197223 w 2187388"/>
              <a:gd name="connsiteY4" fmla="*/ 63049 h 143731"/>
              <a:gd name="connsiteX5" fmla="*/ 251011 w 2187388"/>
              <a:gd name="connsiteY5" fmla="*/ 45120 h 143731"/>
              <a:gd name="connsiteX6" fmla="*/ 277905 w 2187388"/>
              <a:gd name="connsiteY6" fmla="*/ 36155 h 143731"/>
              <a:gd name="connsiteX7" fmla="*/ 367553 w 2187388"/>
              <a:gd name="connsiteY7" fmla="*/ 54084 h 143731"/>
              <a:gd name="connsiteX8" fmla="*/ 394447 w 2187388"/>
              <a:gd name="connsiteY8" fmla="*/ 63049 h 143731"/>
              <a:gd name="connsiteX9" fmla="*/ 448235 w 2187388"/>
              <a:gd name="connsiteY9" fmla="*/ 89943 h 143731"/>
              <a:gd name="connsiteX10" fmla="*/ 466164 w 2187388"/>
              <a:gd name="connsiteY10" fmla="*/ 107873 h 143731"/>
              <a:gd name="connsiteX11" fmla="*/ 555811 w 2187388"/>
              <a:gd name="connsiteY11" fmla="*/ 107873 h 143731"/>
              <a:gd name="connsiteX12" fmla="*/ 600635 w 2187388"/>
              <a:gd name="connsiteY12" fmla="*/ 80978 h 143731"/>
              <a:gd name="connsiteX13" fmla="*/ 627529 w 2187388"/>
              <a:gd name="connsiteY13" fmla="*/ 72014 h 143731"/>
              <a:gd name="connsiteX14" fmla="*/ 663388 w 2187388"/>
              <a:gd name="connsiteY14" fmla="*/ 36155 h 143731"/>
              <a:gd name="connsiteX15" fmla="*/ 717176 w 2187388"/>
              <a:gd name="connsiteY15" fmla="*/ 18226 h 143731"/>
              <a:gd name="connsiteX16" fmla="*/ 779929 w 2187388"/>
              <a:gd name="connsiteY16" fmla="*/ 27190 h 143731"/>
              <a:gd name="connsiteX17" fmla="*/ 815788 w 2187388"/>
              <a:gd name="connsiteY17" fmla="*/ 63049 h 143731"/>
              <a:gd name="connsiteX18" fmla="*/ 842682 w 2187388"/>
              <a:gd name="connsiteY18" fmla="*/ 80978 h 143731"/>
              <a:gd name="connsiteX19" fmla="*/ 878541 w 2187388"/>
              <a:gd name="connsiteY19" fmla="*/ 116837 h 143731"/>
              <a:gd name="connsiteX20" fmla="*/ 905435 w 2187388"/>
              <a:gd name="connsiteY20" fmla="*/ 125802 h 143731"/>
              <a:gd name="connsiteX21" fmla="*/ 1013011 w 2187388"/>
              <a:gd name="connsiteY21" fmla="*/ 107873 h 143731"/>
              <a:gd name="connsiteX22" fmla="*/ 1057835 w 2187388"/>
              <a:gd name="connsiteY22" fmla="*/ 72014 h 143731"/>
              <a:gd name="connsiteX23" fmla="*/ 1093694 w 2187388"/>
              <a:gd name="connsiteY23" fmla="*/ 63049 h 143731"/>
              <a:gd name="connsiteX24" fmla="*/ 1147482 w 2187388"/>
              <a:gd name="connsiteY24" fmla="*/ 45120 h 143731"/>
              <a:gd name="connsiteX25" fmla="*/ 1165411 w 2187388"/>
              <a:gd name="connsiteY25" fmla="*/ 27190 h 143731"/>
              <a:gd name="connsiteX26" fmla="*/ 1210235 w 2187388"/>
              <a:gd name="connsiteY26" fmla="*/ 18226 h 143731"/>
              <a:gd name="connsiteX27" fmla="*/ 1237129 w 2187388"/>
              <a:gd name="connsiteY27" fmla="*/ 9261 h 143731"/>
              <a:gd name="connsiteX28" fmla="*/ 1308847 w 2187388"/>
              <a:gd name="connsiteY28" fmla="*/ 27190 h 143731"/>
              <a:gd name="connsiteX29" fmla="*/ 1326776 w 2187388"/>
              <a:gd name="connsiteY29" fmla="*/ 45120 h 143731"/>
              <a:gd name="connsiteX30" fmla="*/ 1353670 w 2187388"/>
              <a:gd name="connsiteY30" fmla="*/ 63049 h 143731"/>
              <a:gd name="connsiteX31" fmla="*/ 1371600 w 2187388"/>
              <a:gd name="connsiteY31" fmla="*/ 80978 h 143731"/>
              <a:gd name="connsiteX32" fmla="*/ 1443317 w 2187388"/>
              <a:gd name="connsiteY32" fmla="*/ 98908 h 143731"/>
              <a:gd name="connsiteX33" fmla="*/ 1568823 w 2187388"/>
              <a:gd name="connsiteY33" fmla="*/ 89943 h 143731"/>
              <a:gd name="connsiteX34" fmla="*/ 1622611 w 2187388"/>
              <a:gd name="connsiteY34" fmla="*/ 72014 h 143731"/>
              <a:gd name="connsiteX35" fmla="*/ 1667435 w 2187388"/>
              <a:gd name="connsiteY35" fmla="*/ 45120 h 143731"/>
              <a:gd name="connsiteX36" fmla="*/ 1712258 w 2187388"/>
              <a:gd name="connsiteY36" fmla="*/ 18226 h 143731"/>
              <a:gd name="connsiteX37" fmla="*/ 1739153 w 2187388"/>
              <a:gd name="connsiteY37" fmla="*/ 296 h 143731"/>
              <a:gd name="connsiteX38" fmla="*/ 1873623 w 2187388"/>
              <a:gd name="connsiteY38" fmla="*/ 18226 h 143731"/>
              <a:gd name="connsiteX39" fmla="*/ 1900517 w 2187388"/>
              <a:gd name="connsiteY39" fmla="*/ 36155 h 143731"/>
              <a:gd name="connsiteX40" fmla="*/ 1936376 w 2187388"/>
              <a:gd name="connsiteY40" fmla="*/ 72014 h 143731"/>
              <a:gd name="connsiteX41" fmla="*/ 1963270 w 2187388"/>
              <a:gd name="connsiteY41" fmla="*/ 89943 h 143731"/>
              <a:gd name="connsiteX42" fmla="*/ 1981200 w 2187388"/>
              <a:gd name="connsiteY42" fmla="*/ 107873 h 143731"/>
              <a:gd name="connsiteX43" fmla="*/ 2034988 w 2187388"/>
              <a:gd name="connsiteY43" fmla="*/ 143731 h 143731"/>
              <a:gd name="connsiteX44" fmla="*/ 2088776 w 2187388"/>
              <a:gd name="connsiteY44" fmla="*/ 134767 h 143731"/>
              <a:gd name="connsiteX45" fmla="*/ 2106705 w 2187388"/>
              <a:gd name="connsiteY45" fmla="*/ 116837 h 143731"/>
              <a:gd name="connsiteX46" fmla="*/ 2133600 w 2187388"/>
              <a:gd name="connsiteY46" fmla="*/ 107873 h 143731"/>
              <a:gd name="connsiteX47" fmla="*/ 2151529 w 2187388"/>
              <a:gd name="connsiteY47" fmla="*/ 89943 h 143731"/>
              <a:gd name="connsiteX48" fmla="*/ 2187388 w 2187388"/>
              <a:gd name="connsiteY48" fmla="*/ 80978 h 143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87388" h="143731">
                <a:moveTo>
                  <a:pt x="0" y="125802"/>
                </a:moveTo>
                <a:cubicBezTo>
                  <a:pt x="20918" y="122814"/>
                  <a:pt x="42514" y="122909"/>
                  <a:pt x="62753" y="116837"/>
                </a:cubicBezTo>
                <a:cubicBezTo>
                  <a:pt x="73073" y="113741"/>
                  <a:pt x="79801" y="103284"/>
                  <a:pt x="89647" y="98908"/>
                </a:cubicBezTo>
                <a:cubicBezTo>
                  <a:pt x="106917" y="91232"/>
                  <a:pt x="125506" y="86954"/>
                  <a:pt x="143435" y="80978"/>
                </a:cubicBezTo>
                <a:lnTo>
                  <a:pt x="197223" y="63049"/>
                </a:lnTo>
                <a:lnTo>
                  <a:pt x="251011" y="45120"/>
                </a:lnTo>
                <a:lnTo>
                  <a:pt x="277905" y="36155"/>
                </a:lnTo>
                <a:cubicBezTo>
                  <a:pt x="320160" y="43198"/>
                  <a:pt x="330115" y="43388"/>
                  <a:pt x="367553" y="54084"/>
                </a:cubicBezTo>
                <a:cubicBezTo>
                  <a:pt x="376639" y="56680"/>
                  <a:pt x="385995" y="58823"/>
                  <a:pt x="394447" y="63049"/>
                </a:cubicBezTo>
                <a:cubicBezTo>
                  <a:pt x="463960" y="97806"/>
                  <a:pt x="380636" y="67409"/>
                  <a:pt x="448235" y="89943"/>
                </a:cubicBezTo>
                <a:cubicBezTo>
                  <a:pt x="454211" y="95920"/>
                  <a:pt x="458916" y="103524"/>
                  <a:pt x="466164" y="107873"/>
                </a:cubicBezTo>
                <a:cubicBezTo>
                  <a:pt x="496252" y="125926"/>
                  <a:pt x="521387" y="112790"/>
                  <a:pt x="555811" y="107873"/>
                </a:cubicBezTo>
                <a:cubicBezTo>
                  <a:pt x="632002" y="82475"/>
                  <a:pt x="539101" y="117898"/>
                  <a:pt x="600635" y="80978"/>
                </a:cubicBezTo>
                <a:cubicBezTo>
                  <a:pt x="608738" y="76116"/>
                  <a:pt x="618564" y="75002"/>
                  <a:pt x="627529" y="72014"/>
                </a:cubicBezTo>
                <a:cubicBezTo>
                  <a:pt x="639482" y="60061"/>
                  <a:pt x="647351" y="41500"/>
                  <a:pt x="663388" y="36155"/>
                </a:cubicBezTo>
                <a:lnTo>
                  <a:pt x="717176" y="18226"/>
                </a:lnTo>
                <a:cubicBezTo>
                  <a:pt x="738094" y="21214"/>
                  <a:pt x="760693" y="18446"/>
                  <a:pt x="779929" y="27190"/>
                </a:cubicBezTo>
                <a:cubicBezTo>
                  <a:pt x="795318" y="34185"/>
                  <a:pt x="801723" y="53672"/>
                  <a:pt x="815788" y="63049"/>
                </a:cubicBezTo>
                <a:cubicBezTo>
                  <a:pt x="824753" y="69025"/>
                  <a:pt x="834502" y="73966"/>
                  <a:pt x="842682" y="80978"/>
                </a:cubicBezTo>
                <a:cubicBezTo>
                  <a:pt x="855517" y="91979"/>
                  <a:pt x="862504" y="111491"/>
                  <a:pt x="878541" y="116837"/>
                </a:cubicBezTo>
                <a:lnTo>
                  <a:pt x="905435" y="125802"/>
                </a:lnTo>
                <a:cubicBezTo>
                  <a:pt x="914746" y="124472"/>
                  <a:pt x="996882" y="113921"/>
                  <a:pt x="1013011" y="107873"/>
                </a:cubicBezTo>
                <a:cubicBezTo>
                  <a:pt x="1098036" y="75988"/>
                  <a:pt x="992201" y="104830"/>
                  <a:pt x="1057835" y="72014"/>
                </a:cubicBezTo>
                <a:cubicBezTo>
                  <a:pt x="1068855" y="66504"/>
                  <a:pt x="1081893" y="66589"/>
                  <a:pt x="1093694" y="63049"/>
                </a:cubicBezTo>
                <a:cubicBezTo>
                  <a:pt x="1111796" y="57618"/>
                  <a:pt x="1147482" y="45120"/>
                  <a:pt x="1147482" y="45120"/>
                </a:cubicBezTo>
                <a:cubicBezTo>
                  <a:pt x="1153458" y="39143"/>
                  <a:pt x="1157642" y="30519"/>
                  <a:pt x="1165411" y="27190"/>
                </a:cubicBezTo>
                <a:cubicBezTo>
                  <a:pt x="1179416" y="21188"/>
                  <a:pt x="1195453" y="21921"/>
                  <a:pt x="1210235" y="18226"/>
                </a:cubicBezTo>
                <a:cubicBezTo>
                  <a:pt x="1219402" y="15934"/>
                  <a:pt x="1228164" y="12249"/>
                  <a:pt x="1237129" y="9261"/>
                </a:cubicBezTo>
                <a:cubicBezTo>
                  <a:pt x="1246764" y="11188"/>
                  <a:pt x="1295067" y="18922"/>
                  <a:pt x="1308847" y="27190"/>
                </a:cubicBezTo>
                <a:cubicBezTo>
                  <a:pt x="1316095" y="31539"/>
                  <a:pt x="1320176" y="39840"/>
                  <a:pt x="1326776" y="45120"/>
                </a:cubicBezTo>
                <a:cubicBezTo>
                  <a:pt x="1335189" y="51851"/>
                  <a:pt x="1345257" y="56319"/>
                  <a:pt x="1353670" y="63049"/>
                </a:cubicBezTo>
                <a:cubicBezTo>
                  <a:pt x="1360270" y="68329"/>
                  <a:pt x="1364352" y="76630"/>
                  <a:pt x="1371600" y="80978"/>
                </a:cubicBezTo>
                <a:cubicBezTo>
                  <a:pt x="1385384" y="89248"/>
                  <a:pt x="1433675" y="96979"/>
                  <a:pt x="1443317" y="98908"/>
                </a:cubicBezTo>
                <a:cubicBezTo>
                  <a:pt x="1485152" y="95920"/>
                  <a:pt x="1527345" y="96165"/>
                  <a:pt x="1568823" y="89943"/>
                </a:cubicBezTo>
                <a:cubicBezTo>
                  <a:pt x="1587513" y="87140"/>
                  <a:pt x="1622611" y="72014"/>
                  <a:pt x="1622611" y="72014"/>
                </a:cubicBezTo>
                <a:cubicBezTo>
                  <a:pt x="1668044" y="26581"/>
                  <a:pt x="1609245" y="80035"/>
                  <a:pt x="1667435" y="45120"/>
                </a:cubicBezTo>
                <a:cubicBezTo>
                  <a:pt x="1728962" y="8203"/>
                  <a:pt x="1636072" y="43619"/>
                  <a:pt x="1712258" y="18226"/>
                </a:cubicBezTo>
                <a:cubicBezTo>
                  <a:pt x="1721223" y="12249"/>
                  <a:pt x="1728402" y="1013"/>
                  <a:pt x="1739153" y="296"/>
                </a:cubicBezTo>
                <a:cubicBezTo>
                  <a:pt x="1756830" y="-882"/>
                  <a:pt x="1838674" y="752"/>
                  <a:pt x="1873623" y="18226"/>
                </a:cubicBezTo>
                <a:cubicBezTo>
                  <a:pt x="1883260" y="23044"/>
                  <a:pt x="1892337" y="29143"/>
                  <a:pt x="1900517" y="36155"/>
                </a:cubicBezTo>
                <a:cubicBezTo>
                  <a:pt x="1913352" y="47156"/>
                  <a:pt x="1922311" y="62637"/>
                  <a:pt x="1936376" y="72014"/>
                </a:cubicBezTo>
                <a:cubicBezTo>
                  <a:pt x="1945341" y="77990"/>
                  <a:pt x="1954857" y="83212"/>
                  <a:pt x="1963270" y="89943"/>
                </a:cubicBezTo>
                <a:cubicBezTo>
                  <a:pt x="1969870" y="95223"/>
                  <a:pt x="1974438" y="102802"/>
                  <a:pt x="1981200" y="107873"/>
                </a:cubicBezTo>
                <a:cubicBezTo>
                  <a:pt x="1998439" y="120802"/>
                  <a:pt x="2034988" y="143731"/>
                  <a:pt x="2034988" y="143731"/>
                </a:cubicBezTo>
                <a:cubicBezTo>
                  <a:pt x="2052917" y="140743"/>
                  <a:pt x="2071757" y="141149"/>
                  <a:pt x="2088776" y="134767"/>
                </a:cubicBezTo>
                <a:cubicBezTo>
                  <a:pt x="2096690" y="131799"/>
                  <a:pt x="2099457" y="121185"/>
                  <a:pt x="2106705" y="116837"/>
                </a:cubicBezTo>
                <a:cubicBezTo>
                  <a:pt x="2114808" y="111975"/>
                  <a:pt x="2124635" y="110861"/>
                  <a:pt x="2133600" y="107873"/>
                </a:cubicBezTo>
                <a:cubicBezTo>
                  <a:pt x="2139576" y="101896"/>
                  <a:pt x="2144282" y="94292"/>
                  <a:pt x="2151529" y="89943"/>
                </a:cubicBezTo>
                <a:cubicBezTo>
                  <a:pt x="2168045" y="80033"/>
                  <a:pt x="2173152" y="80978"/>
                  <a:pt x="2187388" y="809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77F450-57FE-42A6-B436-C212085070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795E35-029D-4850-B239-024EEF3C7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918447" y="2977842"/>
            <a:ext cx="3128682" cy="19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564BAB-9705-4555-B934-5C4510A69AAE}"/>
              </a:ext>
            </a:extLst>
          </p:cNvPr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82A11C-3EB2-44B7-AF86-9FECFE2E2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4320" y="4049555"/>
            <a:ext cx="1131515" cy="143684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537031-A87C-4DB7-B80E-7FB3812DCAB1}"/>
              </a:ext>
            </a:extLst>
          </p:cNvPr>
          <p:cNvCxnSpPr>
            <a:cxnSpLocks/>
          </p:cNvCxnSpPr>
          <p:nvPr/>
        </p:nvCxnSpPr>
        <p:spPr>
          <a:xfrm flipH="1">
            <a:off x="4872319" y="0"/>
            <a:ext cx="49754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EFB25C-D050-4EDB-A06B-088143F5582B}"/>
              </a:ext>
            </a:extLst>
          </p:cNvPr>
          <p:cNvCxnSpPr>
            <a:cxnSpLocks/>
          </p:cNvCxnSpPr>
          <p:nvPr/>
        </p:nvCxnSpPr>
        <p:spPr>
          <a:xfrm>
            <a:off x="6221506" y="0"/>
            <a:ext cx="802343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49DAA59-17EE-4702-9CC9-8316B1103AC8}"/>
              </a:ext>
            </a:extLst>
          </p:cNvPr>
          <p:cNvCxnSpPr>
            <a:cxnSpLocks/>
          </p:cNvCxnSpPr>
          <p:nvPr/>
        </p:nvCxnSpPr>
        <p:spPr>
          <a:xfrm>
            <a:off x="5280212" y="484094"/>
            <a:ext cx="1030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0DC0629-92A8-4A6A-A32C-4756687C68ED}"/>
              </a:ext>
            </a:extLst>
          </p:cNvPr>
          <p:cNvCxnSpPr>
            <a:cxnSpLocks/>
          </p:cNvCxnSpPr>
          <p:nvPr/>
        </p:nvCxnSpPr>
        <p:spPr>
          <a:xfrm>
            <a:off x="5280212" y="995082"/>
            <a:ext cx="1111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BE3CEEB-144F-49ED-9C45-16B76FBC76E2}"/>
              </a:ext>
            </a:extLst>
          </p:cNvPr>
          <p:cNvCxnSpPr>
            <a:cxnSpLocks/>
          </p:cNvCxnSpPr>
          <p:nvPr/>
        </p:nvCxnSpPr>
        <p:spPr>
          <a:xfrm>
            <a:off x="5199530" y="1497105"/>
            <a:ext cx="1272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AF397B-0F19-4A0A-92C1-B458FB4F6DB6}"/>
              </a:ext>
            </a:extLst>
          </p:cNvPr>
          <p:cNvCxnSpPr>
            <a:cxnSpLocks/>
          </p:cNvCxnSpPr>
          <p:nvPr/>
        </p:nvCxnSpPr>
        <p:spPr>
          <a:xfrm>
            <a:off x="5199530" y="1900517"/>
            <a:ext cx="1272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1E8728-DAF2-4584-8934-D9CCB7E8E358}"/>
              </a:ext>
            </a:extLst>
          </p:cNvPr>
          <p:cNvCxnSpPr>
            <a:cxnSpLocks/>
          </p:cNvCxnSpPr>
          <p:nvPr/>
        </p:nvCxnSpPr>
        <p:spPr>
          <a:xfrm>
            <a:off x="5121089" y="2321858"/>
            <a:ext cx="1501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A2B8DF5-EE58-4985-9C74-E3BFA08ECA1C}"/>
              </a:ext>
            </a:extLst>
          </p:cNvPr>
          <p:cNvCxnSpPr>
            <a:cxnSpLocks/>
          </p:cNvCxnSpPr>
          <p:nvPr/>
        </p:nvCxnSpPr>
        <p:spPr>
          <a:xfrm>
            <a:off x="5121089" y="2716306"/>
            <a:ext cx="1501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DAC416-34FE-43A0-9465-5CCB6EC3428C}"/>
              </a:ext>
            </a:extLst>
          </p:cNvPr>
          <p:cNvCxnSpPr>
            <a:cxnSpLocks/>
          </p:cNvCxnSpPr>
          <p:nvPr/>
        </p:nvCxnSpPr>
        <p:spPr>
          <a:xfrm>
            <a:off x="5060577" y="3299012"/>
            <a:ext cx="1671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6A5E311-B50F-422F-AB09-BD2A3FF4FAC6}"/>
              </a:ext>
            </a:extLst>
          </p:cNvPr>
          <p:cNvCxnSpPr>
            <a:cxnSpLocks/>
          </p:cNvCxnSpPr>
          <p:nvPr/>
        </p:nvCxnSpPr>
        <p:spPr>
          <a:xfrm>
            <a:off x="5035924" y="3783106"/>
            <a:ext cx="169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E58D71-6924-41F3-8974-4F1C63E3C612}"/>
              </a:ext>
            </a:extLst>
          </p:cNvPr>
          <p:cNvCxnSpPr>
            <a:cxnSpLocks/>
          </p:cNvCxnSpPr>
          <p:nvPr/>
        </p:nvCxnSpPr>
        <p:spPr>
          <a:xfrm>
            <a:off x="4987738" y="4285130"/>
            <a:ext cx="1870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2BBE848-57FC-4D66-80E1-469F0661D53A}"/>
              </a:ext>
            </a:extLst>
          </p:cNvPr>
          <p:cNvCxnSpPr>
            <a:cxnSpLocks/>
          </p:cNvCxnSpPr>
          <p:nvPr/>
        </p:nvCxnSpPr>
        <p:spPr>
          <a:xfrm>
            <a:off x="4900892" y="4767977"/>
            <a:ext cx="2046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20D33D-5E46-47DC-B7F1-360DC08AB77A}"/>
              </a:ext>
            </a:extLst>
          </p:cNvPr>
          <p:cNvCxnSpPr>
            <a:cxnSpLocks/>
          </p:cNvCxnSpPr>
          <p:nvPr/>
        </p:nvCxnSpPr>
        <p:spPr>
          <a:xfrm>
            <a:off x="4873998" y="5126565"/>
            <a:ext cx="2073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1FE0DE6-6CAE-432D-B859-A47F3A87116D}"/>
              </a:ext>
            </a:extLst>
          </p:cNvPr>
          <p:cNvSpPr txBox="1"/>
          <p:nvPr/>
        </p:nvSpPr>
        <p:spPr>
          <a:xfrm>
            <a:off x="3941668" y="444356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사자 증표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F5B8F1-6014-4DEB-9578-8C12B7F68CEB}"/>
              </a:ext>
            </a:extLst>
          </p:cNvPr>
          <p:cNvSpPr txBox="1"/>
          <p:nvPr/>
        </p:nvSpPr>
        <p:spPr>
          <a:xfrm>
            <a:off x="2502834" y="444063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상어 증표</a:t>
            </a:r>
          </a:p>
        </p:txBody>
      </p:sp>
    </p:spTree>
    <p:extLst>
      <p:ext uri="{BB962C8B-B14F-4D97-AF65-F5344CB8AC3E}">
        <p14:creationId xmlns:p14="http://schemas.microsoft.com/office/powerpoint/2010/main" val="278955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구름 1">
            <a:extLst>
              <a:ext uri="{FF2B5EF4-FFF2-40B4-BE49-F238E27FC236}">
                <a16:creationId xmlns:a16="http://schemas.microsoft.com/office/drawing/2014/main" id="{55C96065-BE5D-4DE6-BF03-C0222DF4C60B}"/>
              </a:ext>
            </a:extLst>
          </p:cNvPr>
          <p:cNvSpPr/>
          <p:nvPr/>
        </p:nvSpPr>
        <p:spPr>
          <a:xfrm>
            <a:off x="502024" y="4007223"/>
            <a:ext cx="3137647" cy="1748118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구름 2">
            <a:extLst>
              <a:ext uri="{FF2B5EF4-FFF2-40B4-BE49-F238E27FC236}">
                <a16:creationId xmlns:a16="http://schemas.microsoft.com/office/drawing/2014/main" id="{9380B062-EA03-4889-99BE-945B686A467B}"/>
              </a:ext>
            </a:extLst>
          </p:cNvPr>
          <p:cNvSpPr/>
          <p:nvPr/>
        </p:nvSpPr>
        <p:spPr>
          <a:xfrm>
            <a:off x="4312024" y="4007223"/>
            <a:ext cx="3137647" cy="1748118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구름 3">
            <a:extLst>
              <a:ext uri="{FF2B5EF4-FFF2-40B4-BE49-F238E27FC236}">
                <a16:creationId xmlns:a16="http://schemas.microsoft.com/office/drawing/2014/main" id="{BFA3BB40-A467-4E4A-91E2-F4E8DC8A9A70}"/>
              </a:ext>
            </a:extLst>
          </p:cNvPr>
          <p:cNvSpPr/>
          <p:nvPr/>
        </p:nvSpPr>
        <p:spPr>
          <a:xfrm>
            <a:off x="8122024" y="4038599"/>
            <a:ext cx="3137647" cy="1748118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71F218-9815-43A4-A47C-F5753C3C1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06" y="237298"/>
            <a:ext cx="3060607" cy="32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5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와이드스크린</PresentationFormat>
  <Paragraphs>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2024-09-26T02:59:28Z</dcterms:created>
  <dcterms:modified xsi:type="dcterms:W3CDTF">2024-09-26T03:09:37Z</dcterms:modified>
</cp:coreProperties>
</file>