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2.xml" ContentType="application/vnd.ms-office.chartex+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45" r:id="rId2"/>
  </p:sldMasterIdLst>
  <p:notesMasterIdLst>
    <p:notesMasterId r:id="rId7"/>
  </p:notesMasterIdLst>
  <p:handoutMasterIdLst>
    <p:handoutMasterId r:id="rId8"/>
  </p:handoutMasterIdLst>
  <p:sldIdLst>
    <p:sldId id="2494" r:id="rId3"/>
    <p:sldId id="2492" r:id="rId4"/>
    <p:sldId id="2522" r:id="rId5"/>
    <p:sldId id="2488" r:id="rId6"/>
  </p:sldIdLst>
  <p:sldSz cx="10693400" cy="7561263"/>
  <p:notesSz cx="9926638" cy="6797675"/>
  <p:defaultTex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693">
          <p15:clr>
            <a:srgbClr val="A4A3A4"/>
          </p15:clr>
        </p15:guide>
        <p15:guide id="4" orient="horz" pos="975" userDrawn="1">
          <p15:clr>
            <a:srgbClr val="A4A3A4"/>
          </p15:clr>
        </p15:guide>
        <p15:guide id="6" orient="horz" pos="4686" userDrawn="1">
          <p15:clr>
            <a:srgbClr val="A4A3A4"/>
          </p15:clr>
        </p15:guide>
        <p15:guide id="13" orient="horz" pos="535">
          <p15:clr>
            <a:srgbClr val="A4A3A4"/>
          </p15:clr>
        </p15:guide>
        <p15:guide id="16" orient="horz" pos="4060" userDrawn="1">
          <p15:clr>
            <a:srgbClr val="A4A3A4"/>
          </p15:clr>
        </p15:guide>
        <p15:guide id="17" orient="horz" pos="4400" userDrawn="1">
          <p15:clr>
            <a:srgbClr val="A4A3A4"/>
          </p15:clr>
        </p15:guide>
        <p15:guide id="18" orient="horz" pos="1179" userDrawn="1">
          <p15:clr>
            <a:srgbClr val="A4A3A4"/>
          </p15:clr>
        </p15:guide>
        <p15:guide id="20" pos="306">
          <p15:clr>
            <a:srgbClr val="A4A3A4"/>
          </p15:clr>
        </p15:guide>
        <p15:guide id="22" pos="6430" userDrawn="1">
          <p15:clr>
            <a:srgbClr val="A4A3A4"/>
          </p15:clr>
        </p15:guide>
      </p15:sldGuideLst>
    </p:ext>
    <p:ext uri="{2D200454-40CA-4A62-9FC3-DE9A4176ACB9}">
      <p15:notesGuideLst xmlns:p15="http://schemas.microsoft.com/office/powerpoint/2012/main">
        <p15:guide id="1" orient="horz" pos="2005" userDrawn="1">
          <p15:clr>
            <a:srgbClr val="A4A3A4"/>
          </p15:clr>
        </p15:guide>
        <p15:guide id="2" pos="3225" userDrawn="1">
          <p15:clr>
            <a:srgbClr val="A4A3A4"/>
          </p15:clr>
        </p15:guide>
        <p15:guide id="3" orient="horz" pos="2141" userDrawn="1">
          <p15:clr>
            <a:srgbClr val="A4A3A4"/>
          </p15:clr>
        </p15:guide>
        <p15:guide id="4" pos="3127"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92AF21-C2A0-DA8C-1D40-302F58111BD8}" name="Yongpu Lin" initials="YL" userId="790bfaba2dc3ac15" providerId="Windows Live"/>
  <p188:author id="{559AE14A-3867-7385-FB21-DEDB1D521850}" name="Niels Aplin" initials="NA" userId="de5d242492ae128c" providerId="Windows Live"/>
  <p188:author id="{5F073364-EB55-163D-4B01-0F70B72A2C83}" name="Faith Cheong" initials="FC" userId="79b733130a08e816" providerId="Windows Live"/>
  <p188:author id="{ECF3EA65-15D7-005A-2CD7-A2739B14606D}" name="Faith Cheong Work" initials="FC" userId="a3e0974055551c1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CC"/>
    <a:srgbClr val="DEEAF6"/>
    <a:srgbClr val="BEDEA0"/>
    <a:srgbClr val="D8EBC6"/>
    <a:srgbClr val="B2D4EC"/>
    <a:srgbClr val="FAFBFD"/>
    <a:srgbClr val="AC9800"/>
    <a:srgbClr val="8E7D00"/>
    <a:srgbClr val="9B896D"/>
    <a:srgbClr val="6D6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6274" autoAdjust="0"/>
  </p:normalViewPr>
  <p:slideViewPr>
    <p:cSldViewPr snapToGrid="0" snapToObjects="1">
      <p:cViewPr varScale="1">
        <p:scale>
          <a:sx n="98" d="100"/>
          <a:sy n="98" d="100"/>
        </p:scale>
        <p:origin x="1698" y="90"/>
      </p:cViewPr>
      <p:guideLst>
        <p:guide orient="horz" pos="693"/>
        <p:guide orient="horz" pos="975"/>
        <p:guide orient="horz" pos="4686"/>
        <p:guide orient="horz" pos="535"/>
        <p:guide orient="horz" pos="4060"/>
        <p:guide orient="horz" pos="4400"/>
        <p:guide orient="horz" pos="1179"/>
        <p:guide pos="306"/>
        <p:guide pos="6430"/>
      </p:guideLst>
    </p:cSldViewPr>
  </p:slideViewPr>
  <p:notesTextViewPr>
    <p:cViewPr>
      <p:scale>
        <a:sx n="3" d="2"/>
        <a:sy n="3" d="2"/>
      </p:scale>
      <p:origin x="0" y="0"/>
    </p:cViewPr>
  </p:notesTextViewPr>
  <p:sorterViewPr>
    <p:cViewPr>
      <p:scale>
        <a:sx n="1" d="1"/>
        <a:sy n="1" d="1"/>
      </p:scale>
      <p:origin x="0" y="-62142"/>
    </p:cViewPr>
  </p:sorterViewPr>
  <p:notesViewPr>
    <p:cSldViewPr snapToGrid="0" snapToObjects="1">
      <p:cViewPr varScale="1">
        <p:scale>
          <a:sx n="81" d="100"/>
          <a:sy n="81" d="100"/>
        </p:scale>
        <p:origin x="-3888" y="-102"/>
      </p:cViewPr>
      <p:guideLst>
        <p:guide orient="horz" pos="2005"/>
        <p:guide pos="3225"/>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8/10/relationships/authors" Target="author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784675925925933"/>
          <c:y val="4.8250240182667048E-2"/>
          <c:w val="0.42275208333333331"/>
          <c:h val="0.86731183949766566"/>
        </c:manualLayout>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006B-4C51-B38D-2099F2E9A4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E1E-4B33-A7B1-F417E836A49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3-006B-4C51-B38D-2099F2E9A4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E1E-4B33-A7B1-F417E836A49A}"/>
              </c:ext>
            </c:extLst>
          </c:dPt>
          <c:dLbls>
            <c:dLbl>
              <c:idx val="0"/>
              <c:layout>
                <c:manualLayout>
                  <c:x val="0.1668651450126194"/>
                  <c:y val="-4.3713941018305356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6B-4C51-B38D-2099F2E9A4BA}"/>
                </c:ext>
              </c:extLst>
            </c:dLbl>
            <c:dLbl>
              <c:idx val="2"/>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06B-4C51-B38D-2099F2E9A4BA}"/>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ontserrat" panose="00000500000000000000"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Cash &amp; Equivalent</c:v>
                </c:pt>
                <c:pt idx="1">
                  <c:v>Liquid</c:v>
                </c:pt>
                <c:pt idx="2">
                  <c:v>Semi-Liquid</c:v>
                </c:pt>
              </c:strCache>
            </c:strRef>
          </c:cat>
          <c:val>
            <c:numRef>
              <c:f>Sheet1!$B$2:$B$4</c:f>
              <c:numCache>
                <c:formatCode>0%</c:formatCode>
                <c:ptCount val="3"/>
                <c:pt idx="0">
                  <c:v>0.05</c:v>
                </c:pt>
                <c:pt idx="1">
                  <c:v>0.3</c:v>
                </c:pt>
                <c:pt idx="2">
                  <c:v>0.65</c:v>
                </c:pt>
              </c:numCache>
            </c:numRef>
          </c:val>
          <c:extLst>
            <c:ext xmlns:c16="http://schemas.microsoft.com/office/drawing/2014/chart" uri="{C3380CC4-5D6E-409C-BE32-E72D297353CC}">
              <c16:uniqueId val="{00000000-006B-4C51-B38D-2099F2E9A4BA}"/>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l"/>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Montserrat" panose="00000500000000000000" pitchFamily="2"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53177305862497"/>
          <c:y val="5.1313397405044085E-2"/>
          <c:w val="0.42275208333333331"/>
          <c:h val="0.86731183949766566"/>
        </c:manualLayout>
      </c:layout>
      <c:doughnutChart>
        <c:varyColors val="1"/>
        <c:ser>
          <c:idx val="0"/>
          <c:order val="0"/>
          <c:tx>
            <c:strRef>
              <c:f>Sheet1!$B$1</c:f>
              <c:strCache>
                <c:ptCount val="1"/>
                <c:pt idx="0">
                  <c:v>Column1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834-4D2C-90CE-9483C57C3F7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834-4D2C-90CE-9483C57C3F7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834-4D2C-90CE-9483C57C3F7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834-4D2C-90CE-9483C57C3F7B}"/>
              </c:ext>
            </c:extLst>
          </c:dPt>
          <c:dLbls>
            <c:dLbl>
              <c:idx val="0"/>
              <c:layout>
                <c:manualLayout>
                  <c:x val="0.1668651450126194"/>
                  <c:y val="-4.3713941018305356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4-4D2C-90CE-9483C57C3F7B}"/>
                </c:ext>
              </c:extLst>
            </c:dLbl>
            <c:dLbl>
              <c:idx val="2"/>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8834-4D2C-90CE-9483C57C3F7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ontserrat" panose="00000500000000000000"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Cash &amp; Equivalent</c:v>
                </c:pt>
                <c:pt idx="1">
                  <c:v>Public Markets</c:v>
                </c:pt>
                <c:pt idx="2">
                  <c:v>Private Markets</c:v>
                </c:pt>
              </c:strCache>
            </c:strRef>
          </c:cat>
          <c:val>
            <c:numRef>
              <c:f>Sheet1!$B$2:$B$4</c:f>
              <c:numCache>
                <c:formatCode>0%</c:formatCode>
                <c:ptCount val="3"/>
                <c:pt idx="0">
                  <c:v>0.05</c:v>
                </c:pt>
                <c:pt idx="1">
                  <c:v>0.55000000000000016</c:v>
                </c:pt>
                <c:pt idx="2">
                  <c:v>0.4</c:v>
                </c:pt>
              </c:numCache>
            </c:numRef>
          </c:val>
          <c:extLst>
            <c:ext xmlns:c16="http://schemas.microsoft.com/office/drawing/2014/chart" uri="{C3380CC4-5D6E-409C-BE32-E72D297353CC}">
              <c16:uniqueId val="{00000008-8834-4D2C-90CE-9483C57C3F7B}"/>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Montserrat" panose="00000500000000000000" pitchFamily="2"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5123428230022"/>
          <c:y val="8.6929304758461612E-2"/>
          <c:w val="0.73965861022977752"/>
          <c:h val="0.72618824643617841"/>
        </c:manualLayout>
      </c:layout>
      <c:doughnutChart>
        <c:varyColors val="1"/>
        <c:ser>
          <c:idx val="0"/>
          <c:order val="0"/>
          <c:tx>
            <c:strRef>
              <c:f>Sheet1!$B$1</c:f>
              <c:strCache>
                <c:ptCount val="1"/>
                <c:pt idx="0">
                  <c:v>Allocation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7-2576-4DD0-9C26-31CD80E82D84}"/>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4-2576-4DD0-9C26-31CD80E82D84}"/>
              </c:ext>
            </c:extLst>
          </c:dPt>
          <c:dPt>
            <c:idx val="2"/>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2-2576-4DD0-9C26-31CD80E82D8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5-2576-4DD0-9C26-31CD80E82D84}"/>
              </c:ext>
            </c:extLst>
          </c:dPt>
          <c:dPt>
            <c:idx val="4"/>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2576-4DD0-9C26-31CD80E82D84}"/>
              </c:ext>
            </c:extLst>
          </c:dPt>
          <c:dPt>
            <c:idx val="5"/>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6-2576-4DD0-9C26-31CD80E82D84}"/>
              </c:ext>
            </c:extLst>
          </c:dPt>
          <c:dPt>
            <c:idx val="6"/>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1-2576-4DD0-9C26-31CD80E82D84}"/>
              </c:ext>
            </c:extLst>
          </c:dPt>
          <c:dLbls>
            <c:dLbl>
              <c:idx val="0"/>
              <c:layout>
                <c:manualLayout>
                  <c:x val="-2.6830846092775005E-3"/>
                  <c:y val="1.0536885425268042E-2"/>
                </c:manualLayout>
              </c:layout>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888891564931281"/>
                      <c:h val="8.0370093581232219E-2"/>
                    </c:manualLayout>
                  </c15:layout>
                </c:ext>
                <c:ext xmlns:c16="http://schemas.microsoft.com/office/drawing/2014/chart" uri="{C3380CC4-5D6E-409C-BE32-E72D297353CC}">
                  <c16:uniqueId val="{00000007-2576-4DD0-9C26-31CD80E82D84}"/>
                </c:ext>
              </c:extLst>
            </c:dLbl>
            <c:dLbl>
              <c:idx val="1"/>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244725203544716"/>
                      <c:h val="9.0906979006500299E-2"/>
                    </c:manualLayout>
                  </c15:layout>
                </c:ext>
                <c:ext xmlns:c16="http://schemas.microsoft.com/office/drawing/2014/chart" uri="{C3380CC4-5D6E-409C-BE32-E72D297353CC}">
                  <c16:uniqueId val="{00000004-2576-4DD0-9C26-31CD80E82D84}"/>
                </c:ext>
              </c:extLst>
            </c:dLbl>
            <c:dLbl>
              <c:idx val="2"/>
              <c:layout>
                <c:manualLayout>
                  <c:x val="-2.6830846092773882E-3"/>
                  <c:y val="-2.634117646814801E-3"/>
                </c:manualLayout>
              </c:layout>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7012087401798048"/>
                      <c:h val="8.3004314937549242E-2"/>
                    </c:manualLayout>
                  </c15:layout>
                </c:ext>
                <c:ext xmlns:c16="http://schemas.microsoft.com/office/drawing/2014/chart" uri="{C3380CC4-5D6E-409C-BE32-E72D297353CC}">
                  <c16:uniqueId val="{00000002-2576-4DD0-9C26-31CD80E82D84}"/>
                </c:ext>
              </c:extLst>
            </c:dLbl>
            <c:dLbl>
              <c:idx val="3"/>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bg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6357414757134361"/>
                      <c:h val="7.5101650868598185E-2"/>
                    </c:manualLayout>
                  </c15:layout>
                </c:ext>
                <c:ext xmlns:c16="http://schemas.microsoft.com/office/drawing/2014/chart" uri="{C3380CC4-5D6E-409C-BE32-E72D297353CC}">
                  <c16:uniqueId val="{00000005-2576-4DD0-9C26-31CD80E82D84}"/>
                </c:ext>
              </c:extLst>
            </c:dLbl>
            <c:dLbl>
              <c:idx val="4"/>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4786479281727688"/>
                      <c:h val="7.5101650868598185E-2"/>
                    </c:manualLayout>
                  </c15:layout>
                </c:ext>
                <c:ext xmlns:c16="http://schemas.microsoft.com/office/drawing/2014/chart" uri="{C3380CC4-5D6E-409C-BE32-E72D297353CC}">
                  <c16:uniqueId val="{00000003-2576-4DD0-9C26-31CD80E82D84}"/>
                </c:ext>
              </c:extLst>
            </c:dLbl>
            <c:dLbl>
              <c:idx val="5"/>
              <c:spPr>
                <a:noFill/>
                <a:ln>
                  <a:noFill/>
                </a:ln>
                <a:effectLst/>
              </c:spPr>
              <c:txPr>
                <a:bodyPr rot="0" spcFirstLastPara="1" vertOverflow="ellipsis" vert="horz" wrap="square" lIns="38100" tIns="19050" rIns="38100" bIns="19050" anchor="ctr" anchorCtr="1">
                  <a:no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17432000706475193"/>
                      <c:h val="8.3004314937549242E-2"/>
                    </c:manualLayout>
                  </c15:layout>
                </c:ext>
                <c:ext xmlns:c16="http://schemas.microsoft.com/office/drawing/2014/chart" uri="{C3380CC4-5D6E-409C-BE32-E72D297353CC}">
                  <c16:uniqueId val="{00000006-2576-4DD0-9C26-31CD80E82D84}"/>
                </c:ext>
              </c:extLst>
            </c:dLbl>
            <c:dLbl>
              <c:idx val="6"/>
              <c:layout>
                <c:manualLayout>
                  <c:x val="-0.29513930702051278"/>
                  <c:y val="-7.9026640689510555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576-4DD0-9C26-31CD80E82D84}"/>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ontserrat" panose="00000500000000000000" pitchFamily="2" charset="0"/>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Growth (Liquid)</c:v>
                </c:pt>
                <c:pt idx="1">
                  <c:v>Growth (Semi)</c:v>
                </c:pt>
                <c:pt idx="2">
                  <c:v>Growth (Illiquid)</c:v>
                </c:pt>
                <c:pt idx="3">
                  <c:v>Income (Liquid)</c:v>
                </c:pt>
                <c:pt idx="4">
                  <c:v>Income (Semi)</c:v>
                </c:pt>
                <c:pt idx="5">
                  <c:v>Income (Illiquid)</c:v>
                </c:pt>
                <c:pt idx="6">
                  <c:v>Cash &amp; Equivalent</c:v>
                </c:pt>
              </c:strCache>
            </c:strRef>
          </c:cat>
          <c:val>
            <c:numRef>
              <c:f>Sheet1!$B$2:$B$8</c:f>
              <c:numCache>
                <c:formatCode>0%</c:formatCode>
                <c:ptCount val="7"/>
                <c:pt idx="0">
                  <c:v>0.15000000000000002</c:v>
                </c:pt>
                <c:pt idx="1">
                  <c:v>0.35</c:v>
                </c:pt>
                <c:pt idx="3">
                  <c:v>0.15</c:v>
                </c:pt>
                <c:pt idx="4">
                  <c:v>0.30000000000000004</c:v>
                </c:pt>
                <c:pt idx="6">
                  <c:v>0.05</c:v>
                </c:pt>
              </c:numCache>
            </c:numRef>
          </c:val>
          <c:extLst>
            <c:ext xmlns:c16="http://schemas.microsoft.com/office/drawing/2014/chart" uri="{C3380CC4-5D6E-409C-BE32-E72D297353CC}">
              <c16:uniqueId val="{00000000-2576-4DD0-9C26-31CD80E82D84}"/>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
          <c:y val="0.85702400605331619"/>
          <c:w val="0.99757804079049162"/>
          <c:h val="0.1271706658087816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ontserrat" panose="00000500000000000000"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ontserrat" panose="00000500000000000000" pitchFamily="2" charset="0"/>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Sheet1!$A$2:$A$7</cx:f>
        <cx:lvl ptCount="6">
          <cx:pt idx="0">Cash &amp; Equivalent</cx:pt>
          <cx:pt idx="1">Income Assets</cx:pt>
          <cx:pt idx="2">Growth Assets</cx:pt>
          <cx:pt idx="3">Income Assets</cx:pt>
          <cx:pt idx="4">Growth Assets</cx:pt>
          <cx:pt idx="5">Total Return</cx:pt>
        </cx:lvl>
      </cx:strDim>
      <cx:numDim type="val">
        <cx:f>Sheet1!$B$2:$B$7</cx:f>
        <cx:lvl ptCount="6" formatCode="0.0%">
          <cx:pt idx="0">0.0020999999999999999</cx:pt>
          <cx:pt idx="1">0.044499999999999998</cx:pt>
          <cx:pt idx="2">0</cx:pt>
          <cx:pt idx="3">0</cx:pt>
          <cx:pt idx="4">0.085300000000000001</cx:pt>
          <cx:pt idx="5">0.13189999999999999</cx:pt>
        </cx:lvl>
      </cx:numDim>
    </cx:data>
  </cx:chartData>
  <cx:chart>
    <cx:plotArea>
      <cx:plotAreaRegion>
        <cx:series layoutId="waterfall" uniqueId="{99D5B8E8-65F3-46DB-8E78-5239D70065CC}">
          <cx:tx>
            <cx:txData>
              <cx:f>Sheet1!$B$1</cx:f>
              <cx:v>Series1</cx:v>
            </cx:txData>
          </cx:tx>
          <cx:spPr>
            <a:solidFill>
              <a:srgbClr val="006423"/>
            </a:solidFill>
          </cx:spPr>
          <cx:dataPt idx="3">
            <cx:spPr>
              <a:solidFill>
                <a:srgbClr val="0070C0"/>
              </a:solidFill>
            </cx:spPr>
          </cx:dataPt>
          <cx:dataPt idx="4">
            <cx:spPr>
              <a:solidFill>
                <a:srgbClr val="0070C0"/>
              </a:solidFill>
            </cx:spPr>
          </cx:dataPt>
          <cx:dataPt idx="5">
            <cx:spPr>
              <a:solidFill>
                <a:srgbClr val="D19C1D"/>
              </a:solidFill>
            </cx:spPr>
          </cx:dataPt>
          <cx:dataLabels pos="outEnd">
            <cx:txPr>
              <a:bodyPr vertOverflow="overflow" horzOverflow="overflow" wrap="square" lIns="0" tIns="0" rIns="0" bIns="0"/>
              <a:lstStyle/>
              <a:p>
                <a:pPr algn="ctr" rtl="0">
                  <a:defRPr sz="800" b="0" i="0">
                    <a:solidFill>
                      <a:srgbClr val="595959"/>
                    </a:solidFill>
                    <a:latin typeface="Montserrat" panose="00000500000000000000" pitchFamily="2" charset="0"/>
                    <a:ea typeface="Montserrat" panose="00000500000000000000" pitchFamily="2" charset="0"/>
                    <a:cs typeface="Montserrat" panose="00000500000000000000" pitchFamily="2" charset="0"/>
                  </a:defRPr>
                </a:pPr>
                <a:endParaRPr lang="en-US" sz="800">
                  <a:latin typeface="Montserrat" panose="00000500000000000000" pitchFamily="2" charset="0"/>
                </a:endParaRPr>
              </a:p>
            </cx:txPr>
            <cx:visibility seriesName="0" categoryName="0" value="1"/>
            <cx:dataLabel idx="5">
              <cx:txPr>
                <a:bodyPr vertOverflow="overflow" horzOverflow="overflow" wrap="square" lIns="0" tIns="0" rIns="0" bIns="0"/>
                <a:lstStyle/>
                <a:p>
                  <a:pPr algn="ctr" rtl="0">
                    <a:defRPr b="1"/>
                  </a:pPr>
                  <a:r>
                    <a:rPr lang="en-US" sz="800" b="1">
                      <a:latin typeface="Montserrat" panose="00000500000000000000" pitchFamily="2" charset="0"/>
                    </a:rPr>
                    <a:t>13.2%</a:t>
                  </a:r>
                </a:p>
              </cx:txPr>
            </cx:dataLabel>
          </cx:dataLabels>
          <cx:dataId val="0"/>
          <cx:layoutPr>
            <cx:subtotals>
              <cx:idx val="0"/>
              <cx:idx val="5"/>
            </cx:subtotals>
          </cx:layoutPr>
        </cx:series>
      </cx:plotAreaRegion>
      <cx:axis id="0">
        <cx:catScaling gapWidth="0.5"/>
        <cx:tickLabels/>
        <cx:txPr>
          <a:bodyPr vertOverflow="overflow" horzOverflow="overflow" wrap="square" lIns="0" tIns="0" rIns="0" bIns="0"/>
          <a:lstStyle/>
          <a:p>
            <a:pPr algn="ctr" rtl="0">
              <a:defRPr sz="800" b="0" i="0">
                <a:solidFill>
                  <a:srgbClr val="595959"/>
                </a:solidFill>
                <a:latin typeface="Montserrat" panose="00000500000000000000" pitchFamily="2" charset="0"/>
                <a:ea typeface="Montserrat" panose="00000500000000000000" pitchFamily="2" charset="0"/>
                <a:cs typeface="Montserrat" panose="00000500000000000000" pitchFamily="2" charset="0"/>
              </a:defRPr>
            </a:pPr>
            <a:endParaRPr lang="en-US" sz="800">
              <a:latin typeface="Montserrat" panose="00000500000000000000" pitchFamily="2" charset="0"/>
            </a:endParaRPr>
          </a:p>
        </cx:txPr>
      </cx:axis>
      <cx:axis id="1">
        <cx:valScaling/>
        <cx:majorGridlines/>
        <cx:tickLabels/>
        <cx:txPr>
          <a:bodyPr vertOverflow="overflow" horzOverflow="overflow" wrap="square" lIns="0" tIns="0" rIns="0" bIns="0"/>
          <a:lstStyle/>
          <a:p>
            <a:pPr algn="ctr" rtl="0">
              <a:defRPr sz="800" b="0" i="0">
                <a:solidFill>
                  <a:srgbClr val="595959"/>
                </a:solidFill>
                <a:latin typeface="Montserrat" panose="00000500000000000000" pitchFamily="2" charset="0"/>
                <a:ea typeface="Montserrat" panose="00000500000000000000" pitchFamily="2" charset="0"/>
                <a:cs typeface="Montserrat" panose="00000500000000000000" pitchFamily="2" charset="0"/>
              </a:defRPr>
            </a:pPr>
            <a:endParaRPr lang="en-US" sz="800">
              <a:latin typeface="Montserrat" panose="00000500000000000000" pitchFamily="2" charset="0"/>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Sheet1!$A$2:$D$18</cx:f>
        <cx:lvl ptCount="17">
          <cx:pt idx="0">Money Market Funds</cx:pt>
          <cx:pt idx="1">Artisan Partners</cx:pt>
          <cx:pt idx="2">Bramshill</cx:pt>
          <cx:pt idx="3">Osterweis</cx:pt>
          <cx:pt idx="4">Bellator</cx:pt>
          <cx:pt idx="5">Katam Hill</cx:pt>
          <cx:pt idx="6">US Tech (Glynn)</cx:pt>
          <cx:pt idx="8">Origin</cx:pt>
          <cx:pt idx="9">Regan</cx:pt>
          <cx:pt idx="10">Monroe</cx:pt>
          <cx:pt idx="11">ASP</cx:pt>
          <cx:pt idx="12">Callodine</cx:pt>
          <cx:pt idx="13">HarbourVest</cx:pt>
          <cx:pt idx="14">NIM</cx:pt>
          <cx:pt idx="15">Katam Hill</cx:pt>
          <cx:pt idx="16">Quantix</cx:pt>
        </cx:lvl>
        <cx:lvl ptCount="17">
          <cx:pt idx="1">High Yield</cx:pt>
          <cx:pt idx="3">Multi-Sector</cx:pt>
          <cx:pt idx="4">US SMID Cap</cx:pt>
          <cx:pt idx="5">Global</cx:pt>
          <cx:pt idx="6">Tech</cx:pt>
          <cx:pt idx="8">Asset Backed</cx:pt>
          <cx:pt idx="10">Direct Lending</cx:pt>
          <cx:pt idx="13">Evergreen (Secondaries, Co-Invest)</cx:pt>
          <cx:pt idx="14">Equity L/S</cx:pt>
          <cx:pt idx="16">Broad</cx:pt>
        </cx:lvl>
        <cx:lvl ptCount="17">
          <cx:pt idx="0">Cash &amp; Equivalent</cx:pt>
          <cx:pt idx="1">Fixed Income</cx:pt>
          <cx:pt idx="4">Public Equity</cx:pt>
          <cx:pt idx="8">Private Credit</cx:pt>
          <cx:pt idx="13">Private Equity</cx:pt>
          <cx:pt idx="14">Hedge Funds</cx:pt>
          <cx:pt idx="16">Commodities</cx:pt>
        </cx:lvl>
        <cx:lvl ptCount="17">
          <cx:pt idx="0">Traditional 
40%</cx:pt>
          <cx:pt idx="1">Traditional 
40%</cx:pt>
          <cx:pt idx="2">Traditional 
40%</cx:pt>
          <cx:pt idx="3">Traditional 
40%</cx:pt>
          <cx:pt idx="4">Traditional 
40%</cx:pt>
          <cx:pt idx="5">Traditional 
40%</cx:pt>
          <cx:pt idx="6">Traditional 
40%</cx:pt>
          <cx:pt idx="7">Alternative 60%</cx:pt>
          <cx:pt idx="8">Alternative 60%</cx:pt>
          <cx:pt idx="9">Alternative 60%</cx:pt>
          <cx:pt idx="10">Alternative 60%</cx:pt>
          <cx:pt idx="11">Alternative 60%</cx:pt>
          <cx:pt idx="12">Alternative 60%</cx:pt>
          <cx:pt idx="13">Alternative 60%</cx:pt>
          <cx:pt idx="14">Alternative 60%</cx:pt>
          <cx:pt idx="15">Alternative 60%</cx:pt>
          <cx:pt idx="16">Alternative 60%</cx:pt>
        </cx:lvl>
      </cx:strDim>
      <cx:numDim type="size">
        <cx:f>Sheet1!$E$2:$E$18</cx:f>
        <cx:lvl ptCount="17" formatCode="0%">
          <cx:pt idx="0">0.050000000000000003</cx:pt>
          <cx:pt idx="1">0.050000000000000003</cx:pt>
          <cx:pt idx="2">0.050000000000000003</cx:pt>
          <cx:pt idx="3">0.050000000000000003</cx:pt>
          <cx:pt idx="4">0.050000000000000003</cx:pt>
          <cx:pt idx="5">0.10000000000000001</cx:pt>
          <cx:pt idx="6">0.050000000000000003</cx:pt>
          <cx:pt idx="8">0.050000000000000003</cx:pt>
          <cx:pt idx="9">0.050000000000000003</cx:pt>
          <cx:pt idx="10">0.10000000000000001</cx:pt>
          <cx:pt idx="11">0.050000000000000003</cx:pt>
          <cx:pt idx="12">0.050000000000000003</cx:pt>
          <cx:pt idx="13">0.10000000000000001</cx:pt>
          <cx:pt idx="14">0.10000000000000001</cx:pt>
          <cx:pt idx="15">0.050000000000000003</cx:pt>
          <cx:pt idx="16">0.050000000000000003</cx:pt>
        </cx:lvl>
      </cx:numDim>
    </cx:data>
  </cx:chartData>
  <cx:chart>
    <cx:plotArea>
      <cx:plotAreaRegion>
        <cx:series layoutId="sunburst" uniqueId="{B9544E0E-351F-4904-A2BC-4341B376645B}">
          <cx:tx>
            <cx:txData>
              <cx:f>Sheet1!$E$1</cx:f>
              <cx:v/>
            </cx:txData>
          </cx:tx>
          <cx:dataPt idx="1">
            <cx:spPr>
              <a:solidFill>
                <a:srgbClr val="D8EBC6"/>
              </a:solidFill>
            </cx:spPr>
          </cx:dataPt>
          <cx:dataPt idx="3">
            <cx:spPr>
              <a:solidFill>
                <a:srgbClr val="BEDEA0"/>
              </a:solidFill>
            </cx:spPr>
          </cx:dataPt>
          <cx:dataPt idx="9">
            <cx:spPr>
              <a:solidFill>
                <a:srgbClr val="B2D4EC"/>
              </a:solidFill>
            </cx:spPr>
          </cx:dataPt>
          <cx:dataPt idx="17">
            <cx:spPr>
              <a:solidFill>
                <a:srgbClr val="BEDEA0"/>
              </a:solidFill>
            </cx:spPr>
          </cx:dataPt>
          <cx:dataPt idx="25">
            <cx:spPr>
              <a:solidFill>
                <a:srgbClr val="FFE5CC"/>
              </a:solidFill>
            </cx:spPr>
          </cx:dataPt>
          <cx:dataPt idx="28">
            <cx:spPr>
              <a:solidFill>
                <a:srgbClr val="DEEAF6"/>
              </a:solidFill>
            </cx:spPr>
          </cx:dataPt>
          <cx:dataPt idx="32">
            <cx:spPr>
              <a:solidFill>
                <a:srgbClr val="C096BB"/>
              </a:solidFill>
            </cx:spPr>
          </cx:dataPt>
          <cx:dataLabels>
            <cx:txPr>
              <a:bodyPr spcFirstLastPara="1" vertOverflow="ellipsis" horzOverflow="overflow" wrap="square" lIns="0" tIns="0" rIns="0" bIns="0" anchor="ctr" anchorCtr="1"/>
              <a:lstStyle/>
              <a:p>
                <a:pPr algn="ctr" rtl="0">
                  <a:defRPr sz="500">
                    <a:solidFill>
                      <a:schemeClr val="tx1"/>
                    </a:solidFill>
                    <a:latin typeface="Montserrat" panose="00000500000000000000" pitchFamily="2" charset="0"/>
                    <a:ea typeface="Montserrat" panose="00000500000000000000" pitchFamily="2" charset="0"/>
                    <a:cs typeface="Montserrat" panose="00000500000000000000" pitchFamily="2" charset="0"/>
                  </a:defRPr>
                </a:pPr>
                <a:endParaRPr lang="en-US" sz="500" b="0" i="0" u="none" strike="noStrike" baseline="0">
                  <a:solidFill>
                    <a:schemeClr val="tx1"/>
                  </a:solidFill>
                  <a:latin typeface="Montserrat" panose="00000500000000000000" pitchFamily="2" charset="0"/>
                </a:endParaRPr>
              </a:p>
            </cx:txPr>
            <cx:visibility seriesName="0" categoryName="1" value="1"/>
            <cx:separator>, </cx:separator>
            <cx:dataLabel idx="16">
              <cx:txPr>
                <a:bodyPr spcFirstLastPara="1" vertOverflow="ellipsis" horzOverflow="overflow" wrap="square" lIns="0" tIns="0" rIns="0" bIns="0" anchor="ctr" anchorCtr="1"/>
                <a:lstStyle/>
                <a:p>
                  <a:pPr algn="ctr" rtl="0">
                    <a:defRPr>
                      <a:solidFill>
                        <a:schemeClr val="bg1"/>
                      </a:solidFill>
                    </a:defRPr>
                  </a:pPr>
                  <a:r>
                    <a:rPr lang="en-US" sz="500" b="0" i="0" u="none" strike="noStrike" baseline="0">
                      <a:solidFill>
                        <a:schemeClr val="bg1"/>
                      </a:solidFill>
                      <a:latin typeface="Montserrat" panose="00000500000000000000" pitchFamily="2" charset="0"/>
                    </a:rPr>
                    <a:t>Alternative 60%</a:t>
                  </a:r>
                </a:p>
              </cx:txPr>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4301243" cy="339418"/>
          </a:xfrm>
          <a:prstGeom prst="rect">
            <a:avLst/>
          </a:prstGeom>
        </p:spPr>
        <p:txBody>
          <a:bodyPr vert="horz" lIns="91568" tIns="45784" rIns="91568" bIns="45784" rtlCol="0"/>
          <a:lstStyle>
            <a:lvl1pPr algn="l">
              <a:defRPr sz="1200"/>
            </a:lvl1pPr>
          </a:lstStyle>
          <a:p>
            <a:endParaRPr lang="en-US"/>
          </a:p>
        </p:txBody>
      </p:sp>
      <p:sp>
        <p:nvSpPr>
          <p:cNvPr id="3" name="Date Placeholder 2"/>
          <p:cNvSpPr>
            <a:spLocks noGrp="1"/>
          </p:cNvSpPr>
          <p:nvPr>
            <p:ph type="dt" sz="quarter" idx="1"/>
          </p:nvPr>
        </p:nvSpPr>
        <p:spPr>
          <a:xfrm>
            <a:off x="5623147" y="3"/>
            <a:ext cx="4301243" cy="339418"/>
          </a:xfrm>
          <a:prstGeom prst="rect">
            <a:avLst/>
          </a:prstGeom>
        </p:spPr>
        <p:txBody>
          <a:bodyPr vert="horz" lIns="91568" tIns="45784" rIns="91568" bIns="45784" rtlCol="0"/>
          <a:lstStyle>
            <a:lvl1pPr algn="r">
              <a:defRPr sz="1200"/>
            </a:lvl1pPr>
          </a:lstStyle>
          <a:p>
            <a:fld id="{799064DF-AEA8-452A-9AEB-79760D3744FB}" type="datetimeFigureOut">
              <a:rPr lang="en-US" smtClean="0"/>
              <a:t>6/3/2025</a:t>
            </a:fld>
            <a:endParaRPr lang="en-US"/>
          </a:p>
        </p:txBody>
      </p:sp>
      <p:sp>
        <p:nvSpPr>
          <p:cNvPr id="4" name="Footer Placeholder 3"/>
          <p:cNvSpPr>
            <a:spLocks noGrp="1"/>
          </p:cNvSpPr>
          <p:nvPr>
            <p:ph type="ftr" sz="quarter" idx="2"/>
          </p:nvPr>
        </p:nvSpPr>
        <p:spPr>
          <a:xfrm>
            <a:off x="2" y="6457097"/>
            <a:ext cx="4301243" cy="339418"/>
          </a:xfrm>
          <a:prstGeom prst="rect">
            <a:avLst/>
          </a:prstGeom>
        </p:spPr>
        <p:txBody>
          <a:bodyPr vert="horz" lIns="91568" tIns="45784" rIns="91568" bIns="45784" rtlCol="0" anchor="b"/>
          <a:lstStyle>
            <a:lvl1pPr algn="l">
              <a:defRPr sz="1200"/>
            </a:lvl1pPr>
          </a:lstStyle>
          <a:p>
            <a:endParaRPr lang="en-US"/>
          </a:p>
        </p:txBody>
      </p:sp>
      <p:sp>
        <p:nvSpPr>
          <p:cNvPr id="5" name="Slide Number Placeholder 4"/>
          <p:cNvSpPr>
            <a:spLocks noGrp="1"/>
          </p:cNvSpPr>
          <p:nvPr>
            <p:ph type="sldNum" sz="quarter" idx="3"/>
          </p:nvPr>
        </p:nvSpPr>
        <p:spPr>
          <a:xfrm>
            <a:off x="5623147" y="6457097"/>
            <a:ext cx="4301243" cy="339418"/>
          </a:xfrm>
          <a:prstGeom prst="rect">
            <a:avLst/>
          </a:prstGeom>
        </p:spPr>
        <p:txBody>
          <a:bodyPr vert="horz" lIns="91568" tIns="45784" rIns="91568" bIns="45784" rtlCol="0" anchor="b"/>
          <a:lstStyle>
            <a:lvl1pPr algn="r">
              <a:defRPr sz="1200"/>
            </a:lvl1pPr>
          </a:lstStyle>
          <a:p>
            <a:fld id="{EC5C5FDE-2F58-4D40-8176-132AEFC34FAC}" type="slidenum">
              <a:rPr lang="en-US" smtClean="0"/>
              <a:t>‹#›</a:t>
            </a:fld>
            <a:endParaRPr lang="en-US"/>
          </a:p>
        </p:txBody>
      </p:sp>
    </p:spTree>
    <p:extLst>
      <p:ext uri="{BB962C8B-B14F-4D97-AF65-F5344CB8AC3E}">
        <p14:creationId xmlns:p14="http://schemas.microsoft.com/office/powerpoint/2010/main" val="2717918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8" y="2"/>
            <a:ext cx="4301543" cy="339884"/>
          </a:xfrm>
          <a:prstGeom prst="rect">
            <a:avLst/>
          </a:prstGeom>
        </p:spPr>
        <p:txBody>
          <a:bodyPr vert="horz" lIns="91568" tIns="45784" rIns="91568" bIns="45784" rtlCol="0"/>
          <a:lstStyle>
            <a:lvl1pPr algn="l">
              <a:defRPr sz="1200"/>
            </a:lvl1pPr>
          </a:lstStyle>
          <a:p>
            <a:endParaRPr lang="en-US"/>
          </a:p>
        </p:txBody>
      </p:sp>
      <p:sp>
        <p:nvSpPr>
          <p:cNvPr id="3" name="Date Placeholder 2"/>
          <p:cNvSpPr>
            <a:spLocks noGrp="1"/>
          </p:cNvSpPr>
          <p:nvPr>
            <p:ph type="dt" idx="1"/>
          </p:nvPr>
        </p:nvSpPr>
        <p:spPr>
          <a:xfrm>
            <a:off x="5622803" y="2"/>
            <a:ext cx="4301543" cy="339884"/>
          </a:xfrm>
          <a:prstGeom prst="rect">
            <a:avLst/>
          </a:prstGeom>
        </p:spPr>
        <p:txBody>
          <a:bodyPr vert="horz" lIns="91568" tIns="45784" rIns="91568" bIns="45784" rtlCol="0"/>
          <a:lstStyle>
            <a:lvl1pPr algn="r">
              <a:defRPr sz="1200"/>
            </a:lvl1pPr>
          </a:lstStyle>
          <a:p>
            <a:fld id="{8F0EA9FA-4BA9-4F6E-8993-4FE59C3ABDD1}" type="datetimeFigureOut">
              <a:rPr lang="en-US" smtClean="0"/>
              <a:pPr/>
              <a:t>6/3/2025</a:t>
            </a:fld>
            <a:endParaRPr lang="en-US"/>
          </a:p>
        </p:txBody>
      </p:sp>
      <p:sp>
        <p:nvSpPr>
          <p:cNvPr id="4" name="Slide Image Placeholder 3"/>
          <p:cNvSpPr>
            <a:spLocks noGrp="1" noRot="1" noChangeAspect="1"/>
          </p:cNvSpPr>
          <p:nvPr>
            <p:ph type="sldImg" idx="2"/>
          </p:nvPr>
        </p:nvSpPr>
        <p:spPr>
          <a:xfrm>
            <a:off x="3162300" y="511175"/>
            <a:ext cx="3602038" cy="2547938"/>
          </a:xfrm>
          <a:prstGeom prst="rect">
            <a:avLst/>
          </a:prstGeom>
          <a:noFill/>
          <a:ln w="12700">
            <a:solidFill>
              <a:prstClr val="black"/>
            </a:solidFill>
          </a:ln>
        </p:spPr>
        <p:txBody>
          <a:bodyPr vert="horz" lIns="91568" tIns="45784" rIns="91568" bIns="45784" rtlCol="0" anchor="ctr"/>
          <a:lstStyle/>
          <a:p>
            <a:endParaRPr lang="en-US"/>
          </a:p>
        </p:txBody>
      </p:sp>
      <p:sp>
        <p:nvSpPr>
          <p:cNvPr id="5" name="Notes Placeholder 4"/>
          <p:cNvSpPr>
            <a:spLocks noGrp="1"/>
          </p:cNvSpPr>
          <p:nvPr>
            <p:ph type="body" sz="quarter" idx="3"/>
          </p:nvPr>
        </p:nvSpPr>
        <p:spPr>
          <a:xfrm>
            <a:off x="992665" y="3228897"/>
            <a:ext cx="7941310" cy="3058954"/>
          </a:xfrm>
          <a:prstGeom prst="rect">
            <a:avLst/>
          </a:prstGeom>
        </p:spPr>
        <p:txBody>
          <a:bodyPr vert="horz" lIns="91568" tIns="45784" rIns="91568" bIns="4578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8" y="6456613"/>
            <a:ext cx="4301543" cy="339884"/>
          </a:xfrm>
          <a:prstGeom prst="rect">
            <a:avLst/>
          </a:prstGeom>
        </p:spPr>
        <p:txBody>
          <a:bodyPr vert="horz" lIns="91568" tIns="45784" rIns="91568" bIns="45784" rtlCol="0" anchor="b"/>
          <a:lstStyle>
            <a:lvl1pPr algn="l">
              <a:defRPr sz="1200"/>
            </a:lvl1pPr>
          </a:lstStyle>
          <a:p>
            <a:endParaRPr lang="en-US"/>
          </a:p>
        </p:txBody>
      </p:sp>
      <p:sp>
        <p:nvSpPr>
          <p:cNvPr id="7" name="Slide Number Placeholder 6"/>
          <p:cNvSpPr>
            <a:spLocks noGrp="1"/>
          </p:cNvSpPr>
          <p:nvPr>
            <p:ph type="sldNum" sz="quarter" idx="5"/>
          </p:nvPr>
        </p:nvSpPr>
        <p:spPr>
          <a:xfrm>
            <a:off x="5622803" y="6456613"/>
            <a:ext cx="4301543" cy="339884"/>
          </a:xfrm>
          <a:prstGeom prst="rect">
            <a:avLst/>
          </a:prstGeom>
        </p:spPr>
        <p:txBody>
          <a:bodyPr vert="horz" lIns="91568" tIns="45784" rIns="91568" bIns="45784" rtlCol="0" anchor="b"/>
          <a:lstStyle>
            <a:lvl1pPr algn="r">
              <a:defRPr sz="1200"/>
            </a:lvl1pPr>
          </a:lstStyle>
          <a:p>
            <a:fld id="{330246F7-8D45-4A9B-B3DD-49E8299529B9}" type="slidenum">
              <a:rPr lang="en-US" smtClean="0"/>
              <a:pPr/>
              <a:t>‹#›</a:t>
            </a:fld>
            <a:endParaRPr lang="en-US"/>
          </a:p>
        </p:txBody>
      </p:sp>
    </p:spTree>
    <p:extLst>
      <p:ext uri="{BB962C8B-B14F-4D97-AF65-F5344CB8AC3E}">
        <p14:creationId xmlns:p14="http://schemas.microsoft.com/office/powerpoint/2010/main" val="2822830725"/>
      </p:ext>
    </p:extLst>
  </p:cSld>
  <p:clrMap bg1="lt1" tx1="dk1" bg2="lt2" tx2="dk2" accent1="accent1" accent2="accent2" accent3="accent3" accent4="accent4" accent5="accent5" accent6="accent6" hlink="hlink" folHlink="folHlink"/>
  <p:notesStyle>
    <a:lvl1pPr marL="0" algn="l" defTabSz="1018824" rtl="0" eaLnBrk="1" latinLnBrk="0" hangingPunct="1">
      <a:defRPr sz="1300" kern="1200">
        <a:solidFill>
          <a:schemeClr val="tx1"/>
        </a:solidFill>
        <a:latin typeface="+mn-lt"/>
        <a:ea typeface="+mn-ea"/>
        <a:cs typeface="+mn-cs"/>
      </a:defRPr>
    </a:lvl1pPr>
    <a:lvl2pPr marL="509412" algn="l" defTabSz="1018824" rtl="0" eaLnBrk="1" latinLnBrk="0" hangingPunct="1">
      <a:defRPr sz="1300" kern="1200">
        <a:solidFill>
          <a:schemeClr val="tx1"/>
        </a:solidFill>
        <a:latin typeface="+mn-lt"/>
        <a:ea typeface="+mn-ea"/>
        <a:cs typeface="+mn-cs"/>
      </a:defRPr>
    </a:lvl2pPr>
    <a:lvl3pPr marL="1018824" algn="l" defTabSz="1018824" rtl="0" eaLnBrk="1" latinLnBrk="0" hangingPunct="1">
      <a:defRPr sz="1300" kern="1200">
        <a:solidFill>
          <a:schemeClr val="tx1"/>
        </a:solidFill>
        <a:latin typeface="+mn-lt"/>
        <a:ea typeface="+mn-ea"/>
        <a:cs typeface="+mn-cs"/>
      </a:defRPr>
    </a:lvl3pPr>
    <a:lvl4pPr marL="1528237" algn="l" defTabSz="1018824" rtl="0" eaLnBrk="1" latinLnBrk="0" hangingPunct="1">
      <a:defRPr sz="1300" kern="1200">
        <a:solidFill>
          <a:schemeClr val="tx1"/>
        </a:solidFill>
        <a:latin typeface="+mn-lt"/>
        <a:ea typeface="+mn-ea"/>
        <a:cs typeface="+mn-cs"/>
      </a:defRPr>
    </a:lvl4pPr>
    <a:lvl5pPr marL="2037649" algn="l" defTabSz="1018824" rtl="0" eaLnBrk="1" latinLnBrk="0" hangingPunct="1">
      <a:defRPr sz="1300" kern="1200">
        <a:solidFill>
          <a:schemeClr val="tx1"/>
        </a:solidFill>
        <a:latin typeface="+mn-lt"/>
        <a:ea typeface="+mn-ea"/>
        <a:cs typeface="+mn-cs"/>
      </a:defRPr>
    </a:lvl5pPr>
    <a:lvl6pPr marL="2547061" algn="l" defTabSz="1018824" rtl="0" eaLnBrk="1" latinLnBrk="0" hangingPunct="1">
      <a:defRPr sz="1300" kern="1200">
        <a:solidFill>
          <a:schemeClr val="tx1"/>
        </a:solidFill>
        <a:latin typeface="+mn-lt"/>
        <a:ea typeface="+mn-ea"/>
        <a:cs typeface="+mn-cs"/>
      </a:defRPr>
    </a:lvl6pPr>
    <a:lvl7pPr marL="3056473" algn="l" defTabSz="1018824" rtl="0" eaLnBrk="1" latinLnBrk="0" hangingPunct="1">
      <a:defRPr sz="1300" kern="1200">
        <a:solidFill>
          <a:schemeClr val="tx1"/>
        </a:solidFill>
        <a:latin typeface="+mn-lt"/>
        <a:ea typeface="+mn-ea"/>
        <a:cs typeface="+mn-cs"/>
      </a:defRPr>
    </a:lvl7pPr>
    <a:lvl8pPr marL="3565886" algn="l" defTabSz="1018824" rtl="0" eaLnBrk="1" latinLnBrk="0" hangingPunct="1">
      <a:defRPr sz="1300" kern="1200">
        <a:solidFill>
          <a:schemeClr val="tx1"/>
        </a:solidFill>
        <a:latin typeface="+mn-lt"/>
        <a:ea typeface="+mn-ea"/>
        <a:cs typeface="+mn-cs"/>
      </a:defRPr>
    </a:lvl8pPr>
    <a:lvl9pPr marL="4075298" algn="l" defTabSz="101882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2C833-ECEF-A4F6-76D1-1B938F2FCDCA}"/>
            </a:ext>
          </a:extLst>
        </p:cNvPr>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8326B70F-1737-B320-D35B-9CB2CAE227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Notes Placeholder 2">
            <a:extLst>
              <a:ext uri="{FF2B5EF4-FFF2-40B4-BE49-F238E27FC236}">
                <a16:creationId xmlns:a16="http://schemas.microsoft.com/office/drawing/2014/main" id="{1CEBA40C-4423-E591-F366-0AC66AAA99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Calibri Light" panose="020F0302020204030204" pitchFamily="34" charset="0"/>
            </a:endParaRPr>
          </a:p>
        </p:txBody>
      </p:sp>
      <p:sp>
        <p:nvSpPr>
          <p:cNvPr id="64515" name="Slide Number Placeholder 3">
            <a:extLst>
              <a:ext uri="{FF2B5EF4-FFF2-40B4-BE49-F238E27FC236}">
                <a16:creationId xmlns:a16="http://schemas.microsoft.com/office/drawing/2014/main" id="{07811B0D-E715-CD5F-AF28-905266C5D7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Lato Light" panose="020F0502020204030203" pitchFamily="34" charset="0"/>
              </a:defRPr>
            </a:lvl1pPr>
            <a:lvl2pPr marL="742950" indent="-285750">
              <a:defRPr sz="3600">
                <a:solidFill>
                  <a:schemeClr val="tx1"/>
                </a:solidFill>
                <a:latin typeface="Lato Light" panose="020F0502020204030203" pitchFamily="34" charset="0"/>
              </a:defRPr>
            </a:lvl2pPr>
            <a:lvl3pPr marL="1143000" indent="-228600">
              <a:defRPr sz="3600">
                <a:solidFill>
                  <a:schemeClr val="tx1"/>
                </a:solidFill>
                <a:latin typeface="Lato Light" panose="020F0502020204030203" pitchFamily="34" charset="0"/>
              </a:defRPr>
            </a:lvl3pPr>
            <a:lvl4pPr marL="1600200" indent="-228600">
              <a:defRPr sz="3600">
                <a:solidFill>
                  <a:schemeClr val="tx1"/>
                </a:solidFill>
                <a:latin typeface="Lato Light" panose="020F0502020204030203" pitchFamily="34" charset="0"/>
              </a:defRPr>
            </a:lvl4pPr>
            <a:lvl5pPr marL="2057400" indent="-228600">
              <a:defRPr sz="3600">
                <a:solidFill>
                  <a:schemeClr val="tx1"/>
                </a:solidFill>
                <a:latin typeface="Lato Light" panose="020F0502020204030203" pitchFamily="34" charset="0"/>
              </a:defRPr>
            </a:lvl5pPr>
            <a:lvl6pPr marL="2514600" indent="-228600" defTabSz="1827213" fontAlgn="base">
              <a:spcBef>
                <a:spcPct val="0"/>
              </a:spcBef>
              <a:spcAft>
                <a:spcPct val="0"/>
              </a:spcAft>
              <a:defRPr sz="3600">
                <a:solidFill>
                  <a:schemeClr val="tx1"/>
                </a:solidFill>
                <a:latin typeface="Lato Light" panose="020F0502020204030203" pitchFamily="34" charset="0"/>
              </a:defRPr>
            </a:lvl6pPr>
            <a:lvl7pPr marL="2971800" indent="-228600" defTabSz="1827213" fontAlgn="base">
              <a:spcBef>
                <a:spcPct val="0"/>
              </a:spcBef>
              <a:spcAft>
                <a:spcPct val="0"/>
              </a:spcAft>
              <a:defRPr sz="3600">
                <a:solidFill>
                  <a:schemeClr val="tx1"/>
                </a:solidFill>
                <a:latin typeface="Lato Light" panose="020F0502020204030203" pitchFamily="34" charset="0"/>
              </a:defRPr>
            </a:lvl7pPr>
            <a:lvl8pPr marL="3429000" indent="-228600" defTabSz="1827213" fontAlgn="base">
              <a:spcBef>
                <a:spcPct val="0"/>
              </a:spcBef>
              <a:spcAft>
                <a:spcPct val="0"/>
              </a:spcAft>
              <a:defRPr sz="3600">
                <a:solidFill>
                  <a:schemeClr val="tx1"/>
                </a:solidFill>
                <a:latin typeface="Lato Light" panose="020F0502020204030203" pitchFamily="34" charset="0"/>
              </a:defRPr>
            </a:lvl8pPr>
            <a:lvl9pPr marL="3886200" indent="-228600" defTabSz="1827213" fontAlgn="base">
              <a:spcBef>
                <a:spcPct val="0"/>
              </a:spcBef>
              <a:spcAft>
                <a:spcPct val="0"/>
              </a:spcAft>
              <a:defRPr sz="3600">
                <a:solidFill>
                  <a:schemeClr val="tx1"/>
                </a:solidFill>
                <a:latin typeface="Lato Light" panose="020F0502020204030203" pitchFamily="34" charset="0"/>
              </a:defRPr>
            </a:lvl9pPr>
          </a:lstStyle>
          <a:p>
            <a:fld id="{2BA99F83-0849-40DB-8E29-86A513013651}" type="slidenum">
              <a:rPr lang="en-US" altLang="en-US" sz="1200">
                <a:latin typeface="Calibri Light" panose="020F0302020204030204" pitchFamily="34" charset="0"/>
              </a:rPr>
              <a:pPr/>
              <a:t>1</a:t>
            </a:fld>
            <a:endParaRPr lang="en-US" altLang="en-US" sz="1200">
              <a:latin typeface="Calibri Light" panose="020F0302020204030204" pitchFamily="34" charset="0"/>
            </a:endParaRPr>
          </a:p>
        </p:txBody>
      </p:sp>
    </p:spTree>
    <p:extLst>
      <p:ext uri="{BB962C8B-B14F-4D97-AF65-F5344CB8AC3E}">
        <p14:creationId xmlns:p14="http://schemas.microsoft.com/office/powerpoint/2010/main" val="196314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6517AFE3-437F-C6F3-7D2A-0785D2A19BFD}"/>
            </a:ext>
          </a:extLst>
        </p:cNvPr>
        <p:cNvGrpSpPr/>
        <p:nvPr/>
      </p:nvGrpSpPr>
      <p:grpSpPr>
        <a:xfrm>
          <a:off x="0" y="0"/>
          <a:ext cx="0" cy="0"/>
          <a:chOff x="0" y="0"/>
          <a:chExt cx="0" cy="0"/>
        </a:xfrm>
      </p:grpSpPr>
      <p:sp>
        <p:nvSpPr>
          <p:cNvPr id="565" name="Google Shape;565;p4:notes">
            <a:extLst>
              <a:ext uri="{FF2B5EF4-FFF2-40B4-BE49-F238E27FC236}">
                <a16:creationId xmlns:a16="http://schemas.microsoft.com/office/drawing/2014/main" id="{E2B0AD49-79A4-B23F-51E1-984A4EC6C6FC}"/>
              </a:ext>
            </a:extLst>
          </p:cNvPr>
          <p:cNvSpPr txBox="1">
            <a:spLocks noGrp="1"/>
          </p:cNvSpPr>
          <p:nvPr>
            <p:ph type="body" idx="1"/>
          </p:nvPr>
        </p:nvSpPr>
        <p:spPr>
          <a:xfrm>
            <a:off x="992665" y="3228897"/>
            <a:ext cx="7941310" cy="3058954"/>
          </a:xfrm>
          <a:prstGeom prst="rect">
            <a:avLst/>
          </a:prstGeom>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566" name="Google Shape;566;p4:notes">
            <a:extLst>
              <a:ext uri="{FF2B5EF4-FFF2-40B4-BE49-F238E27FC236}">
                <a16:creationId xmlns:a16="http://schemas.microsoft.com/office/drawing/2014/main" id="{0DC2C0CD-73FD-A4A9-33DA-157BF432E627}"/>
              </a:ext>
            </a:extLst>
          </p:cNvPr>
          <p:cNvSpPr>
            <a:spLocks noGrp="1" noRot="1" noChangeAspect="1"/>
          </p:cNvSpPr>
          <p:nvPr>
            <p:ph type="sldImg" idx="2"/>
          </p:nvPr>
        </p:nvSpPr>
        <p:spPr>
          <a:xfrm>
            <a:off x="3162300" y="511175"/>
            <a:ext cx="3602038" cy="25479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B0784D91-6E32-6A8C-92C5-A39E3C031259}"/>
            </a:ext>
          </a:extLst>
        </p:cNvPr>
        <p:cNvGrpSpPr/>
        <p:nvPr/>
      </p:nvGrpSpPr>
      <p:grpSpPr>
        <a:xfrm>
          <a:off x="0" y="0"/>
          <a:ext cx="0" cy="0"/>
          <a:chOff x="0" y="0"/>
          <a:chExt cx="0" cy="0"/>
        </a:xfrm>
      </p:grpSpPr>
      <p:sp>
        <p:nvSpPr>
          <p:cNvPr id="565" name="Google Shape;565;p4:notes">
            <a:extLst>
              <a:ext uri="{FF2B5EF4-FFF2-40B4-BE49-F238E27FC236}">
                <a16:creationId xmlns:a16="http://schemas.microsoft.com/office/drawing/2014/main" id="{BF4C724F-D693-F0CF-4A96-1C3CF82E15DA}"/>
              </a:ext>
            </a:extLst>
          </p:cNvPr>
          <p:cNvSpPr txBox="1">
            <a:spLocks noGrp="1"/>
          </p:cNvSpPr>
          <p:nvPr>
            <p:ph type="body" idx="1"/>
          </p:nvPr>
        </p:nvSpPr>
        <p:spPr>
          <a:xfrm>
            <a:off x="992665" y="3228897"/>
            <a:ext cx="7941310" cy="3058954"/>
          </a:xfrm>
          <a:prstGeom prst="rect">
            <a:avLst/>
          </a:prstGeom>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566" name="Google Shape;566;p4:notes">
            <a:extLst>
              <a:ext uri="{FF2B5EF4-FFF2-40B4-BE49-F238E27FC236}">
                <a16:creationId xmlns:a16="http://schemas.microsoft.com/office/drawing/2014/main" id="{4FF34912-A1DF-2D0E-010C-6E366A935A77}"/>
              </a:ext>
            </a:extLst>
          </p:cNvPr>
          <p:cNvSpPr>
            <a:spLocks noGrp="1" noRot="1" noChangeAspect="1"/>
          </p:cNvSpPr>
          <p:nvPr>
            <p:ph type="sldImg" idx="2"/>
          </p:nvPr>
        </p:nvSpPr>
        <p:spPr>
          <a:xfrm>
            <a:off x="3162300" y="511175"/>
            <a:ext cx="3602038" cy="25479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21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a:extLst>
            <a:ext uri="{FF2B5EF4-FFF2-40B4-BE49-F238E27FC236}">
              <a16:creationId xmlns:a16="http://schemas.microsoft.com/office/drawing/2014/main" id="{205275CC-6325-0F07-4DAC-8440BA3168B0}"/>
            </a:ext>
          </a:extLst>
        </p:cNvPr>
        <p:cNvGrpSpPr/>
        <p:nvPr/>
      </p:nvGrpSpPr>
      <p:grpSpPr>
        <a:xfrm>
          <a:off x="0" y="0"/>
          <a:ext cx="0" cy="0"/>
          <a:chOff x="0" y="0"/>
          <a:chExt cx="0" cy="0"/>
        </a:xfrm>
      </p:grpSpPr>
      <p:sp>
        <p:nvSpPr>
          <p:cNvPr id="565" name="Google Shape;565;p4:notes">
            <a:extLst>
              <a:ext uri="{FF2B5EF4-FFF2-40B4-BE49-F238E27FC236}">
                <a16:creationId xmlns:a16="http://schemas.microsoft.com/office/drawing/2014/main" id="{00AA7F26-1D23-AE6D-917F-3B9A17E05184}"/>
              </a:ext>
            </a:extLst>
          </p:cNvPr>
          <p:cNvSpPr txBox="1">
            <a:spLocks noGrp="1"/>
          </p:cNvSpPr>
          <p:nvPr>
            <p:ph type="body" idx="1"/>
          </p:nvPr>
        </p:nvSpPr>
        <p:spPr>
          <a:xfrm>
            <a:off x="992665" y="3228897"/>
            <a:ext cx="7941310" cy="3058954"/>
          </a:xfrm>
          <a:prstGeom prst="rect">
            <a:avLst/>
          </a:prstGeom>
        </p:spPr>
        <p:txBody>
          <a:bodyPr spcFirstLastPara="1" wrap="square" lIns="91550" tIns="45775" rIns="91550" bIns="45775" anchor="t" anchorCtr="0">
            <a:noAutofit/>
          </a:bodyPr>
          <a:lstStyle/>
          <a:p>
            <a:pPr marL="0" lvl="0" indent="0" algn="l" rtl="0">
              <a:spcBef>
                <a:spcPts val="0"/>
              </a:spcBef>
              <a:spcAft>
                <a:spcPts val="0"/>
              </a:spcAft>
              <a:buNone/>
            </a:pPr>
            <a:endParaRPr/>
          </a:p>
        </p:txBody>
      </p:sp>
      <p:sp>
        <p:nvSpPr>
          <p:cNvPr id="566" name="Google Shape;566;p4:notes">
            <a:extLst>
              <a:ext uri="{FF2B5EF4-FFF2-40B4-BE49-F238E27FC236}">
                <a16:creationId xmlns:a16="http://schemas.microsoft.com/office/drawing/2014/main" id="{9EF20A89-59AF-7C1D-7E26-8D34DB5EFAF3}"/>
              </a:ext>
            </a:extLst>
          </p:cNvPr>
          <p:cNvSpPr>
            <a:spLocks noGrp="1" noRot="1" noChangeAspect="1"/>
          </p:cNvSpPr>
          <p:nvPr>
            <p:ph type="sldImg" idx="2"/>
          </p:nvPr>
        </p:nvSpPr>
        <p:spPr>
          <a:xfrm>
            <a:off x="3162300" y="511175"/>
            <a:ext cx="3602038" cy="25479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160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shp_CoverTitle"/>
          <p:cNvSpPr>
            <a:spLocks noGrp="1"/>
          </p:cNvSpPr>
          <p:nvPr>
            <p:ph type="ctrTitle" hasCustomPrompt="1"/>
          </p:nvPr>
        </p:nvSpPr>
        <p:spPr>
          <a:xfrm>
            <a:off x="486064" y="3780632"/>
            <a:ext cx="9721273" cy="469354"/>
          </a:xfrm>
          <a:noFill/>
        </p:spPr>
        <p:txBody>
          <a:bodyPr vert="horz" lIns="0" tIns="91440" rIns="0" bIns="91435" rtlCol="0" anchor="t" anchorCtr="0">
            <a:spAutoFit/>
          </a:bodyPr>
          <a:lstStyle>
            <a:lvl1pPr algn="ctr">
              <a:defRPr lang="en-US" dirty="0">
                <a:latin typeface="Montserrat" pitchFamily="2" charset="77"/>
                <a:cs typeface="Lao MN" pitchFamily="2" charset="0"/>
              </a:defRPr>
            </a:lvl1pPr>
          </a:lstStyle>
          <a:p>
            <a:pPr lvl="0" algn="ctr"/>
            <a:r>
              <a:rPr lang="en-US" dirty="0"/>
              <a:t>Client Name/Presentation Title</a:t>
            </a:r>
          </a:p>
        </p:txBody>
      </p:sp>
      <p:sp>
        <p:nvSpPr>
          <p:cNvPr id="3" name="shp_CoverSubject"/>
          <p:cNvSpPr>
            <a:spLocks noGrp="1"/>
          </p:cNvSpPr>
          <p:nvPr>
            <p:ph type="subTitle" idx="1" hasCustomPrompt="1"/>
          </p:nvPr>
        </p:nvSpPr>
        <p:spPr>
          <a:xfrm>
            <a:off x="486064" y="3335853"/>
            <a:ext cx="9721273" cy="444780"/>
          </a:xfrm>
          <a:solidFill>
            <a:schemeClr val="accent1"/>
          </a:solidFill>
        </p:spPr>
        <p:txBody>
          <a:bodyPr vert="horz" lIns="0" tIns="91440" rIns="0" bIns="91435" rtlCol="0" anchor="ctr" anchorCtr="0">
            <a:noAutofit/>
          </a:bodyPr>
          <a:lstStyle>
            <a:lvl1pPr algn="ctr">
              <a:defRPr lang="en-US" b="0" cap="all" spc="200" dirty="0">
                <a:solidFill>
                  <a:schemeClr val="bg1"/>
                </a:solidFill>
                <a:latin typeface="Arial Narrow" panose="020B0606020202030204" pitchFamily="34" charset="0"/>
              </a:defRPr>
            </a:lvl1pPr>
          </a:lstStyle>
          <a:p>
            <a:pPr lvl="0" algn="ctr">
              <a:lnSpc>
                <a:spcPct val="90000"/>
              </a:lnSpc>
              <a:spcBef>
                <a:spcPts val="0"/>
              </a:spcBef>
            </a:pPr>
            <a:r>
              <a:rPr lang="en-US" dirty="0"/>
              <a:t>Presentation Subject</a:t>
            </a:r>
          </a:p>
        </p:txBody>
      </p:sp>
      <p:sp>
        <p:nvSpPr>
          <p:cNvPr id="18" name="Date Placeholder 17"/>
          <p:cNvSpPr>
            <a:spLocks noGrp="1"/>
          </p:cNvSpPr>
          <p:nvPr>
            <p:ph type="dt" sz="half" idx="10"/>
          </p:nvPr>
        </p:nvSpPr>
        <p:spPr/>
        <p:txBody>
          <a:bodyPr vert="horz" wrap="none" lIns="45717" tIns="0" rIns="0" bIns="27430" rtlCol="0" anchor="b" anchorCtr="0"/>
          <a:lstStyle>
            <a:lvl1pPr algn="r">
              <a:defRPr lang="en-US" smtClean="0">
                <a:solidFill>
                  <a:srgbClr val="1A1A22"/>
                </a:solidFill>
              </a:defRPr>
            </a:lvl1pPr>
          </a:lstStyle>
          <a:p>
            <a:r>
              <a:rPr lang="en-SG" dirty="0"/>
              <a:t>19 April 2016</a:t>
            </a:r>
          </a:p>
        </p:txBody>
      </p:sp>
      <p:sp>
        <p:nvSpPr>
          <p:cNvPr id="20" name="shp_Confidential"/>
          <p:cNvSpPr>
            <a:spLocks noGrp="1"/>
          </p:cNvSpPr>
          <p:nvPr>
            <p:ph type="ftr" sz="quarter" idx="12"/>
          </p:nvPr>
        </p:nvSpPr>
        <p:spPr>
          <a:xfrm>
            <a:off x="486064" y="667170"/>
            <a:ext cx="8165869" cy="177912"/>
          </a:xfrm>
        </p:spPr>
        <p:txBody>
          <a:bodyPr vert="horz" lIns="0" tIns="0" rIns="3291633" bIns="27430" rtlCol="0" anchor="b" anchorCtr="0"/>
          <a:lstStyle>
            <a:lvl1pPr>
              <a:defRPr lang="en-US" smtClean="0">
                <a:solidFill>
                  <a:srgbClr val="1A1A22"/>
                </a:solidFill>
              </a:defRPr>
            </a:lvl1pPr>
          </a:lstStyle>
          <a:p>
            <a:r>
              <a:rPr lang="en-SG" dirty="0"/>
              <a:t>Confidential</a:t>
            </a:r>
          </a:p>
        </p:txBody>
      </p:sp>
      <p:sp>
        <p:nvSpPr>
          <p:cNvPr id="11" name="shp_Draft" hidden="1"/>
          <p:cNvSpPr/>
          <p:nvPr userDrawn="1"/>
        </p:nvSpPr>
        <p:spPr>
          <a:xfrm>
            <a:off x="486064" y="267060"/>
            <a:ext cx="1134148" cy="400110"/>
          </a:xfrm>
          <a:prstGeom prst="rect">
            <a:avLst/>
          </a:prstGeom>
        </p:spPr>
        <p:txBody>
          <a:bodyPr wrap="square" lIns="0" rIns="0" anchor="b" anchorCtr="0">
            <a:spAutoFit/>
          </a:bodyPr>
          <a:lstStyle/>
          <a:p>
            <a:r>
              <a:rPr lang="en-US" sz="2000" b="1" kern="1200" dirty="0">
                <a:solidFill>
                  <a:srgbClr val="BEBEBE"/>
                </a:solidFill>
                <a:latin typeface="+mn-lt"/>
                <a:ea typeface="+mn-ea"/>
                <a:cs typeface="+mn-cs"/>
              </a:rPr>
              <a:t>DRAFT</a:t>
            </a:r>
            <a:endParaRPr lang="en-US" dirty="0">
              <a:solidFill>
                <a:srgbClr val="BEBEBE"/>
              </a:solidFill>
            </a:endParaRPr>
          </a:p>
        </p:txBody>
      </p:sp>
      <p:sp>
        <p:nvSpPr>
          <p:cNvPr id="13" name="shp_Draft_Center"/>
          <p:cNvSpPr txBox="1">
            <a:spLocks/>
          </p:cNvSpPr>
          <p:nvPr userDrawn="1"/>
        </p:nvSpPr>
        <p:spPr>
          <a:xfrm>
            <a:off x="2399940" y="667170"/>
            <a:ext cx="5893522" cy="177912"/>
          </a:xfrm>
          <a:prstGeom prst="rect">
            <a:avLst/>
          </a:prstGeom>
        </p:spPr>
        <p:txBody>
          <a:bodyPr vert="horz" lIns="0" tIns="0" rIns="0" bIns="27430" rtlCol="0" anchor="b" anchorCtr="0"/>
          <a:lstStyle>
            <a:defPPr>
              <a:defRPr lang="en-US"/>
            </a:defPPr>
            <a:lvl1pPr marL="0" algn="r" defTabSz="1018824" rtl="0" eaLnBrk="1" latinLnBrk="0" hangingPunct="1">
              <a:defRPr sz="800" b="1" i="0" kern="1200" cap="all" spc="200" baseline="0">
                <a:solidFill>
                  <a:schemeClr val="bg1">
                    <a:lumMod val="50000"/>
                  </a:schemeClr>
                </a:solidFill>
                <a:latin typeface="+mj-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endParaRPr lang="en-US" b="0" dirty="0">
              <a:solidFill>
                <a:srgbClr val="FFFFFF">
                  <a:lumMod val="50000"/>
                </a:srgbClr>
              </a:solidFill>
              <a:latin typeface="Arial Narrow" panose="020B0606020202030204" pitchFamily="34" charset="0"/>
            </a:endParaRPr>
          </a:p>
        </p:txBody>
      </p:sp>
      <p:sp>
        <p:nvSpPr>
          <p:cNvPr id="6" name="Rectangle 5">
            <a:extLst>
              <a:ext uri="{FF2B5EF4-FFF2-40B4-BE49-F238E27FC236}">
                <a16:creationId xmlns:a16="http://schemas.microsoft.com/office/drawing/2014/main" id="{703B1432-CD4B-6880-FE15-7DF9EB278076}"/>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7" name="Rectangle 6">
            <a:extLst>
              <a:ext uri="{FF2B5EF4-FFF2-40B4-BE49-F238E27FC236}">
                <a16:creationId xmlns:a16="http://schemas.microsoft.com/office/drawing/2014/main" id="{F876F30A-0D7C-6496-D0B8-F4B6479B11B0}"/>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8" name="Rectangle 7">
            <a:extLst>
              <a:ext uri="{FF2B5EF4-FFF2-40B4-BE49-F238E27FC236}">
                <a16:creationId xmlns:a16="http://schemas.microsoft.com/office/drawing/2014/main" id="{C11B872F-1C5F-738A-9C9D-041BB6A26215}"/>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9" name="Rectangle 8">
            <a:extLst>
              <a:ext uri="{FF2B5EF4-FFF2-40B4-BE49-F238E27FC236}">
                <a16:creationId xmlns:a16="http://schemas.microsoft.com/office/drawing/2014/main" id="{A06B2483-DCEE-5A16-A427-C8C8B080C70F}"/>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0" name="Rectangle 9">
            <a:extLst>
              <a:ext uri="{FF2B5EF4-FFF2-40B4-BE49-F238E27FC236}">
                <a16:creationId xmlns:a16="http://schemas.microsoft.com/office/drawing/2014/main" id="{58CF5C58-B67E-E46C-0F1C-26D4166FC457}"/>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2" name="Rectangle 11">
            <a:extLst>
              <a:ext uri="{FF2B5EF4-FFF2-40B4-BE49-F238E27FC236}">
                <a16:creationId xmlns:a16="http://schemas.microsoft.com/office/drawing/2014/main" id="{E26EB91F-7730-5CE4-1416-53CE8BF52535}"/>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4" name="Rectangle 13">
            <a:extLst>
              <a:ext uri="{FF2B5EF4-FFF2-40B4-BE49-F238E27FC236}">
                <a16:creationId xmlns:a16="http://schemas.microsoft.com/office/drawing/2014/main" id="{906C83E0-AF56-F9CF-7631-90C4A50FD145}"/>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5" name="Rectangle 14">
            <a:extLst>
              <a:ext uri="{FF2B5EF4-FFF2-40B4-BE49-F238E27FC236}">
                <a16:creationId xmlns:a16="http://schemas.microsoft.com/office/drawing/2014/main" id="{CC70BB61-7511-61AA-12C7-75AE52B7A4D6}"/>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6" name="Rectangle 15">
            <a:extLst>
              <a:ext uri="{FF2B5EF4-FFF2-40B4-BE49-F238E27FC236}">
                <a16:creationId xmlns:a16="http://schemas.microsoft.com/office/drawing/2014/main" id="{4DA574B0-35EB-152E-3F48-156B5C18C6CC}"/>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7" name="Rectangle 16">
            <a:extLst>
              <a:ext uri="{FF2B5EF4-FFF2-40B4-BE49-F238E27FC236}">
                <a16:creationId xmlns:a16="http://schemas.microsoft.com/office/drawing/2014/main" id="{C80291EA-43FF-CAC8-1375-8DFAFB2C0C9A}"/>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1" name="Rectangle 20">
            <a:extLst>
              <a:ext uri="{FF2B5EF4-FFF2-40B4-BE49-F238E27FC236}">
                <a16:creationId xmlns:a16="http://schemas.microsoft.com/office/drawing/2014/main" id="{6D2E6CEA-FE60-AD57-08FB-E0565B537189}"/>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2" name="Rectangle 21">
            <a:extLst>
              <a:ext uri="{FF2B5EF4-FFF2-40B4-BE49-F238E27FC236}">
                <a16:creationId xmlns:a16="http://schemas.microsoft.com/office/drawing/2014/main" id="{B3A22E30-0BB8-4DD1-C4EA-9A98719FAD55}"/>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pic>
        <p:nvPicPr>
          <p:cNvPr id="5" name="Picture 4" descr="Shape&#10;&#10;Description automatically generated with medium confidence">
            <a:extLst>
              <a:ext uri="{FF2B5EF4-FFF2-40B4-BE49-F238E27FC236}">
                <a16:creationId xmlns:a16="http://schemas.microsoft.com/office/drawing/2014/main" id="{416CB960-412E-0429-B20A-EB6310D90C73}"/>
              </a:ext>
            </a:extLst>
          </p:cNvPr>
          <p:cNvPicPr>
            <a:picLocks noChangeAspect="1"/>
          </p:cNvPicPr>
          <p:nvPr userDrawn="1"/>
        </p:nvPicPr>
        <p:blipFill>
          <a:blip r:embed="rId2"/>
          <a:stretch>
            <a:fillRect/>
          </a:stretch>
        </p:blipFill>
        <p:spPr>
          <a:xfrm>
            <a:off x="486064" y="7160460"/>
            <a:ext cx="854002" cy="399491"/>
          </a:xfrm>
          <a:prstGeom prst="rect">
            <a:avLst/>
          </a:prstGeom>
        </p:spPr>
      </p:pic>
      <p:sp>
        <p:nvSpPr>
          <p:cNvPr id="23" name="shp_FolioLine">
            <a:extLst>
              <a:ext uri="{FF2B5EF4-FFF2-40B4-BE49-F238E27FC236}">
                <a16:creationId xmlns:a16="http://schemas.microsoft.com/office/drawing/2014/main" id="{C40F6F32-85C4-BF97-1D5B-40B7C3E44E72}"/>
              </a:ext>
            </a:extLst>
          </p:cNvPr>
          <p:cNvSpPr>
            <a:spLocks noChangeShapeType="1"/>
          </p:cNvSpPr>
          <p:nvPr userDrawn="1"/>
        </p:nvSpPr>
        <p:spPr bwMode="gray">
          <a:xfrm>
            <a:off x="10194463" y="7243469"/>
            <a:ext cx="0" cy="177912"/>
          </a:xfrm>
          <a:prstGeom prst="line">
            <a:avLst/>
          </a:prstGeom>
          <a:noFill/>
          <a:ln w="6350">
            <a:solidFill>
              <a:schemeClr val="bg1">
                <a:lumMod val="75000"/>
              </a:schemeClr>
            </a:solidFill>
            <a:round/>
            <a:headEnd/>
            <a:tailEnd/>
          </a:ln>
        </p:spPr>
        <p:txBody>
          <a:bodyPr/>
          <a:lstStyle/>
          <a:p>
            <a:endParaRPr lang="en-US" sz="1000" dirty="0">
              <a:solidFill>
                <a:schemeClr val="accent1"/>
              </a:solidFill>
            </a:endParaRPr>
          </a:p>
        </p:txBody>
      </p:sp>
      <p:sp>
        <p:nvSpPr>
          <p:cNvPr id="24" name="shp_Folio">
            <a:extLst>
              <a:ext uri="{FF2B5EF4-FFF2-40B4-BE49-F238E27FC236}">
                <a16:creationId xmlns:a16="http://schemas.microsoft.com/office/drawing/2014/main" id="{09C0905B-D3EE-D553-2320-9135A1180B0A}"/>
              </a:ext>
            </a:extLst>
          </p:cNvPr>
          <p:cNvSpPr txBox="1">
            <a:spLocks/>
          </p:cNvSpPr>
          <p:nvPr userDrawn="1"/>
        </p:nvSpPr>
        <p:spPr>
          <a:xfrm>
            <a:off x="10225752" y="7266329"/>
            <a:ext cx="312072"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fld id="{56E40FF2-FFFD-41B2-ABEF-2650AB17DAEF}" type="slidenum">
              <a:rPr lang="en-SG" sz="1000" b="1" smtClean="0">
                <a:latin typeface="Lao MN" panose="02020600050405020304" pitchFamily="18" charset="0"/>
                <a:cs typeface="Lao MN" panose="02020600050405020304" pitchFamily="18" charset="0"/>
              </a:rPr>
              <a:pPr algn="r"/>
              <a:t>‹#›</a:t>
            </a:fld>
            <a:endParaRPr lang="en-SG" sz="1000" b="1" dirty="0">
              <a:latin typeface="Lao MN" panose="02020600050405020304" pitchFamily="18" charset="0"/>
              <a:cs typeface="Lao MN" panose="02020600050405020304" pitchFamily="18" charset="0"/>
            </a:endParaRPr>
          </a:p>
        </p:txBody>
      </p:sp>
      <p:sp>
        <p:nvSpPr>
          <p:cNvPr id="25" name="shp_Folio">
            <a:extLst>
              <a:ext uri="{FF2B5EF4-FFF2-40B4-BE49-F238E27FC236}">
                <a16:creationId xmlns:a16="http://schemas.microsoft.com/office/drawing/2014/main" id="{2E16AEF9-86AE-951F-9570-78093A0846DE}"/>
              </a:ext>
            </a:extLst>
          </p:cNvPr>
          <p:cNvSpPr txBox="1">
            <a:spLocks/>
          </p:cNvSpPr>
          <p:nvPr userDrawn="1"/>
        </p:nvSpPr>
        <p:spPr>
          <a:xfrm>
            <a:off x="9690518" y="7266329"/>
            <a:ext cx="535234"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SG" sz="1000" dirty="0">
                <a:latin typeface="Lao MN" panose="02020600050405020304" pitchFamily="18" charset="0"/>
                <a:cs typeface="Lao MN" panose="02020600050405020304" pitchFamily="18" charset="0"/>
              </a:rPr>
              <a:t>PAGE</a:t>
            </a:r>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to-a-Page – Underline">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8" name="Content Placeholder 13"/>
          <p:cNvSpPr>
            <a:spLocks noGrp="1"/>
          </p:cNvSpPr>
          <p:nvPr>
            <p:ph sz="quarter" idx="20" hasCustomPrompt="1"/>
          </p:nvPr>
        </p:nvSpPr>
        <p:spPr>
          <a:xfrm>
            <a:off x="5588889"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 name="Text Placeholder 2"/>
          <p:cNvSpPr>
            <a:spLocks noGrp="1"/>
          </p:cNvSpPr>
          <p:nvPr>
            <p:ph type="body" idx="1"/>
          </p:nvPr>
        </p:nvSpPr>
        <p:spPr>
          <a:xfrm>
            <a:off x="486065" y="2189861"/>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9" name="Text Placeholder 2"/>
          <p:cNvSpPr>
            <a:spLocks noGrp="1"/>
          </p:cNvSpPr>
          <p:nvPr>
            <p:ph type="body" idx="21"/>
          </p:nvPr>
        </p:nvSpPr>
        <p:spPr>
          <a:xfrm>
            <a:off x="5588889" y="2189861"/>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1" name="Content Placeholder 13"/>
          <p:cNvSpPr>
            <a:spLocks noGrp="1"/>
          </p:cNvSpPr>
          <p:nvPr>
            <p:ph sz="quarter" idx="22" hasCustomPrompt="1"/>
          </p:nvPr>
        </p:nvSpPr>
        <p:spPr>
          <a:xfrm>
            <a:off x="486064" y="4649294"/>
            <a:ext cx="9721273"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2" name="Text Placeholder 2"/>
          <p:cNvSpPr>
            <a:spLocks noGrp="1"/>
          </p:cNvSpPr>
          <p:nvPr>
            <p:ph type="body" idx="23"/>
          </p:nvPr>
        </p:nvSpPr>
        <p:spPr>
          <a:xfrm>
            <a:off x="486064" y="4436928"/>
            <a:ext cx="9721273"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333523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to-a-Page – White on Ink">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4616761"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8" name="Content Placeholder 13"/>
          <p:cNvSpPr>
            <a:spLocks noGrp="1"/>
          </p:cNvSpPr>
          <p:nvPr>
            <p:ph sz="quarter" idx="20" hasCustomPrompt="1"/>
          </p:nvPr>
        </p:nvSpPr>
        <p:spPr>
          <a:xfrm>
            <a:off x="5588889"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 name="Text Placeholder 2"/>
          <p:cNvSpPr>
            <a:spLocks noGrp="1"/>
          </p:cNvSpPr>
          <p:nvPr>
            <p:ph type="body" idx="1"/>
          </p:nvPr>
        </p:nvSpPr>
        <p:spPr>
          <a:xfrm>
            <a:off x="486064" y="2189861"/>
            <a:ext cx="4616761"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29" name="Text Placeholder 2"/>
          <p:cNvSpPr>
            <a:spLocks noGrp="1"/>
          </p:cNvSpPr>
          <p:nvPr>
            <p:ph type="body" idx="21"/>
          </p:nvPr>
        </p:nvSpPr>
        <p:spPr>
          <a:xfrm>
            <a:off x="5588889" y="2189861"/>
            <a:ext cx="4618448"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1" name="Content Placeholder 13"/>
          <p:cNvSpPr>
            <a:spLocks noGrp="1"/>
          </p:cNvSpPr>
          <p:nvPr>
            <p:ph sz="quarter" idx="22" hasCustomPrompt="1"/>
          </p:nvPr>
        </p:nvSpPr>
        <p:spPr>
          <a:xfrm>
            <a:off x="486064" y="4649294"/>
            <a:ext cx="9721273"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2" name="Text Placeholder 2"/>
          <p:cNvSpPr>
            <a:spLocks noGrp="1"/>
          </p:cNvSpPr>
          <p:nvPr>
            <p:ph type="body" idx="23"/>
          </p:nvPr>
        </p:nvSpPr>
        <p:spPr>
          <a:xfrm>
            <a:off x="486064" y="4436928"/>
            <a:ext cx="9721273" cy="212366"/>
          </a:xfrm>
          <a:solidFill>
            <a:schemeClr val="accent1"/>
          </a:solidFill>
        </p:spPr>
        <p:txBody>
          <a:bodyPr vert="horz" wrap="square" lIns="73152" tIns="36576" rIns="73152" bIns="36576" rtlCol="0" anchor="b">
            <a:spAutoFit/>
          </a:bodyPr>
          <a:lstStyle>
            <a:lvl1pPr algn="l">
              <a:tabLst>
                <a:tab pos="91440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Tree>
    <p:extLst>
      <p:ext uri="{BB962C8B-B14F-4D97-AF65-F5344CB8AC3E}">
        <p14:creationId xmlns:p14="http://schemas.microsoft.com/office/powerpoint/2010/main" val="324444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to-a-Page – Underline">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8" name="Content Placeholder 13"/>
          <p:cNvSpPr>
            <a:spLocks noGrp="1"/>
          </p:cNvSpPr>
          <p:nvPr>
            <p:ph sz="quarter" idx="20" hasCustomPrompt="1"/>
          </p:nvPr>
        </p:nvSpPr>
        <p:spPr>
          <a:xfrm>
            <a:off x="5588889"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 name="Text Placeholder 2"/>
          <p:cNvSpPr>
            <a:spLocks noGrp="1"/>
          </p:cNvSpPr>
          <p:nvPr>
            <p:ph type="body" idx="1"/>
          </p:nvPr>
        </p:nvSpPr>
        <p:spPr>
          <a:xfrm>
            <a:off x="486065" y="2189861"/>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9" name="Text Placeholder 2"/>
          <p:cNvSpPr>
            <a:spLocks noGrp="1"/>
          </p:cNvSpPr>
          <p:nvPr>
            <p:ph type="body" idx="21"/>
          </p:nvPr>
        </p:nvSpPr>
        <p:spPr>
          <a:xfrm>
            <a:off x="5588889" y="2189861"/>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1" name="Content Placeholder 13"/>
          <p:cNvSpPr>
            <a:spLocks noGrp="1"/>
          </p:cNvSpPr>
          <p:nvPr>
            <p:ph sz="quarter" idx="22" hasCustomPrompt="1"/>
          </p:nvPr>
        </p:nvSpPr>
        <p:spPr>
          <a:xfrm>
            <a:off x="486064" y="464929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2" name="Text Placeholder 2"/>
          <p:cNvSpPr>
            <a:spLocks noGrp="1"/>
          </p:cNvSpPr>
          <p:nvPr>
            <p:ph type="body" idx="23"/>
          </p:nvPr>
        </p:nvSpPr>
        <p:spPr>
          <a:xfrm>
            <a:off x="486065" y="4436928"/>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5" name="Content Placeholder 13"/>
          <p:cNvSpPr>
            <a:spLocks noGrp="1"/>
          </p:cNvSpPr>
          <p:nvPr>
            <p:ph sz="quarter" idx="24" hasCustomPrompt="1"/>
          </p:nvPr>
        </p:nvSpPr>
        <p:spPr>
          <a:xfrm>
            <a:off x="5590576" y="464929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Text Placeholder 2"/>
          <p:cNvSpPr>
            <a:spLocks noGrp="1"/>
          </p:cNvSpPr>
          <p:nvPr>
            <p:ph type="body" idx="25"/>
          </p:nvPr>
        </p:nvSpPr>
        <p:spPr>
          <a:xfrm>
            <a:off x="5588889" y="4436928"/>
            <a:ext cx="4618448"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187200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to-a-Page – White on Ink">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4616761"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8" name="Content Placeholder 13"/>
          <p:cNvSpPr>
            <a:spLocks noGrp="1"/>
          </p:cNvSpPr>
          <p:nvPr>
            <p:ph sz="quarter" idx="20" hasCustomPrompt="1"/>
          </p:nvPr>
        </p:nvSpPr>
        <p:spPr>
          <a:xfrm>
            <a:off x="5588889" y="2401934"/>
            <a:ext cx="4618448"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 name="Text Placeholder 2"/>
          <p:cNvSpPr>
            <a:spLocks noGrp="1"/>
          </p:cNvSpPr>
          <p:nvPr>
            <p:ph type="body" idx="1"/>
          </p:nvPr>
        </p:nvSpPr>
        <p:spPr>
          <a:xfrm>
            <a:off x="486064" y="2189861"/>
            <a:ext cx="4616761"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29" name="Text Placeholder 2"/>
          <p:cNvSpPr>
            <a:spLocks noGrp="1"/>
          </p:cNvSpPr>
          <p:nvPr>
            <p:ph type="body" idx="21"/>
          </p:nvPr>
        </p:nvSpPr>
        <p:spPr>
          <a:xfrm>
            <a:off x="5588889" y="2189861"/>
            <a:ext cx="4618448"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1" name="Content Placeholder 13"/>
          <p:cNvSpPr>
            <a:spLocks noGrp="1"/>
          </p:cNvSpPr>
          <p:nvPr>
            <p:ph sz="quarter" idx="22" hasCustomPrompt="1"/>
          </p:nvPr>
        </p:nvSpPr>
        <p:spPr>
          <a:xfrm>
            <a:off x="486064" y="4649294"/>
            <a:ext cx="4616761"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2" name="Text Placeholder 2"/>
          <p:cNvSpPr>
            <a:spLocks noGrp="1"/>
          </p:cNvSpPr>
          <p:nvPr>
            <p:ph type="body" idx="23"/>
          </p:nvPr>
        </p:nvSpPr>
        <p:spPr>
          <a:xfrm>
            <a:off x="486064" y="4436928"/>
            <a:ext cx="4616761"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3" name="Content Placeholder 13"/>
          <p:cNvSpPr>
            <a:spLocks noGrp="1"/>
          </p:cNvSpPr>
          <p:nvPr>
            <p:ph sz="quarter" idx="24" hasCustomPrompt="1"/>
          </p:nvPr>
        </p:nvSpPr>
        <p:spPr>
          <a:xfrm>
            <a:off x="5590576" y="4649294"/>
            <a:ext cx="4616761"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5" name="Text Placeholder 2"/>
          <p:cNvSpPr>
            <a:spLocks noGrp="1"/>
          </p:cNvSpPr>
          <p:nvPr>
            <p:ph type="body" idx="25"/>
          </p:nvPr>
        </p:nvSpPr>
        <p:spPr>
          <a:xfrm>
            <a:off x="5590576" y="4436928"/>
            <a:ext cx="4616761" cy="212366"/>
          </a:xfrm>
          <a:solidFill>
            <a:schemeClr val="accent1"/>
          </a:solidFill>
        </p:spPr>
        <p:txBody>
          <a:bodyPr vert="horz" wrap="square" lIns="73152" tIns="36576" rIns="73152" bIns="36576" rtlCol="0" anchor="b">
            <a:spAutoFit/>
          </a:bodyPr>
          <a:lstStyle>
            <a:lvl1pPr algn="l">
              <a:tabLst>
                <a:tab pos="43434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Tree>
    <p:extLst>
      <p:ext uri="{BB962C8B-B14F-4D97-AF65-F5344CB8AC3E}">
        <p14:creationId xmlns:p14="http://schemas.microsoft.com/office/powerpoint/2010/main" val="1689851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to-a-Page – Underline">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p>
        </p:txBody>
      </p:sp>
      <p:sp>
        <p:nvSpPr>
          <p:cNvPr id="3" name="Text Placeholder 2"/>
          <p:cNvSpPr>
            <a:spLocks noGrp="1"/>
          </p:cNvSpPr>
          <p:nvPr>
            <p:ph type="body" idx="1"/>
          </p:nvPr>
        </p:nvSpPr>
        <p:spPr>
          <a:xfrm>
            <a:off x="486064" y="2189861"/>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6" name="Content Placeholder 13"/>
          <p:cNvSpPr>
            <a:spLocks noGrp="1"/>
          </p:cNvSpPr>
          <p:nvPr>
            <p:ph sz="quarter" idx="18" hasCustomPrompt="1"/>
          </p:nvPr>
        </p:nvSpPr>
        <p:spPr>
          <a:xfrm>
            <a:off x="3888509"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7" name="Text Placeholder 2"/>
          <p:cNvSpPr>
            <a:spLocks noGrp="1"/>
          </p:cNvSpPr>
          <p:nvPr>
            <p:ph type="body" idx="19"/>
          </p:nvPr>
        </p:nvSpPr>
        <p:spPr>
          <a:xfrm>
            <a:off x="3888509" y="2189861"/>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8" name="Content Placeholder 13"/>
          <p:cNvSpPr>
            <a:spLocks noGrp="1"/>
          </p:cNvSpPr>
          <p:nvPr>
            <p:ph sz="quarter" idx="20" hasCustomPrompt="1"/>
          </p:nvPr>
        </p:nvSpPr>
        <p:spPr>
          <a:xfrm>
            <a:off x="7290954"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9" name="Text Placeholder 2"/>
          <p:cNvSpPr>
            <a:spLocks noGrp="1"/>
          </p:cNvSpPr>
          <p:nvPr>
            <p:ph type="body" idx="21"/>
          </p:nvPr>
        </p:nvSpPr>
        <p:spPr>
          <a:xfrm>
            <a:off x="7290954" y="2189861"/>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5" name="Content Placeholder 13"/>
          <p:cNvSpPr>
            <a:spLocks noGrp="1"/>
          </p:cNvSpPr>
          <p:nvPr>
            <p:ph sz="quarter" idx="24" hasCustomPrompt="1"/>
          </p:nvPr>
        </p:nvSpPr>
        <p:spPr>
          <a:xfrm>
            <a:off x="486064"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Text Placeholder 2"/>
          <p:cNvSpPr>
            <a:spLocks noGrp="1"/>
          </p:cNvSpPr>
          <p:nvPr>
            <p:ph type="body" idx="25"/>
          </p:nvPr>
        </p:nvSpPr>
        <p:spPr>
          <a:xfrm>
            <a:off x="486064" y="4436928"/>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7" name="Content Placeholder 13"/>
          <p:cNvSpPr>
            <a:spLocks noGrp="1"/>
          </p:cNvSpPr>
          <p:nvPr>
            <p:ph sz="quarter" idx="26" hasCustomPrompt="1"/>
          </p:nvPr>
        </p:nvSpPr>
        <p:spPr>
          <a:xfrm>
            <a:off x="3888509"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8" name="Text Placeholder 2"/>
          <p:cNvSpPr>
            <a:spLocks noGrp="1"/>
          </p:cNvSpPr>
          <p:nvPr>
            <p:ph type="body" idx="27"/>
          </p:nvPr>
        </p:nvSpPr>
        <p:spPr>
          <a:xfrm>
            <a:off x="3888509" y="4436928"/>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9" name="Content Placeholder 13"/>
          <p:cNvSpPr>
            <a:spLocks noGrp="1"/>
          </p:cNvSpPr>
          <p:nvPr>
            <p:ph sz="quarter" idx="28" hasCustomPrompt="1"/>
          </p:nvPr>
        </p:nvSpPr>
        <p:spPr>
          <a:xfrm>
            <a:off x="7290954"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0" name="Text Placeholder 2"/>
          <p:cNvSpPr>
            <a:spLocks noGrp="1"/>
          </p:cNvSpPr>
          <p:nvPr>
            <p:ph type="body" idx="29"/>
          </p:nvPr>
        </p:nvSpPr>
        <p:spPr>
          <a:xfrm>
            <a:off x="7290954" y="4436928"/>
            <a:ext cx="2916382"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1283411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to-a-Page – White on Ink">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p>
        </p:txBody>
      </p:sp>
      <p:sp>
        <p:nvSpPr>
          <p:cNvPr id="3" name="Text Placeholder 2"/>
          <p:cNvSpPr>
            <a:spLocks noGrp="1"/>
          </p:cNvSpPr>
          <p:nvPr>
            <p:ph type="body" idx="1"/>
          </p:nvPr>
        </p:nvSpPr>
        <p:spPr>
          <a:xfrm>
            <a:off x="486064" y="2189861"/>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6" name="Content Placeholder 13"/>
          <p:cNvSpPr>
            <a:spLocks noGrp="1"/>
          </p:cNvSpPr>
          <p:nvPr>
            <p:ph sz="quarter" idx="18" hasCustomPrompt="1"/>
          </p:nvPr>
        </p:nvSpPr>
        <p:spPr>
          <a:xfrm>
            <a:off x="3888509"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7" name="Text Placeholder 2"/>
          <p:cNvSpPr>
            <a:spLocks noGrp="1"/>
          </p:cNvSpPr>
          <p:nvPr>
            <p:ph type="body" idx="19"/>
          </p:nvPr>
        </p:nvSpPr>
        <p:spPr>
          <a:xfrm>
            <a:off x="3888509" y="2189861"/>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28" name="Content Placeholder 13"/>
          <p:cNvSpPr>
            <a:spLocks noGrp="1"/>
          </p:cNvSpPr>
          <p:nvPr>
            <p:ph sz="quarter" idx="20" hasCustomPrompt="1"/>
          </p:nvPr>
        </p:nvSpPr>
        <p:spPr>
          <a:xfrm>
            <a:off x="7290954" y="240193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9" name="Text Placeholder 2"/>
          <p:cNvSpPr>
            <a:spLocks noGrp="1"/>
          </p:cNvSpPr>
          <p:nvPr>
            <p:ph type="body" idx="21"/>
          </p:nvPr>
        </p:nvSpPr>
        <p:spPr>
          <a:xfrm>
            <a:off x="7290954" y="2189861"/>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5" name="Content Placeholder 13"/>
          <p:cNvSpPr>
            <a:spLocks noGrp="1"/>
          </p:cNvSpPr>
          <p:nvPr>
            <p:ph sz="quarter" idx="24" hasCustomPrompt="1"/>
          </p:nvPr>
        </p:nvSpPr>
        <p:spPr>
          <a:xfrm>
            <a:off x="486064"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Text Placeholder 2"/>
          <p:cNvSpPr>
            <a:spLocks noGrp="1"/>
          </p:cNvSpPr>
          <p:nvPr>
            <p:ph type="body" idx="25"/>
          </p:nvPr>
        </p:nvSpPr>
        <p:spPr>
          <a:xfrm>
            <a:off x="486064" y="4436928"/>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7" name="Content Placeholder 13"/>
          <p:cNvSpPr>
            <a:spLocks noGrp="1"/>
          </p:cNvSpPr>
          <p:nvPr>
            <p:ph sz="quarter" idx="26" hasCustomPrompt="1"/>
          </p:nvPr>
        </p:nvSpPr>
        <p:spPr>
          <a:xfrm>
            <a:off x="3888509"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8" name="Text Placeholder 2"/>
          <p:cNvSpPr>
            <a:spLocks noGrp="1"/>
          </p:cNvSpPr>
          <p:nvPr>
            <p:ph type="body" idx="27"/>
          </p:nvPr>
        </p:nvSpPr>
        <p:spPr>
          <a:xfrm>
            <a:off x="3888509" y="4436928"/>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
        <p:nvSpPr>
          <p:cNvPr id="19" name="Content Placeholder 13"/>
          <p:cNvSpPr>
            <a:spLocks noGrp="1"/>
          </p:cNvSpPr>
          <p:nvPr>
            <p:ph sz="quarter" idx="28" hasCustomPrompt="1"/>
          </p:nvPr>
        </p:nvSpPr>
        <p:spPr>
          <a:xfrm>
            <a:off x="7290954" y="4649294"/>
            <a:ext cx="2916382" cy="1920240"/>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0" name="Text Placeholder 2"/>
          <p:cNvSpPr>
            <a:spLocks noGrp="1"/>
          </p:cNvSpPr>
          <p:nvPr>
            <p:ph type="body" idx="29"/>
          </p:nvPr>
        </p:nvSpPr>
        <p:spPr>
          <a:xfrm>
            <a:off x="7290954" y="4436928"/>
            <a:ext cx="2916382" cy="212366"/>
          </a:xfrm>
          <a:solidFill>
            <a:schemeClr val="accent1"/>
          </a:solidFill>
        </p:spPr>
        <p:txBody>
          <a:bodyPr vert="horz" wrap="square" lIns="73152" tIns="36576" rIns="73152" bIns="36576" rtlCol="0" anchor="b">
            <a:spAutoFit/>
          </a:bodyPr>
          <a:lstStyle>
            <a:lvl1pPr algn="l">
              <a:tabLst>
                <a:tab pos="2743200" algn="r"/>
              </a:tabLst>
              <a:defRPr kumimoji="0" lang="en-US" sz="900" b="1" i="0" u="none" strike="noStrike" kern="1200" cap="none" normalizeH="0" baseline="0" dirty="0" smtClean="0">
                <a:ln>
                  <a:noFill/>
                </a:ln>
                <a:solidFill>
                  <a:schemeClr val="bg1"/>
                </a:solidFill>
                <a:effectLst/>
                <a:latin typeface="+mn-lt"/>
                <a:ea typeface="+mn-ea"/>
                <a:cs typeface="+mn-cs"/>
              </a:defRPr>
            </a:lvl1pPr>
          </a:lstStyle>
          <a:p>
            <a:pPr marL="0" marR="0" lvl="0" indent="0" algn="l" defTabSz="958850" rtl="0" eaLnBrk="0" fontAlgn="base" latinLnBrk="0" hangingPunct="0">
              <a:lnSpc>
                <a:spcPct val="100000"/>
              </a:lnSpc>
              <a:spcBef>
                <a:spcPct val="0"/>
              </a:spcBef>
              <a:spcAft>
                <a:spcPct val="0"/>
              </a:spcAft>
              <a:buClr>
                <a:srgbClr val="335A8F"/>
              </a:buClr>
              <a:buSzPct val="75000"/>
              <a:buFont typeface="Wingdings" pitchFamily="2" charset="2"/>
              <a:buNone/>
              <a:tabLst>
                <a:tab pos="4200525" algn="r"/>
              </a:tabLst>
            </a:pPr>
            <a:r>
              <a:rPr lang="en-US"/>
              <a:t>Edit Master text styles</a:t>
            </a:r>
          </a:p>
        </p:txBody>
      </p:sp>
    </p:spTree>
    <p:extLst>
      <p:ext uri="{BB962C8B-B14F-4D97-AF65-F5344CB8AC3E}">
        <p14:creationId xmlns:p14="http://schemas.microsoft.com/office/powerpoint/2010/main" val="3435176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file A – Underline">
    <p:spTree>
      <p:nvGrpSpPr>
        <p:cNvPr id="1" name=""/>
        <p:cNvGrpSpPr/>
        <p:nvPr/>
      </p:nvGrpSpPr>
      <p:grpSpPr>
        <a:xfrm>
          <a:off x="0" y="0"/>
          <a:ext cx="0" cy="0"/>
          <a:chOff x="0" y="0"/>
          <a:chExt cx="0" cy="0"/>
        </a:xfrm>
      </p:grpSpPr>
      <p:sp>
        <p:nvSpPr>
          <p:cNvPr id="37" name="Content Placeholder 13"/>
          <p:cNvSpPr>
            <a:spLocks noGrp="1"/>
          </p:cNvSpPr>
          <p:nvPr>
            <p:ph sz="quarter" idx="32" hasCustomPrompt="1"/>
          </p:nvPr>
        </p:nvSpPr>
        <p:spPr>
          <a:xfrm>
            <a:off x="5103668" y="3514696"/>
            <a:ext cx="3208020" cy="1597311"/>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9" name="Content Placeholder 13"/>
          <p:cNvSpPr>
            <a:spLocks noGrp="1"/>
          </p:cNvSpPr>
          <p:nvPr>
            <p:ph sz="quarter" idx="34" hasCustomPrompt="1"/>
          </p:nvPr>
        </p:nvSpPr>
        <p:spPr>
          <a:xfrm>
            <a:off x="7485380" y="3514696"/>
            <a:ext cx="3208020" cy="1597311"/>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3" y="2079123"/>
            <a:ext cx="4617605" cy="1156428"/>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p>
        </p:txBody>
      </p:sp>
      <p:sp>
        <p:nvSpPr>
          <p:cNvPr id="3" name="Text Placeholder 2"/>
          <p:cNvSpPr>
            <a:spLocks noGrp="1"/>
          </p:cNvSpPr>
          <p:nvPr>
            <p:ph type="body" idx="1"/>
          </p:nvPr>
        </p:nvSpPr>
        <p:spPr>
          <a:xfrm>
            <a:off x="486063" y="1882000"/>
            <a:ext cx="4617605"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7" name="shp_SDPTitle"/>
          <p:cNvSpPr>
            <a:spLocks noGrp="1"/>
          </p:cNvSpPr>
          <p:nvPr>
            <p:ph type="dt" sz="half" idx="10"/>
          </p:nvPr>
        </p:nvSpPr>
        <p:spPr/>
        <p:txBody>
          <a:bodyPr/>
          <a:lstStyle/>
          <a:p>
            <a:r>
              <a:rPr lang="en-US"/>
              <a:t>30 September 2009</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6" name="Content Placeholder 13"/>
          <p:cNvSpPr>
            <a:spLocks noGrp="1"/>
          </p:cNvSpPr>
          <p:nvPr>
            <p:ph sz="quarter" idx="18" hasCustomPrompt="1"/>
          </p:nvPr>
        </p:nvSpPr>
        <p:spPr>
          <a:xfrm>
            <a:off x="5589732" y="2079123"/>
            <a:ext cx="4617605" cy="1156428"/>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7" name="Text Placeholder 2"/>
          <p:cNvSpPr>
            <a:spLocks noGrp="1"/>
          </p:cNvSpPr>
          <p:nvPr>
            <p:ph type="body" idx="19"/>
          </p:nvPr>
        </p:nvSpPr>
        <p:spPr>
          <a:xfrm>
            <a:off x="5589732" y="1882000"/>
            <a:ext cx="4617605"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5" name="Content Placeholder 13"/>
          <p:cNvSpPr>
            <a:spLocks noGrp="1"/>
          </p:cNvSpPr>
          <p:nvPr>
            <p:ph sz="quarter" idx="24" hasCustomPrompt="1"/>
          </p:nvPr>
        </p:nvSpPr>
        <p:spPr>
          <a:xfrm>
            <a:off x="486063" y="4888762"/>
            <a:ext cx="4617605" cy="1882970"/>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Text Placeholder 2"/>
          <p:cNvSpPr>
            <a:spLocks noGrp="1"/>
          </p:cNvSpPr>
          <p:nvPr>
            <p:ph type="body" idx="25"/>
          </p:nvPr>
        </p:nvSpPr>
        <p:spPr>
          <a:xfrm>
            <a:off x="486063" y="4691785"/>
            <a:ext cx="4617605"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35" name="Content Placeholder 13"/>
          <p:cNvSpPr>
            <a:spLocks noGrp="1"/>
          </p:cNvSpPr>
          <p:nvPr>
            <p:ph sz="quarter" idx="30" hasCustomPrompt="1"/>
          </p:nvPr>
        </p:nvSpPr>
        <p:spPr>
          <a:xfrm>
            <a:off x="486063" y="3514696"/>
            <a:ext cx="4617605" cy="1111950"/>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6" name="Text Placeholder 2"/>
          <p:cNvSpPr>
            <a:spLocks noGrp="1"/>
          </p:cNvSpPr>
          <p:nvPr>
            <p:ph type="body" idx="31"/>
          </p:nvPr>
        </p:nvSpPr>
        <p:spPr>
          <a:xfrm>
            <a:off x="486063" y="3317719"/>
            <a:ext cx="4617605"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38" name="Text Placeholder 2"/>
          <p:cNvSpPr>
            <a:spLocks noGrp="1"/>
          </p:cNvSpPr>
          <p:nvPr>
            <p:ph type="body" idx="33"/>
          </p:nvPr>
        </p:nvSpPr>
        <p:spPr>
          <a:xfrm>
            <a:off x="5589732" y="3317719"/>
            <a:ext cx="2216450"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40" name="Text Placeholder 2"/>
          <p:cNvSpPr>
            <a:spLocks noGrp="1"/>
          </p:cNvSpPr>
          <p:nvPr>
            <p:ph type="body" idx="35"/>
          </p:nvPr>
        </p:nvSpPr>
        <p:spPr>
          <a:xfrm>
            <a:off x="7990886" y="3317719"/>
            <a:ext cx="2216450" cy="196977"/>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1664055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A – White on Ink">
    <p:spTree>
      <p:nvGrpSpPr>
        <p:cNvPr id="1" name=""/>
        <p:cNvGrpSpPr/>
        <p:nvPr/>
      </p:nvGrpSpPr>
      <p:grpSpPr>
        <a:xfrm>
          <a:off x="0" y="0"/>
          <a:ext cx="0" cy="0"/>
          <a:chOff x="0" y="0"/>
          <a:chExt cx="0" cy="0"/>
        </a:xfrm>
      </p:grpSpPr>
      <p:sp>
        <p:nvSpPr>
          <p:cNvPr id="37" name="Content Placeholder 13"/>
          <p:cNvSpPr>
            <a:spLocks noGrp="1"/>
          </p:cNvSpPr>
          <p:nvPr>
            <p:ph sz="quarter" idx="32" hasCustomPrompt="1"/>
          </p:nvPr>
        </p:nvSpPr>
        <p:spPr>
          <a:xfrm>
            <a:off x="5103668" y="3514696"/>
            <a:ext cx="3208020" cy="1597311"/>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9" name="Content Placeholder 13"/>
          <p:cNvSpPr>
            <a:spLocks noGrp="1"/>
          </p:cNvSpPr>
          <p:nvPr>
            <p:ph sz="quarter" idx="34" hasCustomPrompt="1"/>
          </p:nvPr>
        </p:nvSpPr>
        <p:spPr>
          <a:xfrm>
            <a:off x="7485380" y="3514696"/>
            <a:ext cx="3208020" cy="1597311"/>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3" y="2079123"/>
            <a:ext cx="4617605" cy="1156428"/>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p>
        </p:txBody>
      </p:sp>
      <p:sp>
        <p:nvSpPr>
          <p:cNvPr id="3" name="Text Placeholder 2"/>
          <p:cNvSpPr>
            <a:spLocks noGrp="1"/>
          </p:cNvSpPr>
          <p:nvPr>
            <p:ph type="body" idx="1"/>
          </p:nvPr>
        </p:nvSpPr>
        <p:spPr>
          <a:xfrm>
            <a:off x="486063" y="1882000"/>
            <a:ext cx="4617605"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7" name="shp_SDPTitle"/>
          <p:cNvSpPr>
            <a:spLocks noGrp="1"/>
          </p:cNvSpPr>
          <p:nvPr>
            <p:ph type="dt" sz="half" idx="10"/>
          </p:nvPr>
        </p:nvSpPr>
        <p:spPr/>
        <p:txBody>
          <a:bodyPr/>
          <a:lstStyle/>
          <a:p>
            <a:r>
              <a:rPr lang="en-US"/>
              <a:t>30 September 2009</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26" name="Content Placeholder 13"/>
          <p:cNvSpPr>
            <a:spLocks noGrp="1"/>
          </p:cNvSpPr>
          <p:nvPr>
            <p:ph sz="quarter" idx="18" hasCustomPrompt="1"/>
          </p:nvPr>
        </p:nvSpPr>
        <p:spPr>
          <a:xfrm>
            <a:off x="5589732" y="2079123"/>
            <a:ext cx="4617605" cy="1156428"/>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7" name="Text Placeholder 2"/>
          <p:cNvSpPr>
            <a:spLocks noGrp="1"/>
          </p:cNvSpPr>
          <p:nvPr>
            <p:ph type="body" idx="19"/>
          </p:nvPr>
        </p:nvSpPr>
        <p:spPr>
          <a:xfrm>
            <a:off x="5589732" y="1882000"/>
            <a:ext cx="4617605"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15" name="Content Placeholder 13"/>
          <p:cNvSpPr>
            <a:spLocks noGrp="1"/>
          </p:cNvSpPr>
          <p:nvPr>
            <p:ph sz="quarter" idx="24" hasCustomPrompt="1"/>
          </p:nvPr>
        </p:nvSpPr>
        <p:spPr>
          <a:xfrm>
            <a:off x="486063" y="4888762"/>
            <a:ext cx="4617605" cy="1882970"/>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Text Placeholder 2"/>
          <p:cNvSpPr>
            <a:spLocks noGrp="1"/>
          </p:cNvSpPr>
          <p:nvPr>
            <p:ph type="body" idx="25"/>
          </p:nvPr>
        </p:nvSpPr>
        <p:spPr>
          <a:xfrm>
            <a:off x="486063" y="4691785"/>
            <a:ext cx="4617605"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35" name="Content Placeholder 13"/>
          <p:cNvSpPr>
            <a:spLocks noGrp="1"/>
          </p:cNvSpPr>
          <p:nvPr>
            <p:ph sz="quarter" idx="30" hasCustomPrompt="1"/>
          </p:nvPr>
        </p:nvSpPr>
        <p:spPr>
          <a:xfrm>
            <a:off x="486063" y="3514696"/>
            <a:ext cx="4617605" cy="1111950"/>
          </a:xfrm>
        </p:spPr>
        <p:txBody>
          <a:bodyPr lIns="73152" tIns="18288" rIns="73152">
            <a:noAutofit/>
          </a:bodyPr>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36" name="Text Placeholder 2"/>
          <p:cNvSpPr>
            <a:spLocks noGrp="1"/>
          </p:cNvSpPr>
          <p:nvPr>
            <p:ph type="body" idx="31"/>
          </p:nvPr>
        </p:nvSpPr>
        <p:spPr>
          <a:xfrm>
            <a:off x="486063" y="3317719"/>
            <a:ext cx="4617605"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38" name="Text Placeholder 2"/>
          <p:cNvSpPr>
            <a:spLocks noGrp="1"/>
          </p:cNvSpPr>
          <p:nvPr>
            <p:ph type="body" idx="33"/>
          </p:nvPr>
        </p:nvSpPr>
        <p:spPr>
          <a:xfrm>
            <a:off x="5589732" y="3317719"/>
            <a:ext cx="2216450"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40" name="Text Placeholder 2"/>
          <p:cNvSpPr>
            <a:spLocks noGrp="1"/>
          </p:cNvSpPr>
          <p:nvPr>
            <p:ph type="body" idx="35"/>
          </p:nvPr>
        </p:nvSpPr>
        <p:spPr>
          <a:xfrm>
            <a:off x="7990886" y="3317719"/>
            <a:ext cx="2216450" cy="196977"/>
          </a:xfrm>
          <a:solidFill>
            <a:schemeClr val="accent1"/>
          </a:solidFill>
          <a:effectLst/>
        </p:spPr>
        <p:txBody>
          <a:bodyPr vert="horz" wrap="square" lIns="73152" tIns="36576" rIns="73152" bIns="36576" rtlCol="0" anchor="b">
            <a:spAutoFit/>
          </a:bodyPr>
          <a:lstStyle>
            <a:lvl1pPr>
              <a:defRPr kumimoji="0" lang="en-US" sz="8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4251353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mentary – Underline">
    <p:spTree>
      <p:nvGrpSpPr>
        <p:cNvPr id="1" name=""/>
        <p:cNvGrpSpPr/>
        <p:nvPr/>
      </p:nvGrpSpPr>
      <p:grpSpPr>
        <a:xfrm>
          <a:off x="0" y="0"/>
          <a:ext cx="0" cy="0"/>
          <a:chOff x="0" y="0"/>
          <a:chExt cx="0" cy="0"/>
        </a:xfrm>
      </p:grpSpPr>
      <p:sp>
        <p:nvSpPr>
          <p:cNvPr id="22" name="Rectangle 21"/>
          <p:cNvSpPr/>
          <p:nvPr userDrawn="1"/>
        </p:nvSpPr>
        <p:spPr>
          <a:xfrm>
            <a:off x="7207968" y="1143148"/>
            <a:ext cx="2999369" cy="5582797"/>
          </a:xfrm>
          <a:prstGeom prst="rect">
            <a:avLst/>
          </a:prstGeom>
          <a:solidFill>
            <a:schemeClr val="accent2">
              <a:lumMod val="40000"/>
              <a:lumOff val="60000"/>
            </a:schemeClr>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5" name="Content Placeholder 13"/>
          <p:cNvSpPr>
            <a:spLocks noGrp="1"/>
          </p:cNvSpPr>
          <p:nvPr>
            <p:ph sz="quarter" idx="17" hasCustomPrompt="1"/>
          </p:nvPr>
        </p:nvSpPr>
        <p:spPr>
          <a:xfrm>
            <a:off x="486064" y="1571557"/>
            <a:ext cx="6235840"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2227"/>
            <a:ext cx="6235839" cy="4014749"/>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6235840"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a:t>30 September 2009</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3" name="Text Placeholder 2"/>
          <p:cNvSpPr>
            <a:spLocks noGrp="1"/>
          </p:cNvSpPr>
          <p:nvPr>
            <p:ph type="body" idx="1"/>
          </p:nvPr>
        </p:nvSpPr>
        <p:spPr>
          <a:xfrm>
            <a:off x="486065" y="2189861"/>
            <a:ext cx="6235839" cy="212366"/>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9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9" name="Text Placeholder 2"/>
          <p:cNvSpPr>
            <a:spLocks noGrp="1"/>
          </p:cNvSpPr>
          <p:nvPr>
            <p:ph type="body" idx="21"/>
          </p:nvPr>
        </p:nvSpPr>
        <p:spPr>
          <a:xfrm>
            <a:off x="7299112" y="1235001"/>
            <a:ext cx="2817079" cy="196977"/>
          </a:xfrm>
          <a:noFill/>
          <a:effectLst/>
        </p:spPr>
        <p:txBody>
          <a:bodyPr vert="horz" wrap="square" lIns="73152" tIns="36576" rIns="73152" bIns="36576" rtlCol="0" anchor="b">
            <a:spAutoFit/>
          </a:bodyPr>
          <a:lstStyle>
            <a:lvl1pPr algn="l">
              <a:tabLst>
                <a:tab pos="4343400" algn="r"/>
              </a:tabLst>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8" name="Content Placeholder 13"/>
          <p:cNvSpPr>
            <a:spLocks noGrp="1"/>
          </p:cNvSpPr>
          <p:nvPr>
            <p:ph sz="quarter" idx="20" hasCustomPrompt="1"/>
          </p:nvPr>
        </p:nvSpPr>
        <p:spPr>
          <a:xfrm>
            <a:off x="7299112" y="1437108"/>
            <a:ext cx="2817079" cy="975652"/>
          </a:xfrm>
        </p:spPr>
        <p:txBody>
          <a:bodyPr lIns="73152" tIns="36576" rIns="73152"/>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Tree>
    <p:extLst>
      <p:ext uri="{BB962C8B-B14F-4D97-AF65-F5344CB8AC3E}">
        <p14:creationId xmlns:p14="http://schemas.microsoft.com/office/powerpoint/2010/main" val="2840452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mentary – White on Ink">
    <p:spTree>
      <p:nvGrpSpPr>
        <p:cNvPr id="1" name=""/>
        <p:cNvGrpSpPr/>
        <p:nvPr/>
      </p:nvGrpSpPr>
      <p:grpSpPr>
        <a:xfrm>
          <a:off x="0" y="0"/>
          <a:ext cx="0" cy="0"/>
          <a:chOff x="0" y="0"/>
          <a:chExt cx="0" cy="0"/>
        </a:xfrm>
      </p:grpSpPr>
      <p:sp>
        <p:nvSpPr>
          <p:cNvPr id="22" name="Rectangle 21"/>
          <p:cNvSpPr/>
          <p:nvPr userDrawn="1"/>
        </p:nvSpPr>
        <p:spPr>
          <a:xfrm>
            <a:off x="7207968" y="1143148"/>
            <a:ext cx="2999369" cy="5582797"/>
          </a:xfrm>
          <a:prstGeom prst="rect">
            <a:avLst/>
          </a:prstGeom>
          <a:solidFill>
            <a:schemeClr val="accent2">
              <a:lumMod val="40000"/>
              <a:lumOff val="60000"/>
            </a:schemeClr>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5" name="Content Placeholder 13"/>
          <p:cNvSpPr>
            <a:spLocks noGrp="1"/>
          </p:cNvSpPr>
          <p:nvPr>
            <p:ph sz="quarter" idx="17" hasCustomPrompt="1"/>
          </p:nvPr>
        </p:nvSpPr>
        <p:spPr>
          <a:xfrm>
            <a:off x="486064" y="1571557"/>
            <a:ext cx="6235840"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5" y="2402227"/>
            <a:ext cx="6235839" cy="4014749"/>
          </a:xfrm>
        </p:spPr>
        <p:txBody>
          <a:bodyPr lIns="73152" tIns="36576" rIns="73152">
            <a:noAutofit/>
          </a:bodyPr>
          <a:lstStyle>
            <a:lvl1pPr>
              <a:lnSpc>
                <a:spcPct val="100000"/>
              </a:lnSpc>
              <a:spcBef>
                <a:spcPts val="100"/>
              </a:spcBef>
              <a:defRPr sz="900">
                <a:latin typeface="+mn-lt"/>
              </a:defRPr>
            </a:lvl1pPr>
            <a:lvl2pPr marL="182880" indent="-182880">
              <a:lnSpc>
                <a:spcPct val="100000"/>
              </a:lnSpc>
              <a:spcBef>
                <a:spcPts val="100"/>
              </a:spcBef>
              <a:buFont typeface="Symbol" panose="05050102010706020507" pitchFamily="18" charset="2"/>
              <a:buChar char=""/>
              <a:defRPr sz="900"/>
            </a:lvl2pPr>
            <a:lvl3pPr marL="365760" indent="-182880">
              <a:lnSpc>
                <a:spcPct val="100000"/>
              </a:lnSpc>
              <a:spcBef>
                <a:spcPts val="100"/>
              </a:spcBef>
              <a:defRPr sz="900"/>
            </a:lvl3pPr>
            <a:lvl4pPr marL="548640" indent="-182880">
              <a:lnSpc>
                <a:spcPct val="100000"/>
              </a:lnSpc>
              <a:spcBef>
                <a:spcPts val="100"/>
              </a:spcBef>
              <a:defRPr sz="900"/>
            </a:lvl4pPr>
            <a:lvl5pPr marL="731520" indent="-182880">
              <a:lnSpc>
                <a:spcPct val="100000"/>
              </a:lnSpc>
              <a:spcBef>
                <a:spcPts val="100"/>
              </a:spcBef>
              <a:defRPr sz="900"/>
            </a:lvl5pPr>
            <a:lvl6pPr marL="914400" indent="-182880">
              <a:lnSpc>
                <a:spcPct val="100000"/>
              </a:lnSpc>
              <a:spcBef>
                <a:spcPts val="100"/>
              </a:spcBef>
              <a:defRPr sz="900"/>
            </a:lvl6pPr>
            <a:lvl7pPr>
              <a:lnSpc>
                <a:spcPct val="100000"/>
              </a:lnSpc>
              <a:spcBef>
                <a:spcPts val="100"/>
              </a:spcBef>
              <a:defRPr sz="9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6235840"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a:t>30 September 2009</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3" name="Text Placeholder 2"/>
          <p:cNvSpPr>
            <a:spLocks noGrp="1"/>
          </p:cNvSpPr>
          <p:nvPr>
            <p:ph type="body" idx="1"/>
          </p:nvPr>
        </p:nvSpPr>
        <p:spPr>
          <a:xfrm>
            <a:off x="486065" y="2189861"/>
            <a:ext cx="6235839" cy="212366"/>
          </a:xfrm>
          <a:solidFill>
            <a:schemeClr val="accent1"/>
          </a:solidFill>
        </p:spPr>
        <p:txBody>
          <a:bodyPr vert="horz" wrap="square" lIns="73152" tIns="36576" rIns="73152" bIns="36576" rtlCol="0" anchor="b">
            <a:spAutoFit/>
          </a:bodyPr>
          <a:lstStyle>
            <a:lvl1pPr>
              <a:defRPr kumimoji="0" lang="en-US" sz="9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9" name="Text Placeholder 2"/>
          <p:cNvSpPr>
            <a:spLocks noGrp="1"/>
          </p:cNvSpPr>
          <p:nvPr>
            <p:ph type="body" idx="21"/>
          </p:nvPr>
        </p:nvSpPr>
        <p:spPr>
          <a:xfrm>
            <a:off x="7299112" y="1235001"/>
            <a:ext cx="2817079" cy="196977"/>
          </a:xfrm>
          <a:noFill/>
          <a:effectLst/>
        </p:spPr>
        <p:txBody>
          <a:bodyPr vert="horz" wrap="square" lIns="73152" tIns="36576" rIns="73152" bIns="36576" rtlCol="0" anchor="b">
            <a:spAutoFit/>
          </a:bodyPr>
          <a:lstStyle>
            <a:lvl1pPr algn="l">
              <a:tabLst>
                <a:tab pos="4343400" algn="r"/>
              </a:tabLst>
              <a:defRPr kumimoji="0" lang="en-US" sz="8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
        <p:nvSpPr>
          <p:cNvPr id="28" name="Content Placeholder 13"/>
          <p:cNvSpPr>
            <a:spLocks noGrp="1"/>
          </p:cNvSpPr>
          <p:nvPr>
            <p:ph sz="quarter" idx="20" hasCustomPrompt="1"/>
          </p:nvPr>
        </p:nvSpPr>
        <p:spPr>
          <a:xfrm>
            <a:off x="7299112" y="1437108"/>
            <a:ext cx="2817079" cy="975652"/>
          </a:xfrm>
        </p:spPr>
        <p:txBody>
          <a:bodyPr lIns="73152" tIns="36576" rIns="73152"/>
          <a:lstStyle>
            <a:lvl1pPr>
              <a:lnSpc>
                <a:spcPct val="100000"/>
              </a:lnSpc>
              <a:spcBef>
                <a:spcPts val="100"/>
              </a:spcBef>
              <a:defRPr sz="800">
                <a:latin typeface="+mn-lt"/>
              </a:defRPr>
            </a:lvl1pPr>
            <a:lvl2pPr marL="182880" indent="-182880">
              <a:lnSpc>
                <a:spcPct val="100000"/>
              </a:lnSpc>
              <a:spcBef>
                <a:spcPts val="100"/>
              </a:spcBef>
              <a:buFont typeface="Symbol" panose="05050102010706020507" pitchFamily="18" charset="2"/>
              <a:buChar char=""/>
              <a:defRPr sz="800"/>
            </a:lvl2pPr>
            <a:lvl3pPr marL="365760" indent="-182880">
              <a:lnSpc>
                <a:spcPct val="100000"/>
              </a:lnSpc>
              <a:spcBef>
                <a:spcPts val="100"/>
              </a:spcBef>
              <a:defRPr sz="800"/>
            </a:lvl3pPr>
            <a:lvl4pPr marL="548640" indent="-182880">
              <a:lnSpc>
                <a:spcPct val="100000"/>
              </a:lnSpc>
              <a:spcBef>
                <a:spcPts val="100"/>
              </a:spcBef>
              <a:defRPr sz="800"/>
            </a:lvl4pPr>
            <a:lvl5pPr marL="731520" indent="-182880">
              <a:lnSpc>
                <a:spcPct val="100000"/>
              </a:lnSpc>
              <a:spcBef>
                <a:spcPts val="100"/>
              </a:spcBef>
              <a:defRPr sz="800"/>
            </a:lvl5pPr>
            <a:lvl6pPr marL="914400" indent="-182880">
              <a:lnSpc>
                <a:spcPct val="100000"/>
              </a:lnSpc>
              <a:spcBef>
                <a:spcPts val="100"/>
              </a:spcBef>
              <a:defRPr sz="800"/>
            </a:lvl6pPr>
            <a:lvl7pPr>
              <a:lnSpc>
                <a:spcPct val="100000"/>
              </a:lnSpc>
              <a:spcBef>
                <a:spcPts val="100"/>
              </a:spcBef>
              <a:defRPr sz="8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Tree>
    <p:extLst>
      <p:ext uri="{BB962C8B-B14F-4D97-AF65-F5344CB8AC3E}">
        <p14:creationId xmlns:p14="http://schemas.microsoft.com/office/powerpoint/2010/main" val="1132563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lvl1pPr>
              <a:lnSpc>
                <a:spcPct val="90000"/>
              </a:lnSpc>
              <a:defRPr/>
            </a:lvl1pPr>
          </a:lstStyle>
          <a:p>
            <a:r>
              <a:rPr lang="en-US"/>
              <a:t>Click to edit Master title style</a:t>
            </a:r>
            <a:endParaRPr lang="en-US" dirty="0"/>
          </a:p>
        </p:txBody>
      </p:sp>
      <p:sp>
        <p:nvSpPr>
          <p:cNvPr id="4" name="shp_SDPTitle"/>
          <p:cNvSpPr>
            <a:spLocks noGrp="1"/>
          </p:cNvSpPr>
          <p:nvPr>
            <p:ph type="dt" sz="half" idx="10"/>
          </p:nvPr>
        </p:nvSpPr>
        <p:spPr/>
        <p:txBody>
          <a:bodyPr/>
          <a:lstStyle/>
          <a:p>
            <a:r>
              <a:rPr lang="en-US" dirty="0"/>
              <a:t>19 April 2016</a:t>
            </a:r>
          </a:p>
        </p:txBody>
      </p:sp>
      <p:sp>
        <p:nvSpPr>
          <p:cNvPr id="5" name="shp_PresTitle"/>
          <p:cNvSpPr>
            <a:spLocks noGrp="1"/>
          </p:cNvSpPr>
          <p:nvPr>
            <p:ph type="ftr" sz="quarter" idx="11"/>
          </p:nvPr>
        </p:nvSpPr>
        <p:spPr/>
        <p:txBody>
          <a:bodyPr/>
          <a:lstStyle/>
          <a:p>
            <a:r>
              <a:rPr lang="en-US" dirty="0"/>
              <a:t>Confidential</a:t>
            </a:r>
          </a:p>
        </p:txBody>
      </p:sp>
      <p:sp>
        <p:nvSpPr>
          <p:cNvPr id="9" name="Espace réservé du texte 8"/>
          <p:cNvSpPr>
            <a:spLocks noGrp="1"/>
          </p:cNvSpPr>
          <p:nvPr>
            <p:ph type="body" sz="quarter" idx="13" hasCustomPrompt="1"/>
          </p:nvPr>
        </p:nvSpPr>
        <p:spPr>
          <a:xfrm>
            <a:off x="486064" y="1571557"/>
            <a:ext cx="9721273" cy="2010807"/>
          </a:xfrm>
          <a:noFill/>
        </p:spPr>
        <p:txBody>
          <a:bodyPr/>
          <a:lstStyle>
            <a:lvl1pPr>
              <a:defRPr/>
            </a:lvl1pPr>
            <a:lvl2pPr indent="-230400">
              <a:buClr>
                <a:schemeClr val="accent1"/>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5"/>
            <a:r>
              <a:rPr lang="en-US" noProof="0" dirty="0"/>
              <a:t>Bullet 5</a:t>
            </a:r>
          </a:p>
          <a:p>
            <a:pPr lvl="6"/>
            <a:r>
              <a:rPr lang="en-US" noProof="0" dirty="0"/>
              <a:t>Normal Text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o with Photo">
    <p:spTree>
      <p:nvGrpSpPr>
        <p:cNvPr id="1" name=""/>
        <p:cNvGrpSpPr/>
        <p:nvPr/>
      </p:nvGrpSpPr>
      <p:grpSpPr>
        <a:xfrm>
          <a:off x="0" y="0"/>
          <a:ext cx="0" cy="0"/>
          <a:chOff x="0" y="0"/>
          <a:chExt cx="0" cy="0"/>
        </a:xfrm>
      </p:grpSpPr>
      <p:sp>
        <p:nvSpPr>
          <p:cNvPr id="11" name="Text Placeholder 10"/>
          <p:cNvSpPr>
            <a:spLocks noGrp="1"/>
          </p:cNvSpPr>
          <p:nvPr>
            <p:ph type="body" sz="quarter" idx="69"/>
          </p:nvPr>
        </p:nvSpPr>
        <p:spPr>
          <a:xfrm>
            <a:off x="2242783" y="2073284"/>
            <a:ext cx="7964555" cy="4709615"/>
          </a:xfrm>
          <a:noFill/>
        </p:spPr>
        <p:txBody>
          <a:bodyPr tIns="0">
            <a:noAutofit/>
          </a:bodyPr>
          <a:lstStyle>
            <a:lvl1pPr algn="just">
              <a:lnSpc>
                <a:spcPts val="1400"/>
              </a:lnSpc>
              <a:spcBef>
                <a:spcPts val="800"/>
              </a:spcBef>
              <a:defRPr sz="900" b="0">
                <a:solidFill>
                  <a:schemeClr val="accent1"/>
                </a:solidFill>
                <a:latin typeface="+mn-lt"/>
              </a:defRPr>
            </a:lvl1pPr>
            <a:lvl2pPr marL="228600" indent="-228600" algn="just">
              <a:lnSpc>
                <a:spcPts val="1400"/>
              </a:lnSpc>
              <a:buFont typeface="Arial" panose="020B0604020202020204" pitchFamily="34" charset="0"/>
              <a:buChar char="•"/>
              <a:defRPr sz="900" b="0">
                <a:solidFill>
                  <a:schemeClr val="accent1"/>
                </a:solidFill>
              </a:defRPr>
            </a:lvl2pPr>
            <a:lvl3pPr algn="just">
              <a:lnSpc>
                <a:spcPts val="1400"/>
              </a:lnSpc>
              <a:defRPr sz="900">
                <a:solidFill>
                  <a:schemeClr val="accent1"/>
                </a:solidFill>
              </a:defRPr>
            </a:lvl3pPr>
            <a:lvl4pPr algn="just">
              <a:lnSpc>
                <a:spcPts val="1400"/>
              </a:lnSpc>
              <a:defRPr sz="900">
                <a:solidFill>
                  <a:schemeClr val="accent1"/>
                </a:solidFill>
              </a:defRPr>
            </a:lvl4pPr>
            <a:lvl5pPr algn="just">
              <a:lnSpc>
                <a:spcPts val="1400"/>
              </a:lnSpc>
              <a:defRPr sz="900">
                <a:solidFill>
                  <a:schemeClr val="accent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9" name="Espace réservé du texte 8"/>
          <p:cNvSpPr>
            <a:spLocks noGrp="1"/>
          </p:cNvSpPr>
          <p:nvPr>
            <p:ph type="body" sz="quarter" idx="13" hasCustomPrompt="1"/>
          </p:nvPr>
        </p:nvSpPr>
        <p:spPr>
          <a:xfrm>
            <a:off x="486065" y="1571558"/>
            <a:ext cx="9721273" cy="276999"/>
          </a:xfrm>
          <a:noFill/>
        </p:spPr>
        <p:txBody>
          <a:bodyPr/>
          <a:lstStyle>
            <a:lvl1pPr>
              <a:defRPr/>
            </a:lvl1pPr>
            <a:lvl2pPr indent="-230400">
              <a:buClr>
                <a:schemeClr val="tx2"/>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p:txBody>
      </p:sp>
      <p:sp>
        <p:nvSpPr>
          <p:cNvPr id="4" name="shp_SDPTitle"/>
          <p:cNvSpPr>
            <a:spLocks noGrp="1"/>
          </p:cNvSpPr>
          <p:nvPr>
            <p:ph type="dt" sz="half" idx="10"/>
          </p:nvPr>
        </p:nvSpPr>
        <p:spPr/>
        <p:txBody>
          <a:bodyPr/>
          <a:lstStyle/>
          <a:p>
            <a:r>
              <a:rPr lang="en-US" dirty="0"/>
              <a:t>30 September 2009</a:t>
            </a:r>
          </a:p>
        </p:txBody>
      </p:sp>
      <p:sp>
        <p:nvSpPr>
          <p:cNvPr id="5" name="shp_PresTitle"/>
          <p:cNvSpPr>
            <a:spLocks noGrp="1"/>
          </p:cNvSpPr>
          <p:nvPr>
            <p:ph type="ftr" sz="quarter" idx="11"/>
          </p:nvPr>
        </p:nvSpPr>
        <p:spPr/>
        <p:txBody>
          <a:bodyPr/>
          <a:lstStyle/>
          <a:p>
            <a:r>
              <a:rPr lang="en-US" dirty="0"/>
              <a:t>Confidential</a:t>
            </a:r>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8" name="Picture Placeholder 7"/>
          <p:cNvSpPr>
            <a:spLocks noGrp="1"/>
          </p:cNvSpPr>
          <p:nvPr>
            <p:ph type="pic" sz="quarter" idx="14"/>
          </p:nvPr>
        </p:nvSpPr>
        <p:spPr>
          <a:xfrm>
            <a:off x="486064" y="2073283"/>
            <a:ext cx="1546218" cy="1548000"/>
          </a:xfrm>
        </p:spPr>
        <p:txBody>
          <a:bodyPr anchor="ctr">
            <a:noAutofit/>
          </a:bodyPr>
          <a:lstStyle>
            <a:lvl1pPr algn="ctr">
              <a:defRPr sz="1050"/>
            </a:lvl1pPr>
          </a:lstStyle>
          <a:p>
            <a:r>
              <a:rPr lang="en-US"/>
              <a:t>Click icon to add picture</a:t>
            </a:r>
          </a:p>
        </p:txBody>
      </p:sp>
      <p:sp>
        <p:nvSpPr>
          <p:cNvPr id="65" name="Text Placeholder 64"/>
          <p:cNvSpPr>
            <a:spLocks noGrp="1"/>
          </p:cNvSpPr>
          <p:nvPr>
            <p:ph type="body" sz="quarter" idx="67"/>
          </p:nvPr>
        </p:nvSpPr>
        <p:spPr>
          <a:xfrm>
            <a:off x="486063" y="3624079"/>
            <a:ext cx="1546218" cy="854080"/>
          </a:xfrm>
        </p:spPr>
        <p:txBody>
          <a:bodyPr rIns="45720"/>
          <a:lstStyle>
            <a:lvl1pPr>
              <a:spcBef>
                <a:spcPts val="0"/>
              </a:spcBef>
              <a:defRPr sz="1000" b="0">
                <a:solidFill>
                  <a:schemeClr val="accent1"/>
                </a:solidFill>
                <a:latin typeface="+mn-lt"/>
              </a:defRPr>
            </a:lvl1pPr>
            <a:lvl2pPr marL="0" indent="0">
              <a:lnSpc>
                <a:spcPct val="90000"/>
              </a:lnSpc>
              <a:spcBef>
                <a:spcPts val="200"/>
              </a:spcBef>
              <a:defRPr sz="800" b="0">
                <a:solidFill>
                  <a:schemeClr val="accent4">
                    <a:lumMod val="75000"/>
                  </a:schemeClr>
                </a:solidFill>
                <a:latin typeface="Arial Narrow" panose="020B0606020202030204" pitchFamily="34" charset="0"/>
              </a:defRPr>
            </a:lvl2pPr>
            <a:lvl3pPr marL="0" indent="0">
              <a:lnSpc>
                <a:spcPct val="90000"/>
              </a:lnSpc>
              <a:spcBef>
                <a:spcPts val="100"/>
              </a:spcBef>
              <a:spcAft>
                <a:spcPts val="300"/>
              </a:spcAft>
              <a:buNone/>
              <a:defRPr sz="700" cap="all" baseline="0">
                <a:solidFill>
                  <a:schemeClr val="accent4">
                    <a:lumMod val="75000"/>
                  </a:schemeClr>
                </a:solidFill>
                <a:latin typeface="+mn-lt"/>
              </a:defRPr>
            </a:lvl3pPr>
            <a:lvl4pPr marL="0" indent="0">
              <a:lnSpc>
                <a:spcPct val="100000"/>
              </a:lnSpc>
              <a:spcBef>
                <a:spcPts val="0"/>
              </a:spcBef>
              <a:buNone/>
              <a:tabLst>
                <a:tab pos="228600" algn="l"/>
                <a:tab pos="1130300" algn="r"/>
              </a:tabLst>
              <a:defRPr sz="600">
                <a:solidFill>
                  <a:schemeClr val="bg1">
                    <a:lumMod val="50000"/>
                  </a:schemeClr>
                </a:solidFill>
              </a:defRPr>
            </a:lvl4pPr>
            <a:lvl5pPr marL="0" indent="0">
              <a:lnSpc>
                <a:spcPct val="100000"/>
              </a:lnSpc>
              <a:spcBef>
                <a:spcPts val="0"/>
              </a:spcBef>
              <a:buNone/>
              <a:tabLst>
                <a:tab pos="228600" algn="l"/>
                <a:tab pos="1130300" algn="r"/>
              </a:tabLst>
              <a:defRPr sz="600">
                <a:solidFill>
                  <a:schemeClr val="bg1">
                    <a:lumMod val="50000"/>
                  </a:schemeClr>
                </a:solidFill>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Tree>
    <p:extLst>
      <p:ext uri="{BB962C8B-B14F-4D97-AF65-F5344CB8AC3E}">
        <p14:creationId xmlns:p14="http://schemas.microsoft.com/office/powerpoint/2010/main" val="1248735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o without Photo">
    <p:spTree>
      <p:nvGrpSpPr>
        <p:cNvPr id="1" name=""/>
        <p:cNvGrpSpPr/>
        <p:nvPr/>
      </p:nvGrpSpPr>
      <p:grpSpPr>
        <a:xfrm>
          <a:off x="0" y="0"/>
          <a:ext cx="0" cy="0"/>
          <a:chOff x="0" y="0"/>
          <a:chExt cx="0" cy="0"/>
        </a:xfrm>
      </p:grpSpPr>
      <p:sp>
        <p:nvSpPr>
          <p:cNvPr id="11" name="Text Placeholder 10"/>
          <p:cNvSpPr>
            <a:spLocks noGrp="1"/>
          </p:cNvSpPr>
          <p:nvPr>
            <p:ph type="body" sz="quarter" idx="69"/>
          </p:nvPr>
        </p:nvSpPr>
        <p:spPr>
          <a:xfrm>
            <a:off x="2242783" y="2073284"/>
            <a:ext cx="7964555" cy="4709615"/>
          </a:xfrm>
          <a:noFill/>
        </p:spPr>
        <p:txBody>
          <a:bodyPr tIns="0">
            <a:noAutofit/>
          </a:bodyPr>
          <a:lstStyle>
            <a:lvl1pPr algn="just">
              <a:lnSpc>
                <a:spcPts val="1400"/>
              </a:lnSpc>
              <a:defRPr sz="900" b="0">
                <a:solidFill>
                  <a:schemeClr val="accent1"/>
                </a:solidFill>
                <a:latin typeface="+mn-lt"/>
              </a:defRPr>
            </a:lvl1pPr>
            <a:lvl2pPr marL="228600" indent="-228600" algn="just">
              <a:lnSpc>
                <a:spcPts val="1400"/>
              </a:lnSpc>
              <a:buFont typeface="Arial" panose="020B0604020202020204" pitchFamily="34" charset="0"/>
              <a:buChar char="•"/>
              <a:defRPr sz="900" b="0">
                <a:solidFill>
                  <a:schemeClr val="accent1"/>
                </a:solidFill>
              </a:defRPr>
            </a:lvl2pPr>
            <a:lvl3pPr algn="just">
              <a:lnSpc>
                <a:spcPts val="1400"/>
              </a:lnSpc>
              <a:defRPr sz="900">
                <a:solidFill>
                  <a:schemeClr val="accent1"/>
                </a:solidFill>
              </a:defRPr>
            </a:lvl3pPr>
            <a:lvl4pPr algn="just">
              <a:lnSpc>
                <a:spcPts val="1400"/>
              </a:lnSpc>
              <a:defRPr sz="900">
                <a:solidFill>
                  <a:schemeClr val="accent1"/>
                </a:solidFill>
              </a:defRPr>
            </a:lvl4pPr>
            <a:lvl5pPr algn="just">
              <a:lnSpc>
                <a:spcPts val="1400"/>
              </a:lnSpc>
              <a:defRPr sz="900">
                <a:solidFill>
                  <a:schemeClr val="accent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9" name="Espace réservé du texte 8"/>
          <p:cNvSpPr>
            <a:spLocks noGrp="1"/>
          </p:cNvSpPr>
          <p:nvPr>
            <p:ph type="body" sz="quarter" idx="13" hasCustomPrompt="1"/>
          </p:nvPr>
        </p:nvSpPr>
        <p:spPr>
          <a:xfrm>
            <a:off x="486065" y="1571558"/>
            <a:ext cx="9721273" cy="276999"/>
          </a:xfrm>
          <a:noFill/>
        </p:spPr>
        <p:txBody>
          <a:bodyPr/>
          <a:lstStyle>
            <a:lvl1pPr>
              <a:defRPr/>
            </a:lvl1pPr>
            <a:lvl2pPr indent="-230400">
              <a:buClr>
                <a:schemeClr val="tx2"/>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p:txBody>
      </p:sp>
      <p:sp>
        <p:nvSpPr>
          <p:cNvPr id="4" name="shp_SDPTitle"/>
          <p:cNvSpPr>
            <a:spLocks noGrp="1"/>
          </p:cNvSpPr>
          <p:nvPr>
            <p:ph type="dt" sz="half" idx="10"/>
          </p:nvPr>
        </p:nvSpPr>
        <p:spPr/>
        <p:txBody>
          <a:bodyPr/>
          <a:lstStyle/>
          <a:p>
            <a:r>
              <a:rPr lang="en-US" dirty="0"/>
              <a:t>30 September 2009</a:t>
            </a:r>
          </a:p>
        </p:txBody>
      </p:sp>
      <p:sp>
        <p:nvSpPr>
          <p:cNvPr id="5" name="shp_PresTitle"/>
          <p:cNvSpPr>
            <a:spLocks noGrp="1"/>
          </p:cNvSpPr>
          <p:nvPr>
            <p:ph type="ftr" sz="quarter" idx="11"/>
          </p:nvPr>
        </p:nvSpPr>
        <p:spPr/>
        <p:txBody>
          <a:bodyPr/>
          <a:lstStyle/>
          <a:p>
            <a:r>
              <a:rPr lang="en-US" dirty="0"/>
              <a:t>Confidential</a:t>
            </a:r>
          </a:p>
        </p:txBody>
      </p:sp>
      <p:sp>
        <p:nvSpPr>
          <p:cNvPr id="65" name="Text Placeholder 64"/>
          <p:cNvSpPr>
            <a:spLocks noGrp="1"/>
          </p:cNvSpPr>
          <p:nvPr>
            <p:ph type="body" sz="quarter" idx="67"/>
          </p:nvPr>
        </p:nvSpPr>
        <p:spPr>
          <a:xfrm>
            <a:off x="486063" y="2073283"/>
            <a:ext cx="1546218" cy="1548000"/>
          </a:xfrm>
          <a:solidFill>
            <a:schemeClr val="accent1"/>
          </a:solidFill>
        </p:spPr>
        <p:txBody>
          <a:bodyPr lIns="91440" tIns="91440" rIns="91440" bIns="91440">
            <a:noAutofit/>
          </a:bodyPr>
          <a:lstStyle>
            <a:lvl1pPr>
              <a:spcBef>
                <a:spcPts val="0"/>
              </a:spcBef>
              <a:defRPr sz="1000" b="0">
                <a:solidFill>
                  <a:schemeClr val="bg1"/>
                </a:solidFill>
                <a:latin typeface="+mn-lt"/>
              </a:defRPr>
            </a:lvl1pPr>
            <a:lvl2pPr marL="0" indent="0">
              <a:lnSpc>
                <a:spcPct val="90000"/>
              </a:lnSpc>
              <a:spcBef>
                <a:spcPts val="200"/>
              </a:spcBef>
              <a:defRPr sz="800" b="0">
                <a:solidFill>
                  <a:schemeClr val="bg1"/>
                </a:solidFill>
                <a:latin typeface="Arial Narrow" panose="020B0606020202030204" pitchFamily="34" charset="0"/>
              </a:defRPr>
            </a:lvl2pPr>
            <a:lvl3pPr marL="0" indent="0">
              <a:lnSpc>
                <a:spcPct val="90000"/>
              </a:lnSpc>
              <a:spcBef>
                <a:spcPts val="100"/>
              </a:spcBef>
              <a:spcAft>
                <a:spcPts val="300"/>
              </a:spcAft>
              <a:buNone/>
              <a:defRPr sz="700" cap="all" baseline="0">
                <a:solidFill>
                  <a:schemeClr val="bg1"/>
                </a:solidFill>
                <a:latin typeface="+mn-lt"/>
              </a:defRPr>
            </a:lvl3pPr>
            <a:lvl4pPr marL="0" indent="0">
              <a:lnSpc>
                <a:spcPct val="100000"/>
              </a:lnSpc>
              <a:spcBef>
                <a:spcPts val="0"/>
              </a:spcBef>
              <a:buNone/>
              <a:tabLst>
                <a:tab pos="228600" algn="l"/>
                <a:tab pos="1130300" algn="r"/>
              </a:tabLst>
              <a:defRPr sz="600">
                <a:solidFill>
                  <a:schemeClr val="bg1">
                    <a:lumMod val="50000"/>
                  </a:schemeClr>
                </a:solidFill>
              </a:defRPr>
            </a:lvl4pPr>
            <a:lvl5pPr marL="0" indent="0">
              <a:lnSpc>
                <a:spcPct val="100000"/>
              </a:lnSpc>
              <a:spcBef>
                <a:spcPts val="0"/>
              </a:spcBef>
              <a:buNone/>
              <a:tabLst>
                <a:tab pos="228600" algn="l"/>
                <a:tab pos="1130300" algn="r"/>
              </a:tabLst>
              <a:defRPr sz="600">
                <a:solidFill>
                  <a:schemeClr val="bg1">
                    <a:lumMod val="50000"/>
                  </a:schemeClr>
                </a:solidFill>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US" dirty="0"/>
          </a:p>
        </p:txBody>
      </p:sp>
    </p:spTree>
    <p:extLst>
      <p:ext uri="{BB962C8B-B14F-4D97-AF65-F5344CB8AC3E}">
        <p14:creationId xmlns:p14="http://schemas.microsoft.com/office/powerpoint/2010/main" val="2418334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3" name="shp_SDPTitle"/>
          <p:cNvSpPr>
            <a:spLocks noGrp="1"/>
          </p:cNvSpPr>
          <p:nvPr>
            <p:ph type="dt" sz="half" idx="10"/>
          </p:nvPr>
        </p:nvSpPr>
        <p:spPr/>
        <p:txBody>
          <a:bodyPr vert="horz" wrap="none" lIns="45720" tIns="0" rIns="0" bIns="27432" rtlCol="0" anchor="b" anchorCtr="0"/>
          <a:lstStyle>
            <a:lvl1pPr algn="r">
              <a:defRPr lang="en-US" smtClean="0"/>
            </a:lvl1pPr>
          </a:lstStyle>
          <a:p>
            <a:r>
              <a:rPr lang="en-US" dirty="0"/>
              <a:t>19 April 2016</a:t>
            </a:r>
          </a:p>
        </p:txBody>
      </p:sp>
      <p:sp>
        <p:nvSpPr>
          <p:cNvPr id="4" name="shp_PresTitle"/>
          <p:cNvSpPr>
            <a:spLocks noGrp="1"/>
          </p:cNvSpPr>
          <p:nvPr>
            <p:ph type="ftr" sz="quarter" idx="11"/>
          </p:nvPr>
        </p:nvSpPr>
        <p:spPr>
          <a:xfrm>
            <a:off x="486064" y="667170"/>
            <a:ext cx="8165869" cy="177912"/>
          </a:xfrm>
        </p:spPr>
        <p:txBody>
          <a:bodyPr vert="horz" lIns="0" tIns="0" rIns="3291840" bIns="27432" rtlCol="0" anchor="b" anchorCtr="0"/>
          <a:lstStyle>
            <a:lvl1pPr>
              <a:defRPr lang="en-US" smtClean="0"/>
            </a:lvl1pPr>
          </a:lstStyle>
          <a:p>
            <a:r>
              <a:rPr lang="en-US"/>
              <a:t>Confidential</a:t>
            </a:r>
            <a:endParaRPr lang="en-US" dirty="0"/>
          </a:p>
        </p:txBody>
      </p:sp>
      <p:sp>
        <p:nvSpPr>
          <p:cNvPr id="9" name="shp_Draft" hidden="1"/>
          <p:cNvSpPr/>
          <p:nvPr userDrawn="1"/>
        </p:nvSpPr>
        <p:spPr>
          <a:xfrm>
            <a:off x="486064" y="267060"/>
            <a:ext cx="1134148" cy="400110"/>
          </a:xfrm>
          <a:prstGeom prst="rect">
            <a:avLst/>
          </a:prstGeom>
        </p:spPr>
        <p:txBody>
          <a:bodyPr wrap="square" lIns="0" rIns="0" anchor="b" anchorCtr="0">
            <a:spAutoFit/>
          </a:bodyPr>
          <a:lstStyle/>
          <a:p>
            <a:r>
              <a:rPr lang="en-US" sz="2000" b="1" kern="1200" dirty="0">
                <a:solidFill>
                  <a:srgbClr val="BEBEBE"/>
                </a:solidFill>
                <a:latin typeface="+mn-lt"/>
                <a:ea typeface="+mn-ea"/>
                <a:cs typeface="+mn-cs"/>
              </a:rPr>
              <a:t>DRAFT</a:t>
            </a:r>
            <a:endParaRPr lang="en-US" dirty="0">
              <a:solidFill>
                <a:srgbClr val="BEBEBE"/>
              </a:solidFill>
            </a:endParaRPr>
          </a:p>
        </p:txBody>
      </p:sp>
      <p:cxnSp>
        <p:nvCxnSpPr>
          <p:cNvPr id="11" name="Straight Connector 10"/>
          <p:cNvCxnSpPr/>
          <p:nvPr userDrawn="1"/>
        </p:nvCxnSpPr>
        <p:spPr>
          <a:xfrm>
            <a:off x="486064" y="1556731"/>
            <a:ext cx="9721273" cy="1545"/>
          </a:xfrm>
          <a:prstGeom prst="line">
            <a:avLst/>
          </a:prstGeom>
          <a:noFill/>
          <a:ln w="3175">
            <a:noFill/>
            <a:round/>
            <a:headEnd/>
            <a:tailEnd/>
          </a:ln>
        </p:spPr>
      </p:cxnSp>
      <p:sp>
        <p:nvSpPr>
          <p:cNvPr id="14" name="shp_Confidential"/>
          <p:cNvSpPr txBox="1">
            <a:spLocks/>
          </p:cNvSpPr>
          <p:nvPr userDrawn="1"/>
        </p:nvSpPr>
        <p:spPr>
          <a:xfrm>
            <a:off x="2399939" y="667170"/>
            <a:ext cx="5893522" cy="177912"/>
          </a:xfrm>
          <a:prstGeom prst="rect">
            <a:avLst/>
          </a:prstGeom>
        </p:spPr>
        <p:txBody>
          <a:bodyPr vert="horz" lIns="0" tIns="0" rIns="0" bIns="27432" rtlCol="0" anchor="b" anchorCtr="0"/>
          <a:lstStyle>
            <a:defPPr>
              <a:defRPr lang="en-US"/>
            </a:defPPr>
            <a:lvl1pPr marL="0" algn="r" defTabSz="1018824" rtl="0" eaLnBrk="1" latinLnBrk="0" hangingPunct="1">
              <a:defRPr sz="800" b="1" i="0" kern="1200" cap="all" spc="200" baseline="0">
                <a:solidFill>
                  <a:schemeClr val="bg1">
                    <a:lumMod val="50000"/>
                  </a:schemeClr>
                </a:solidFill>
                <a:latin typeface="+mj-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endParaRPr lang="en-US" b="0" dirty="0">
              <a:solidFill>
                <a:srgbClr val="FFFFFF">
                  <a:lumMod val="50000"/>
                </a:srgbClr>
              </a:solidFill>
              <a:latin typeface="Arial Narrow" panose="020B0606020202030204" pitchFamily="34" charset="0"/>
            </a:endParaRPr>
          </a:p>
        </p:txBody>
      </p:sp>
      <p:cxnSp>
        <p:nvCxnSpPr>
          <p:cNvPr id="13" name="Straight Connector 12"/>
          <p:cNvCxnSpPr/>
          <p:nvPr userDrawn="1"/>
        </p:nvCxnSpPr>
        <p:spPr>
          <a:xfrm>
            <a:off x="486064" y="889560"/>
            <a:ext cx="9721273" cy="0"/>
          </a:xfrm>
          <a:prstGeom prst="line">
            <a:avLst/>
          </a:prstGeom>
          <a:noFill/>
          <a:ln w="6350">
            <a:solidFill>
              <a:schemeClr val="bg1">
                <a:lumMod val="75000"/>
              </a:schemeClr>
            </a:solidFill>
            <a:round/>
            <a:headEnd/>
            <a:tailEnd/>
          </a:ln>
        </p:spPr>
      </p:cxnSp>
      <p:pic>
        <p:nvPicPr>
          <p:cNvPr id="6" name="Picture 5" descr="Shape&#10;&#10;Description automatically generated with medium confidence">
            <a:extLst>
              <a:ext uri="{FF2B5EF4-FFF2-40B4-BE49-F238E27FC236}">
                <a16:creationId xmlns:a16="http://schemas.microsoft.com/office/drawing/2014/main" id="{D231EA49-C52A-EFDB-1665-9461B63DC2C0}"/>
              </a:ext>
            </a:extLst>
          </p:cNvPr>
          <p:cNvPicPr>
            <a:picLocks noChangeAspect="1"/>
          </p:cNvPicPr>
          <p:nvPr userDrawn="1"/>
        </p:nvPicPr>
        <p:blipFill>
          <a:blip r:embed="rId2"/>
          <a:stretch>
            <a:fillRect/>
          </a:stretch>
        </p:blipFill>
        <p:spPr>
          <a:xfrm>
            <a:off x="486064" y="6893760"/>
            <a:ext cx="854002" cy="399491"/>
          </a:xfrm>
          <a:prstGeom prst="rect">
            <a:avLst/>
          </a:prstGeom>
        </p:spPr>
      </p:pic>
      <p:sp>
        <p:nvSpPr>
          <p:cNvPr id="7" name="shp_FolioLine">
            <a:extLst>
              <a:ext uri="{FF2B5EF4-FFF2-40B4-BE49-F238E27FC236}">
                <a16:creationId xmlns:a16="http://schemas.microsoft.com/office/drawing/2014/main" id="{F7F2AE86-D843-D09D-53D0-CAD2904B7E85}"/>
              </a:ext>
            </a:extLst>
          </p:cNvPr>
          <p:cNvSpPr>
            <a:spLocks noChangeShapeType="1"/>
          </p:cNvSpPr>
          <p:nvPr userDrawn="1"/>
        </p:nvSpPr>
        <p:spPr bwMode="gray">
          <a:xfrm>
            <a:off x="10225752" y="7243469"/>
            <a:ext cx="0" cy="177912"/>
          </a:xfrm>
          <a:prstGeom prst="line">
            <a:avLst/>
          </a:prstGeom>
          <a:noFill/>
          <a:ln w="6350">
            <a:solidFill>
              <a:schemeClr val="bg1">
                <a:lumMod val="75000"/>
              </a:schemeClr>
            </a:solidFill>
            <a:round/>
            <a:headEnd/>
            <a:tailEnd/>
          </a:ln>
        </p:spPr>
        <p:txBody>
          <a:bodyPr/>
          <a:lstStyle/>
          <a:p>
            <a:endParaRPr lang="en-US" sz="1000" dirty="0">
              <a:solidFill>
                <a:schemeClr val="accent1"/>
              </a:solidFill>
            </a:endParaRPr>
          </a:p>
        </p:txBody>
      </p:sp>
      <p:sp>
        <p:nvSpPr>
          <p:cNvPr id="8" name="shp_Folio">
            <a:extLst>
              <a:ext uri="{FF2B5EF4-FFF2-40B4-BE49-F238E27FC236}">
                <a16:creationId xmlns:a16="http://schemas.microsoft.com/office/drawing/2014/main" id="{2DECCDFD-0F57-8F3D-1264-A8F56AACB137}"/>
              </a:ext>
            </a:extLst>
          </p:cNvPr>
          <p:cNvSpPr txBox="1">
            <a:spLocks/>
          </p:cNvSpPr>
          <p:nvPr userDrawn="1"/>
        </p:nvSpPr>
        <p:spPr>
          <a:xfrm>
            <a:off x="10163174" y="7266329"/>
            <a:ext cx="374650"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fld id="{56E40FF2-FFFD-41B2-ABEF-2650AB17DAEF}" type="slidenum">
              <a:rPr lang="en-SG" sz="1000" b="1" smtClean="0">
                <a:latin typeface="Lao MN" panose="02020600050405020304" pitchFamily="18" charset="0"/>
                <a:cs typeface="Lao MN" panose="02020600050405020304" pitchFamily="18" charset="0"/>
              </a:rPr>
              <a:pPr algn="r"/>
              <a:t>‹#›</a:t>
            </a:fld>
            <a:endParaRPr lang="en-SG" sz="1000" b="1" dirty="0">
              <a:latin typeface="Lao MN" panose="02020600050405020304" pitchFamily="18" charset="0"/>
              <a:cs typeface="Lao MN" panose="02020600050405020304" pitchFamily="18" charset="0"/>
            </a:endParaRPr>
          </a:p>
        </p:txBody>
      </p:sp>
      <p:sp>
        <p:nvSpPr>
          <p:cNvPr id="10" name="shp_Folio">
            <a:extLst>
              <a:ext uri="{FF2B5EF4-FFF2-40B4-BE49-F238E27FC236}">
                <a16:creationId xmlns:a16="http://schemas.microsoft.com/office/drawing/2014/main" id="{336F900D-1680-FBB2-AF98-6FAFC810F1B8}"/>
              </a:ext>
            </a:extLst>
          </p:cNvPr>
          <p:cNvSpPr txBox="1">
            <a:spLocks/>
          </p:cNvSpPr>
          <p:nvPr userDrawn="1"/>
        </p:nvSpPr>
        <p:spPr>
          <a:xfrm>
            <a:off x="9690518" y="7266329"/>
            <a:ext cx="535234"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SG" sz="1000" dirty="0">
                <a:latin typeface="Lao MN" panose="02020600050405020304" pitchFamily="18" charset="0"/>
                <a:cs typeface="Lao MN" panose="02020600050405020304" pitchFamily="18" charset="0"/>
              </a:rPr>
              <a:t>PAGE</a:t>
            </a:r>
          </a:p>
        </p:txBody>
      </p:sp>
    </p:spTree>
  </p:cSld>
  <p:clrMapOvr>
    <a:masterClrMapping/>
  </p:clrMapOvr>
  <p:hf sldNum="0" hdr="0"/>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3F9F07F9-ED8B-4282-8F07-491AAA6E4650}"/>
              </a:ext>
            </a:extLst>
          </p:cNvPr>
          <p:cNvSpPr/>
          <p:nvPr userDrawn="1">
            <p:custDataLst>
              <p:tags r:id="rId1"/>
            </p:custDataLst>
          </p:nvPr>
        </p:nvSpPr>
        <p:spPr>
          <a:xfrm>
            <a:off x="0" y="0"/>
            <a:ext cx="12700" cy="12700"/>
          </a:xfrm>
          <a:prstGeom prst="octagon">
            <a:avLst/>
          </a:prstGeom>
          <a:noFill/>
          <a:extLst>
            <a:ext uri="{909E8E84-426E-40DD-AFC4-6F175D3DCCD1}">
              <a14:hiddenFill xmlns:a14="http://schemas.microsoft.com/office/drawing/2010/main">
                <a:solidFill>
                  <a:schemeClr val="accent3"/>
                </a:solidFill>
              </a14:hiddenFill>
            </a:ext>
          </a:extLst>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SG" sz="1100" dirty="0">
              <a:solidFill>
                <a:schemeClr val="tx2"/>
              </a:solidFill>
              <a:latin typeface="Arial Narrow" panose="020B0606020202030204" pitchFamily="34" charset="0"/>
            </a:endParaRPr>
          </a:p>
        </p:txBody>
      </p:sp>
      <p:sp>
        <p:nvSpPr>
          <p:cNvPr id="2" name="shp_SDPTitle"/>
          <p:cNvSpPr>
            <a:spLocks noGrp="1"/>
          </p:cNvSpPr>
          <p:nvPr>
            <p:ph type="dt" sz="half" idx="10"/>
          </p:nvPr>
        </p:nvSpPr>
        <p:spPr/>
        <p:txBody>
          <a:bodyPr/>
          <a:lstStyle/>
          <a:p>
            <a:r>
              <a:rPr lang="en-US" dirty="0"/>
              <a:t>19 April 2016</a:t>
            </a:r>
          </a:p>
        </p:txBody>
      </p:sp>
      <p:sp>
        <p:nvSpPr>
          <p:cNvPr id="3" name="shp_PresTitle"/>
          <p:cNvSpPr>
            <a:spLocks noGrp="1"/>
          </p:cNvSpPr>
          <p:nvPr>
            <p:ph type="ftr" sz="quarter" idx="11"/>
          </p:nvPr>
        </p:nvSpPr>
        <p:spPr/>
        <p:txBody>
          <a:bodyPr/>
          <a:lstStyle/>
          <a:p>
            <a:r>
              <a:rPr lang="en-US" dirty="0"/>
              <a:t>Confidential</a:t>
            </a:r>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486064" y="1842722"/>
            <a:ext cx="9721273" cy="4610466"/>
          </a:xfrm>
        </p:spPr>
        <p:txBody>
          <a:bodyPr/>
          <a:lstStyle>
            <a:lvl1pPr>
              <a:defRPr/>
            </a:lvl1pPr>
            <a:lvl2pPr marL="230188" indent="-230188">
              <a:buFont typeface="Symbol" panose="05050102010706020507" pitchFamily="18" charset="2"/>
              <a:buChar char=""/>
              <a:defRPr/>
            </a:lvl2pPr>
            <a:lvl3pPr>
              <a:defRPr/>
            </a:lvl3pPr>
            <a:lvl4pPr>
              <a:defRPr/>
            </a:lvl4pPr>
            <a:lvl5pPr>
              <a:defRPr/>
            </a:lvl5pPr>
            <a:lvl6pPr>
              <a:defRPr/>
            </a:lvl6pPr>
            <a:lvl7pPr>
              <a:defRPr baseline="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vert="horz" lIns="0" tIns="0" rIns="0" bIns="91440" rtlCol="0" anchor="b" anchorCtr="0">
            <a:spAutoFit/>
          </a:bodyPr>
          <a:lstStyle>
            <a:lvl1pPr>
              <a:lnSpc>
                <a:spcPct val="90000"/>
              </a:lnSpc>
              <a:defRPr lang="en-US" dirty="0"/>
            </a:lvl1pPr>
          </a:lstStyle>
          <a:p>
            <a:pPr lvl="0"/>
            <a:r>
              <a:rPr lang="en-US"/>
              <a:t>Click to edit Master title style</a:t>
            </a:r>
            <a:endParaRPr lang="en-US" dirty="0"/>
          </a:p>
        </p:txBody>
      </p:sp>
      <p:sp>
        <p:nvSpPr>
          <p:cNvPr id="4" name="Text Placeholder 3"/>
          <p:cNvSpPr>
            <a:spLocks noGrp="1"/>
          </p:cNvSpPr>
          <p:nvPr>
            <p:ph type="body" sz="half" idx="2" hasCustomPrompt="1"/>
          </p:nvPr>
        </p:nvSpPr>
        <p:spPr>
          <a:xfrm>
            <a:off x="486064" y="1565722"/>
            <a:ext cx="9721273" cy="276999"/>
          </a:xfrm>
        </p:spPr>
        <p:txBody>
          <a:bodyPr vert="horz" lIns="0" tIns="76200" rIns="0" bIns="0" rtlCol="0" anchor="b">
            <a:spAutoFit/>
          </a:bodyPr>
          <a:lstStyle>
            <a:lvl1pPr>
              <a:defRPr lang="en-US" sz="1300" cap="none" dirty="0" smtClean="0">
                <a:solidFill>
                  <a:schemeClr val="accent1"/>
                </a:solidFill>
                <a:latin typeface="+mn-lt"/>
              </a:defRPr>
            </a:lvl1pPr>
          </a:lstStyle>
          <a:p>
            <a:pPr lvl="0" algn="ctr"/>
            <a:r>
              <a:rPr lang="en-US" dirty="0"/>
              <a:t>[To come]</a:t>
            </a:r>
          </a:p>
        </p:txBody>
      </p:sp>
      <p:sp>
        <p:nvSpPr>
          <p:cNvPr id="5" name="shp_SDPTitle"/>
          <p:cNvSpPr>
            <a:spLocks noGrp="1"/>
          </p:cNvSpPr>
          <p:nvPr>
            <p:ph type="dt" sz="half" idx="10"/>
          </p:nvPr>
        </p:nvSpPr>
        <p:spPr/>
        <p:txBody>
          <a:bodyPr/>
          <a:lstStyle/>
          <a:p>
            <a:r>
              <a:rPr lang="en-US" dirty="0"/>
              <a:t>19 April 2016</a:t>
            </a:r>
          </a:p>
        </p:txBody>
      </p:sp>
      <p:sp>
        <p:nvSpPr>
          <p:cNvPr id="6" name="shp_PresTitle"/>
          <p:cNvSpPr>
            <a:spLocks noGrp="1"/>
          </p:cNvSpPr>
          <p:nvPr>
            <p:ph type="ftr" sz="quarter" idx="11"/>
          </p:nvPr>
        </p:nvSpPr>
        <p:spPr/>
        <p:txBody>
          <a:bodyPr/>
          <a:lstStyle/>
          <a:p>
            <a:r>
              <a:rPr lang="en-US"/>
              <a:t>Confidential</a:t>
            </a:r>
            <a:endParaRPr lang="en-US" dirty="0"/>
          </a:p>
        </p:txBody>
      </p:sp>
      <p:sp>
        <p:nvSpPr>
          <p:cNvPr id="7"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6064" y="1188943"/>
            <a:ext cx="9721273" cy="369332"/>
          </a:xfrm>
        </p:spPr>
        <p:txBody>
          <a:bodyPr vert="horz" lIns="0" tIns="0" rIns="0" bIns="91440" rtlCol="0" anchor="b" anchorCtr="0">
            <a:spAutoFit/>
          </a:bodyPr>
          <a:lstStyle>
            <a:lvl1pPr>
              <a:lnSpc>
                <a:spcPct val="90000"/>
              </a:lnSpc>
              <a:defRPr lang="en-US" dirty="0"/>
            </a:lvl1pPr>
          </a:lstStyle>
          <a:p>
            <a:pPr lvl="0"/>
            <a:r>
              <a:rPr lang="en-US"/>
              <a:t>Click to edit Master title style</a:t>
            </a:r>
            <a:endParaRPr lang="en-US" dirty="0"/>
          </a:p>
        </p:txBody>
      </p:sp>
      <p:sp>
        <p:nvSpPr>
          <p:cNvPr id="3" name="Picture Placeholder 2"/>
          <p:cNvSpPr>
            <a:spLocks noGrp="1"/>
          </p:cNvSpPr>
          <p:nvPr>
            <p:ph type="pic" idx="1"/>
          </p:nvPr>
        </p:nvSpPr>
        <p:spPr>
          <a:xfrm>
            <a:off x="486064" y="1842720"/>
            <a:ext cx="9721273" cy="4610467"/>
          </a:xfrm>
        </p:spPr>
        <p:txBody>
          <a:bodyPr/>
          <a:lstStyle>
            <a:lvl1pPr marL="0" indent="0">
              <a:buNone/>
              <a:defRPr sz="1200"/>
            </a:lvl1pPr>
            <a:lvl2pPr marL="509412" indent="0">
              <a:buNone/>
              <a:defRPr sz="3100"/>
            </a:lvl2pPr>
            <a:lvl3pPr marL="1018824" indent="0">
              <a:buNone/>
              <a:defRPr sz="2700"/>
            </a:lvl3pPr>
            <a:lvl4pPr marL="1528237" indent="0">
              <a:buNone/>
              <a:defRPr sz="2200"/>
            </a:lvl4pPr>
            <a:lvl5pPr marL="2037649" indent="0">
              <a:buNone/>
              <a:defRPr sz="2200"/>
            </a:lvl5pPr>
            <a:lvl6pPr marL="2547061" indent="0">
              <a:buNone/>
              <a:defRPr sz="2200"/>
            </a:lvl6pPr>
            <a:lvl7pPr marL="3056473" indent="0">
              <a:buNone/>
              <a:defRPr sz="2200"/>
            </a:lvl7pPr>
            <a:lvl8pPr marL="3565886" indent="0">
              <a:buNone/>
              <a:defRPr sz="2200"/>
            </a:lvl8pPr>
            <a:lvl9pPr marL="4075298" indent="0">
              <a:buNone/>
              <a:defRPr sz="2200"/>
            </a:lvl9pPr>
          </a:lstStyle>
          <a:p>
            <a:r>
              <a:rPr lang="en-US"/>
              <a:t>Click icon to add picture</a:t>
            </a:r>
            <a:endParaRPr lang="en-US" dirty="0"/>
          </a:p>
        </p:txBody>
      </p:sp>
      <p:sp>
        <p:nvSpPr>
          <p:cNvPr id="4" name="Text Placeholder 3"/>
          <p:cNvSpPr>
            <a:spLocks noGrp="1"/>
          </p:cNvSpPr>
          <p:nvPr>
            <p:ph type="body" sz="half" idx="2" hasCustomPrompt="1"/>
          </p:nvPr>
        </p:nvSpPr>
        <p:spPr>
          <a:xfrm>
            <a:off x="486064" y="1565722"/>
            <a:ext cx="9721273" cy="276999"/>
          </a:xfrm>
        </p:spPr>
        <p:txBody>
          <a:bodyPr vert="horz" lIns="0" tIns="76200" rIns="0" bIns="0" rtlCol="0" anchor="b">
            <a:spAutoFit/>
          </a:bodyPr>
          <a:lstStyle>
            <a:lvl1pPr>
              <a:defRPr lang="en-US" cap="none" dirty="0" smtClean="0">
                <a:solidFill>
                  <a:schemeClr val="accent1"/>
                </a:solidFill>
                <a:latin typeface="+mn-lt"/>
              </a:defRPr>
            </a:lvl1pPr>
          </a:lstStyle>
          <a:p>
            <a:pPr lvl="0" algn="ctr"/>
            <a:r>
              <a:rPr lang="en-US" dirty="0"/>
              <a:t>[To come]</a:t>
            </a:r>
          </a:p>
        </p:txBody>
      </p:sp>
      <p:sp>
        <p:nvSpPr>
          <p:cNvPr id="5" name="shp_SDPTitle"/>
          <p:cNvSpPr>
            <a:spLocks noGrp="1"/>
          </p:cNvSpPr>
          <p:nvPr>
            <p:ph type="dt" sz="half" idx="10"/>
          </p:nvPr>
        </p:nvSpPr>
        <p:spPr/>
        <p:txBody>
          <a:bodyPr/>
          <a:lstStyle/>
          <a:p>
            <a:r>
              <a:rPr lang="en-US" dirty="0"/>
              <a:t>19 April 2016</a:t>
            </a:r>
          </a:p>
        </p:txBody>
      </p:sp>
      <p:sp>
        <p:nvSpPr>
          <p:cNvPr id="6" name="shp_PresTitle"/>
          <p:cNvSpPr>
            <a:spLocks noGrp="1"/>
          </p:cNvSpPr>
          <p:nvPr>
            <p:ph type="ftr" sz="quarter" idx="11"/>
          </p:nvPr>
        </p:nvSpPr>
        <p:spPr/>
        <p:txBody>
          <a:bodyPr/>
          <a:lstStyle/>
          <a:p>
            <a:r>
              <a:rPr lang="en-US"/>
              <a:t>Confidential</a:t>
            </a:r>
            <a:endParaRPr lang="en-US" dirty="0"/>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Col Guidelines">
    <p:spTree>
      <p:nvGrpSpPr>
        <p:cNvPr id="1" name=""/>
        <p:cNvGrpSpPr/>
        <p:nvPr/>
      </p:nvGrpSpPr>
      <p:grpSpPr>
        <a:xfrm>
          <a:off x="0" y="0"/>
          <a:ext cx="0" cy="0"/>
          <a:chOff x="0" y="0"/>
          <a:chExt cx="0" cy="0"/>
        </a:xfrm>
      </p:grpSpPr>
      <p:sp>
        <p:nvSpPr>
          <p:cNvPr id="8" name="Content Placeholder 7"/>
          <p:cNvSpPr>
            <a:spLocks noGrp="1"/>
          </p:cNvSpPr>
          <p:nvPr>
            <p:ph sz="quarter" idx="13" hasCustomPrompt="1"/>
          </p:nvPr>
        </p:nvSpPr>
        <p:spPr>
          <a:xfrm>
            <a:off x="486064" y="1571557"/>
            <a:ext cx="9721273" cy="2010807"/>
          </a:xfrm>
        </p:spPr>
        <p:txBody>
          <a:bodyPr/>
          <a:lstStyle>
            <a:lvl1pPr>
              <a:defRPr cap="none" baseline="0"/>
            </a:lvl1pPr>
            <a:lvl2pPr marL="230188" indent="-230188">
              <a:buClr>
                <a:schemeClr val="accent1"/>
              </a:buClr>
              <a:buFont typeface="Symbol" panose="05050102010706020507" pitchFamily="18" charset="2"/>
              <a:buChar char="·"/>
              <a:defRPr cap="none"/>
            </a:lvl2pPr>
            <a:lvl3pPr>
              <a:defRPr cap="none"/>
            </a:lvl3pPr>
            <a:lvl4pPr>
              <a:defRPr cap="none" baseline="0"/>
            </a:lvl4pPr>
            <a:lvl5pPr>
              <a:defRPr cap="none"/>
            </a:lvl5pPr>
            <a:lvl6pPr>
              <a:defRPr cap="none"/>
            </a:lvl6pPr>
            <a:lvl7pPr>
              <a:defRPr cap="none"/>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vert="horz" lIns="0" tIns="0" rIns="0" bIns="91440" rtlCol="0" anchor="b" anchorCtr="0">
            <a:spAutoFit/>
          </a:bodyPr>
          <a:lstStyle>
            <a:lvl1pPr>
              <a:lnSpc>
                <a:spcPct val="90000"/>
              </a:lnSpc>
              <a:defRPr lang="en-US" b="1" dirty="0">
                <a:solidFill>
                  <a:schemeClr val="accent1"/>
                </a:solidFill>
                <a:latin typeface="+mj-lt"/>
              </a:defRPr>
            </a:lvl1pPr>
          </a:lstStyle>
          <a:p>
            <a:pPr lvl="0"/>
            <a:r>
              <a:rPr lang="en-US" noProof="0"/>
              <a:t>Click to edit Master title style</a:t>
            </a:r>
            <a:endParaRPr lang="en-US" noProof="0" dirty="0"/>
          </a:p>
        </p:txBody>
      </p:sp>
      <p:sp>
        <p:nvSpPr>
          <p:cNvPr id="4" name="shp_SDPTitle"/>
          <p:cNvSpPr>
            <a:spLocks noGrp="1"/>
          </p:cNvSpPr>
          <p:nvPr>
            <p:ph type="dt" sz="half" idx="10"/>
          </p:nvPr>
        </p:nvSpPr>
        <p:spPr>
          <a:xfrm>
            <a:off x="5346700" y="667170"/>
            <a:ext cx="4860636" cy="177912"/>
          </a:xfrm>
        </p:spPr>
        <p:txBody>
          <a:bodyPr/>
          <a:lstStyle/>
          <a:p>
            <a:r>
              <a:rPr lang="en-US" noProof="0"/>
              <a:t>Spring 2016</a:t>
            </a:r>
            <a:endParaRPr lang="en-US" noProof="0" dirty="0"/>
          </a:p>
        </p:txBody>
      </p:sp>
      <p:sp>
        <p:nvSpPr>
          <p:cNvPr id="5" name="shp_PresTitle"/>
          <p:cNvSpPr>
            <a:spLocks noGrp="1"/>
          </p:cNvSpPr>
          <p:nvPr>
            <p:ph type="ftr" sz="quarter" idx="11"/>
          </p:nvPr>
        </p:nvSpPr>
        <p:spPr>
          <a:xfrm>
            <a:off x="486064" y="667170"/>
            <a:ext cx="8165869" cy="177912"/>
          </a:xfrm>
        </p:spPr>
        <p:txBody>
          <a:bodyPr/>
          <a:lstStyle/>
          <a:p>
            <a:r>
              <a:rPr lang="en-US" noProof="0"/>
              <a:t>CONFIDENTIAL</a:t>
            </a:r>
            <a:endParaRPr lang="en-US" noProof="0" dirty="0"/>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noProof="0" smtClean="0"/>
              <a:pPr/>
              <a:t>‹#›</a:t>
            </a:fld>
            <a:endParaRPr lang="en-US" noProof="0" dirty="0"/>
          </a:p>
        </p:txBody>
      </p:sp>
      <p:cxnSp>
        <p:nvCxnSpPr>
          <p:cNvPr id="9" name="Straight Connector 8"/>
          <p:cNvCxnSpPr/>
          <p:nvPr userDrawn="1"/>
        </p:nvCxnSpPr>
        <p:spPr>
          <a:xfrm>
            <a:off x="486064" y="843537"/>
            <a:ext cx="9721273" cy="1545"/>
          </a:xfrm>
          <a:prstGeom prst="line">
            <a:avLst/>
          </a:prstGeom>
        </p:spPr>
      </p:cxnSp>
      <p:sp>
        <p:nvSpPr>
          <p:cNvPr id="10" name="Line 3"/>
          <p:cNvSpPr>
            <a:spLocks noChangeShapeType="1"/>
          </p:cNvSpPr>
          <p:nvPr userDrawn="1"/>
        </p:nvSpPr>
        <p:spPr bwMode="gray">
          <a:xfrm>
            <a:off x="10207336" y="6983049"/>
            <a:ext cx="0" cy="177912"/>
          </a:xfrm>
          <a:prstGeom prst="line">
            <a:avLst/>
          </a:prstGeom>
          <a:noFill/>
          <a:ln w="6350">
            <a:solidFill>
              <a:schemeClr val="bg1">
                <a:lumMod val="75000"/>
              </a:schemeClr>
            </a:solidFill>
            <a:round/>
            <a:headEnd/>
            <a:tailEnd/>
          </a:ln>
        </p:spPr>
        <p:txBody>
          <a:bodyPr/>
          <a:lstStyle/>
          <a:p>
            <a:endParaRPr lang="en-US" noProof="0" dirty="0"/>
          </a:p>
        </p:txBody>
      </p:sp>
      <p:grpSp>
        <p:nvGrpSpPr>
          <p:cNvPr id="31" name="Group 30"/>
          <p:cNvGrpSpPr/>
          <p:nvPr userDrawn="1"/>
        </p:nvGrpSpPr>
        <p:grpSpPr>
          <a:xfrm>
            <a:off x="433677" y="1681506"/>
            <a:ext cx="9773661" cy="5483873"/>
            <a:chOff x="433677" y="1681506"/>
            <a:chExt cx="9773661" cy="5483873"/>
          </a:xfrm>
        </p:grpSpPr>
        <p:grpSp>
          <p:nvGrpSpPr>
            <p:cNvPr id="32" name="Group 31"/>
            <p:cNvGrpSpPr/>
            <p:nvPr userDrawn="1"/>
          </p:nvGrpSpPr>
          <p:grpSpPr>
            <a:xfrm>
              <a:off x="433677" y="1681506"/>
              <a:ext cx="9773661" cy="4906159"/>
              <a:chOff x="433677" y="1681506"/>
              <a:chExt cx="9773661" cy="4906159"/>
            </a:xfrm>
          </p:grpSpPr>
          <p:grpSp>
            <p:nvGrpSpPr>
              <p:cNvPr id="35" name="Group 34"/>
              <p:cNvGrpSpPr/>
              <p:nvPr/>
            </p:nvGrpSpPr>
            <p:grpSpPr>
              <a:xfrm>
                <a:off x="486064" y="1903467"/>
                <a:ext cx="9721274" cy="4683396"/>
                <a:chOff x="486064" y="1903467"/>
                <a:chExt cx="9721274" cy="4548933"/>
              </a:xfrm>
            </p:grpSpPr>
            <p:cxnSp>
              <p:nvCxnSpPr>
                <p:cNvPr id="48" name="Straight Connector 47"/>
                <p:cNvCxnSpPr/>
                <p:nvPr userDrawn="1"/>
              </p:nvCxnSpPr>
              <p:spPr>
                <a:xfrm flipV="1">
                  <a:off x="486064" y="1903467"/>
                  <a:ext cx="0" cy="4548933"/>
                </a:xfrm>
                <a:prstGeom prst="line">
                  <a:avLst/>
                </a:prstGeom>
                <a:noFill/>
                <a:ln w="3175">
                  <a:solidFill>
                    <a:schemeClr val="accent1">
                      <a:lumMod val="60000"/>
                      <a:lumOff val="40000"/>
                    </a:schemeClr>
                  </a:solidFill>
                  <a:prstDash val="lgDash"/>
                  <a:round/>
                  <a:headEnd/>
                  <a:tailEnd/>
                </a:ln>
              </p:spPr>
            </p:cxnSp>
            <p:cxnSp>
              <p:nvCxnSpPr>
                <p:cNvPr id="49" name="Straight Connector 48"/>
                <p:cNvCxnSpPr/>
                <p:nvPr userDrawn="1"/>
              </p:nvCxnSpPr>
              <p:spPr>
                <a:xfrm flipV="1">
                  <a:off x="5102826" y="1903467"/>
                  <a:ext cx="0" cy="4548933"/>
                </a:xfrm>
                <a:prstGeom prst="line">
                  <a:avLst/>
                </a:prstGeom>
                <a:noFill/>
                <a:ln w="3175">
                  <a:solidFill>
                    <a:schemeClr val="accent1">
                      <a:lumMod val="60000"/>
                      <a:lumOff val="40000"/>
                    </a:schemeClr>
                  </a:solidFill>
                  <a:prstDash val="lgDash"/>
                  <a:round/>
                  <a:headEnd/>
                  <a:tailEnd/>
                </a:ln>
              </p:spPr>
            </p:cxnSp>
            <p:cxnSp>
              <p:nvCxnSpPr>
                <p:cNvPr id="69" name="Straight Connector 68"/>
                <p:cNvCxnSpPr/>
                <p:nvPr userDrawn="1"/>
              </p:nvCxnSpPr>
              <p:spPr>
                <a:xfrm flipV="1">
                  <a:off x="5588889" y="1903467"/>
                  <a:ext cx="0" cy="4548933"/>
                </a:xfrm>
                <a:prstGeom prst="line">
                  <a:avLst/>
                </a:prstGeom>
                <a:noFill/>
                <a:ln w="3175">
                  <a:solidFill>
                    <a:schemeClr val="accent1">
                      <a:lumMod val="60000"/>
                      <a:lumOff val="40000"/>
                    </a:schemeClr>
                  </a:solidFill>
                  <a:prstDash val="lgDash"/>
                  <a:round/>
                  <a:headEnd/>
                  <a:tailEnd/>
                </a:ln>
              </p:spPr>
            </p:cxnSp>
            <p:cxnSp>
              <p:nvCxnSpPr>
                <p:cNvPr id="70" name="Straight Connector 69"/>
                <p:cNvCxnSpPr/>
                <p:nvPr userDrawn="1"/>
              </p:nvCxnSpPr>
              <p:spPr>
                <a:xfrm flipV="1">
                  <a:off x="10207338" y="1903467"/>
                  <a:ext cx="0" cy="4548933"/>
                </a:xfrm>
                <a:prstGeom prst="line">
                  <a:avLst/>
                </a:prstGeom>
                <a:noFill/>
                <a:ln w="3175">
                  <a:solidFill>
                    <a:schemeClr val="accent1">
                      <a:lumMod val="60000"/>
                      <a:lumOff val="40000"/>
                    </a:schemeClr>
                  </a:solidFill>
                  <a:prstDash val="lgDash"/>
                  <a:round/>
                  <a:headEnd/>
                  <a:tailEnd/>
                </a:ln>
              </p:spPr>
            </p:cxnSp>
          </p:grpSp>
          <p:grpSp>
            <p:nvGrpSpPr>
              <p:cNvPr id="36" name="Group 35"/>
              <p:cNvGrpSpPr/>
              <p:nvPr/>
            </p:nvGrpSpPr>
            <p:grpSpPr>
              <a:xfrm>
                <a:off x="433677" y="1681506"/>
                <a:ext cx="9773660" cy="4906159"/>
                <a:chOff x="433677" y="1681506"/>
                <a:chExt cx="9773660" cy="4906159"/>
              </a:xfrm>
            </p:grpSpPr>
            <p:grpSp>
              <p:nvGrpSpPr>
                <p:cNvPr id="37" name="Group 36"/>
                <p:cNvGrpSpPr/>
                <p:nvPr/>
              </p:nvGrpSpPr>
              <p:grpSpPr>
                <a:xfrm>
                  <a:off x="433677" y="2189861"/>
                  <a:ext cx="9773660" cy="4397804"/>
                  <a:chOff x="433677" y="2189861"/>
                  <a:chExt cx="9773660" cy="4397804"/>
                </a:xfrm>
              </p:grpSpPr>
              <p:cxnSp>
                <p:nvCxnSpPr>
                  <p:cNvPr id="45" name="Straight Connector 44"/>
                  <p:cNvCxnSpPr/>
                  <p:nvPr userDrawn="1"/>
                </p:nvCxnSpPr>
                <p:spPr>
                  <a:xfrm>
                    <a:off x="433677" y="2189861"/>
                    <a:ext cx="9721273" cy="0"/>
                  </a:xfrm>
                  <a:prstGeom prst="line">
                    <a:avLst/>
                  </a:prstGeom>
                  <a:noFill/>
                  <a:ln w="3175">
                    <a:solidFill>
                      <a:schemeClr val="accent1">
                        <a:lumMod val="60000"/>
                        <a:lumOff val="40000"/>
                      </a:schemeClr>
                    </a:solidFill>
                    <a:prstDash val="lgDash"/>
                    <a:round/>
                    <a:headEnd/>
                    <a:tailEnd/>
                  </a:ln>
                </p:spPr>
              </p:cxnSp>
              <p:cxnSp>
                <p:nvCxnSpPr>
                  <p:cNvPr id="46" name="Straight Connector 45"/>
                  <p:cNvCxnSpPr/>
                  <p:nvPr userDrawn="1"/>
                </p:nvCxnSpPr>
                <p:spPr>
                  <a:xfrm>
                    <a:off x="486064" y="4436928"/>
                    <a:ext cx="9721273" cy="0"/>
                  </a:xfrm>
                  <a:prstGeom prst="line">
                    <a:avLst/>
                  </a:prstGeom>
                  <a:noFill/>
                  <a:ln w="3175">
                    <a:solidFill>
                      <a:schemeClr val="accent1">
                        <a:lumMod val="60000"/>
                        <a:lumOff val="40000"/>
                      </a:schemeClr>
                    </a:solidFill>
                    <a:prstDash val="lgDash"/>
                    <a:round/>
                    <a:headEnd/>
                    <a:tailEnd/>
                  </a:ln>
                </p:spPr>
              </p:cxnSp>
              <p:cxnSp>
                <p:nvCxnSpPr>
                  <p:cNvPr id="47" name="Straight Connector 46"/>
                  <p:cNvCxnSpPr/>
                  <p:nvPr userDrawn="1"/>
                </p:nvCxnSpPr>
                <p:spPr>
                  <a:xfrm>
                    <a:off x="486064" y="6587665"/>
                    <a:ext cx="9721273" cy="0"/>
                  </a:xfrm>
                  <a:prstGeom prst="line">
                    <a:avLst/>
                  </a:prstGeom>
                  <a:noFill/>
                  <a:ln w="3175">
                    <a:solidFill>
                      <a:schemeClr val="accent1">
                        <a:lumMod val="60000"/>
                        <a:lumOff val="40000"/>
                      </a:schemeClr>
                    </a:solidFill>
                    <a:prstDash val="lgDash"/>
                    <a:round/>
                    <a:headEnd/>
                    <a:tailEnd/>
                  </a:ln>
                </p:spPr>
              </p:cxnSp>
            </p:grpSp>
            <p:grpSp>
              <p:nvGrpSpPr>
                <p:cNvPr id="38" name="Group 37"/>
                <p:cNvGrpSpPr/>
                <p:nvPr/>
              </p:nvGrpSpPr>
              <p:grpSpPr>
                <a:xfrm>
                  <a:off x="5103668" y="1681506"/>
                  <a:ext cx="486064" cy="177912"/>
                  <a:chOff x="5103668" y="1681506"/>
                  <a:chExt cx="486064" cy="177912"/>
                </a:xfrm>
              </p:grpSpPr>
              <p:sp>
                <p:nvSpPr>
                  <p:cNvPr id="43" name="shp"/>
                  <p:cNvSpPr txBox="1">
                    <a:spLocks/>
                  </p:cNvSpPr>
                  <p:nvPr/>
                </p:nvSpPr>
                <p:spPr>
                  <a:xfrm>
                    <a:off x="5103668" y="1681506"/>
                    <a:ext cx="486064"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1.36 cm</a:t>
                    </a:r>
                  </a:p>
                </p:txBody>
              </p:sp>
              <p:cxnSp>
                <p:nvCxnSpPr>
                  <p:cNvPr id="44" name="Straight Connector 43"/>
                  <p:cNvCxnSpPr/>
                  <p:nvPr/>
                </p:nvCxnSpPr>
                <p:spPr>
                  <a:xfrm>
                    <a:off x="5103668" y="1859418"/>
                    <a:ext cx="486064"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9" name="shp"/>
                <p:cNvSpPr txBox="1">
                  <a:spLocks/>
                </p:cNvSpPr>
                <p:nvPr/>
              </p:nvSpPr>
              <p:spPr>
                <a:xfrm>
                  <a:off x="486063" y="1877427"/>
                  <a:ext cx="4617605"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12.82 cm</a:t>
                  </a:r>
                </a:p>
              </p:txBody>
            </p:sp>
            <p:cxnSp>
              <p:nvCxnSpPr>
                <p:cNvPr id="40" name="Straight Connector 39"/>
                <p:cNvCxnSpPr/>
                <p:nvPr/>
              </p:nvCxnSpPr>
              <p:spPr>
                <a:xfrm>
                  <a:off x="486063" y="2055339"/>
                  <a:ext cx="4617605"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1" name="shp"/>
                <p:cNvSpPr txBox="1">
                  <a:spLocks/>
                </p:cNvSpPr>
                <p:nvPr/>
              </p:nvSpPr>
              <p:spPr>
                <a:xfrm>
                  <a:off x="5589732" y="1877427"/>
                  <a:ext cx="4617605"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12.82 cm</a:t>
                  </a:r>
                </a:p>
              </p:txBody>
            </p:sp>
            <p:cxnSp>
              <p:nvCxnSpPr>
                <p:cNvPr id="42" name="Straight Connector 41"/>
                <p:cNvCxnSpPr/>
                <p:nvPr/>
              </p:nvCxnSpPr>
              <p:spPr>
                <a:xfrm>
                  <a:off x="5589732" y="2055339"/>
                  <a:ext cx="4617605"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cxnSp>
          <p:nvCxnSpPr>
            <p:cNvPr id="33" name="Straight Connector 32"/>
            <p:cNvCxnSpPr/>
            <p:nvPr userDrawn="1"/>
          </p:nvCxnSpPr>
          <p:spPr>
            <a:xfrm>
              <a:off x="1677170" y="7165379"/>
              <a:ext cx="6818537" cy="0"/>
            </a:xfrm>
            <a:prstGeom prst="line">
              <a:avLst/>
            </a:prstGeom>
            <a:noFill/>
            <a:ln w="3175">
              <a:solidFill>
                <a:schemeClr val="accent1">
                  <a:lumMod val="60000"/>
                  <a:lumOff val="40000"/>
                </a:schemeClr>
              </a:solidFill>
              <a:prstDash val="lgDash"/>
              <a:round/>
              <a:headEnd/>
              <a:tailEnd/>
            </a:ln>
          </p:spPr>
        </p:cxnSp>
        <p:cxnSp>
          <p:nvCxnSpPr>
            <p:cNvPr id="34" name="Straight Connector 33"/>
            <p:cNvCxnSpPr/>
            <p:nvPr userDrawn="1"/>
          </p:nvCxnSpPr>
          <p:spPr>
            <a:xfrm flipV="1">
              <a:off x="1677170" y="6810104"/>
              <a:ext cx="0" cy="355275"/>
            </a:xfrm>
            <a:prstGeom prst="line">
              <a:avLst/>
            </a:prstGeom>
            <a:noFill/>
            <a:ln w="3175">
              <a:solidFill>
                <a:schemeClr val="accent1">
                  <a:lumMod val="60000"/>
                  <a:lumOff val="40000"/>
                </a:schemeClr>
              </a:solidFill>
              <a:prstDash val="lgDash"/>
              <a:round/>
              <a:headEnd/>
              <a:tailEnd/>
            </a:ln>
          </p:spPr>
        </p:cxnSp>
      </p:grpSp>
    </p:spTree>
    <p:extLst>
      <p:ext uri="{BB962C8B-B14F-4D97-AF65-F5344CB8AC3E}">
        <p14:creationId xmlns:p14="http://schemas.microsoft.com/office/powerpoint/2010/main" val="3541338660"/>
      </p:ext>
    </p:extLst>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Col Guidelines">
    <p:spTree>
      <p:nvGrpSpPr>
        <p:cNvPr id="1" name=""/>
        <p:cNvGrpSpPr/>
        <p:nvPr/>
      </p:nvGrpSpPr>
      <p:grpSpPr>
        <a:xfrm>
          <a:off x="0" y="0"/>
          <a:ext cx="0" cy="0"/>
          <a:chOff x="0" y="0"/>
          <a:chExt cx="0" cy="0"/>
        </a:xfrm>
      </p:grpSpPr>
      <p:sp>
        <p:nvSpPr>
          <p:cNvPr id="8" name="Content Placeholder 7"/>
          <p:cNvSpPr>
            <a:spLocks noGrp="1"/>
          </p:cNvSpPr>
          <p:nvPr>
            <p:ph sz="quarter" idx="13" hasCustomPrompt="1"/>
          </p:nvPr>
        </p:nvSpPr>
        <p:spPr>
          <a:xfrm>
            <a:off x="486064" y="1571557"/>
            <a:ext cx="9721273" cy="2010807"/>
          </a:xfrm>
        </p:spPr>
        <p:txBody>
          <a:bodyPr/>
          <a:lstStyle>
            <a:lvl1pPr>
              <a:defRPr/>
            </a:lvl1pPr>
            <a:lvl2pPr marL="230188" indent="-230188">
              <a:buClr>
                <a:schemeClr val="accent1"/>
              </a:buClr>
              <a:buFont typeface="Symbol" panose="05050102010706020507" pitchFamily="18" charset="2"/>
              <a:buChar char=""/>
              <a:defRPr/>
            </a:lvl2pPr>
            <a:lvl3pPr>
              <a:defRPr/>
            </a:lvl3pPr>
            <a:lvl4pPr>
              <a:defRPr/>
            </a:lvl4pPr>
            <a:lvl5pPr>
              <a:defRPr/>
            </a:lvl5pPr>
            <a:lvl6pPr>
              <a:defRPr/>
            </a:lvl6pPr>
            <a:lvl7pPr>
              <a:defRPr baseline="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vert="horz" lIns="0" tIns="0" rIns="0" bIns="91440" rtlCol="0" anchor="b" anchorCtr="0">
            <a:spAutoFit/>
          </a:bodyPr>
          <a:lstStyle>
            <a:lvl1pPr>
              <a:lnSpc>
                <a:spcPct val="90000"/>
              </a:lnSpc>
              <a:defRPr lang="en-US" b="1" dirty="0">
                <a:solidFill>
                  <a:schemeClr val="accent1"/>
                </a:solidFill>
                <a:latin typeface="+mj-lt"/>
              </a:defRPr>
            </a:lvl1pPr>
          </a:lstStyle>
          <a:p>
            <a:pPr lvl="0"/>
            <a:r>
              <a:rPr lang="en-US" noProof="0"/>
              <a:t>Click to edit Master title style</a:t>
            </a:r>
            <a:endParaRPr lang="en-US" noProof="0" dirty="0"/>
          </a:p>
        </p:txBody>
      </p:sp>
      <p:sp>
        <p:nvSpPr>
          <p:cNvPr id="4" name="shp_SDPTitle"/>
          <p:cNvSpPr>
            <a:spLocks noGrp="1"/>
          </p:cNvSpPr>
          <p:nvPr>
            <p:ph type="dt" sz="half" idx="10"/>
          </p:nvPr>
        </p:nvSpPr>
        <p:spPr>
          <a:xfrm>
            <a:off x="5346700" y="667170"/>
            <a:ext cx="4860636" cy="177912"/>
          </a:xfrm>
        </p:spPr>
        <p:txBody>
          <a:bodyPr/>
          <a:lstStyle/>
          <a:p>
            <a:r>
              <a:rPr lang="en-US" noProof="0"/>
              <a:t>Spring 2016</a:t>
            </a:r>
            <a:endParaRPr lang="en-US" noProof="0" dirty="0"/>
          </a:p>
        </p:txBody>
      </p:sp>
      <p:sp>
        <p:nvSpPr>
          <p:cNvPr id="5" name="shp_PresTitle"/>
          <p:cNvSpPr>
            <a:spLocks noGrp="1"/>
          </p:cNvSpPr>
          <p:nvPr>
            <p:ph type="ftr" sz="quarter" idx="11"/>
          </p:nvPr>
        </p:nvSpPr>
        <p:spPr>
          <a:xfrm>
            <a:off x="486064" y="667170"/>
            <a:ext cx="8165869" cy="177912"/>
          </a:xfrm>
        </p:spPr>
        <p:txBody>
          <a:bodyPr/>
          <a:lstStyle/>
          <a:p>
            <a:r>
              <a:rPr lang="en-US" noProof="0"/>
              <a:t>CONFIDENTIAL</a:t>
            </a:r>
            <a:endParaRPr lang="en-US" noProof="0" dirty="0"/>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noProof="0" smtClean="0"/>
              <a:pPr/>
              <a:t>‹#›</a:t>
            </a:fld>
            <a:endParaRPr lang="en-US" noProof="0" dirty="0"/>
          </a:p>
        </p:txBody>
      </p:sp>
      <p:sp>
        <p:nvSpPr>
          <p:cNvPr id="10" name="Line 3"/>
          <p:cNvSpPr>
            <a:spLocks noChangeShapeType="1"/>
          </p:cNvSpPr>
          <p:nvPr userDrawn="1"/>
        </p:nvSpPr>
        <p:spPr bwMode="gray">
          <a:xfrm>
            <a:off x="10207336" y="6983049"/>
            <a:ext cx="0" cy="177912"/>
          </a:xfrm>
          <a:prstGeom prst="line">
            <a:avLst/>
          </a:prstGeom>
          <a:noFill/>
          <a:ln w="6350">
            <a:solidFill>
              <a:schemeClr val="bg1">
                <a:lumMod val="75000"/>
              </a:schemeClr>
            </a:solidFill>
            <a:round/>
            <a:headEnd/>
            <a:tailEnd/>
          </a:ln>
        </p:spPr>
        <p:txBody>
          <a:bodyPr/>
          <a:lstStyle/>
          <a:p>
            <a:endParaRPr lang="en-US" noProof="0" dirty="0"/>
          </a:p>
        </p:txBody>
      </p:sp>
      <p:grpSp>
        <p:nvGrpSpPr>
          <p:cNvPr id="9" name="Group 8"/>
          <p:cNvGrpSpPr/>
          <p:nvPr userDrawn="1"/>
        </p:nvGrpSpPr>
        <p:grpSpPr>
          <a:xfrm>
            <a:off x="467014" y="1681506"/>
            <a:ext cx="9740323" cy="5483873"/>
            <a:chOff x="467014" y="1681506"/>
            <a:chExt cx="9740323" cy="5483873"/>
          </a:xfrm>
        </p:grpSpPr>
        <p:grpSp>
          <p:nvGrpSpPr>
            <p:cNvPr id="7" name="Group 6"/>
            <p:cNvGrpSpPr/>
            <p:nvPr userDrawn="1"/>
          </p:nvGrpSpPr>
          <p:grpSpPr>
            <a:xfrm>
              <a:off x="467014" y="1681506"/>
              <a:ext cx="9740323" cy="4905357"/>
              <a:chOff x="467014" y="1681506"/>
              <a:chExt cx="9740323" cy="4905357"/>
            </a:xfrm>
          </p:grpSpPr>
          <p:cxnSp>
            <p:nvCxnSpPr>
              <p:cNvPr id="65" name="Straight Connector 64"/>
              <p:cNvCxnSpPr/>
              <p:nvPr userDrawn="1"/>
            </p:nvCxnSpPr>
            <p:spPr>
              <a:xfrm>
                <a:off x="486064" y="2189861"/>
                <a:ext cx="9721273" cy="0"/>
              </a:xfrm>
              <a:prstGeom prst="line">
                <a:avLst/>
              </a:prstGeom>
              <a:noFill/>
              <a:ln w="3175">
                <a:solidFill>
                  <a:schemeClr val="accent1">
                    <a:lumMod val="60000"/>
                    <a:lumOff val="40000"/>
                  </a:schemeClr>
                </a:solidFill>
                <a:prstDash val="lgDash"/>
                <a:round/>
                <a:headEnd/>
                <a:tailEnd/>
              </a:ln>
            </p:spPr>
          </p:cxnSp>
          <p:cxnSp>
            <p:nvCxnSpPr>
              <p:cNvPr id="66" name="Straight Connector 65"/>
              <p:cNvCxnSpPr/>
              <p:nvPr userDrawn="1"/>
            </p:nvCxnSpPr>
            <p:spPr>
              <a:xfrm>
                <a:off x="467014" y="4436928"/>
                <a:ext cx="9721273" cy="0"/>
              </a:xfrm>
              <a:prstGeom prst="line">
                <a:avLst/>
              </a:prstGeom>
              <a:noFill/>
              <a:ln w="3175">
                <a:solidFill>
                  <a:schemeClr val="accent1">
                    <a:lumMod val="60000"/>
                    <a:lumOff val="40000"/>
                  </a:schemeClr>
                </a:solidFill>
                <a:prstDash val="lgDash"/>
                <a:round/>
                <a:headEnd/>
                <a:tailEnd/>
              </a:ln>
            </p:spPr>
          </p:cxnSp>
          <p:cxnSp>
            <p:nvCxnSpPr>
              <p:cNvPr id="67" name="Straight Connector 66"/>
              <p:cNvCxnSpPr/>
              <p:nvPr userDrawn="1"/>
            </p:nvCxnSpPr>
            <p:spPr>
              <a:xfrm>
                <a:off x="486064" y="6586863"/>
                <a:ext cx="9721273" cy="0"/>
              </a:xfrm>
              <a:prstGeom prst="line">
                <a:avLst/>
              </a:prstGeom>
              <a:noFill/>
              <a:ln w="3175">
                <a:solidFill>
                  <a:schemeClr val="accent1">
                    <a:lumMod val="60000"/>
                    <a:lumOff val="40000"/>
                  </a:schemeClr>
                </a:solidFill>
                <a:prstDash val="lgDash"/>
                <a:round/>
                <a:headEnd/>
                <a:tailEnd/>
              </a:ln>
            </p:spPr>
          </p:cxnSp>
          <p:cxnSp>
            <p:nvCxnSpPr>
              <p:cNvPr id="68" name="Straight Connector 67"/>
              <p:cNvCxnSpPr/>
              <p:nvPr userDrawn="1"/>
            </p:nvCxnSpPr>
            <p:spPr>
              <a:xfrm flipV="1">
                <a:off x="486064" y="1903466"/>
                <a:ext cx="0" cy="4681728"/>
              </a:xfrm>
              <a:prstGeom prst="line">
                <a:avLst/>
              </a:prstGeom>
              <a:noFill/>
              <a:ln w="3175">
                <a:solidFill>
                  <a:schemeClr val="accent1">
                    <a:lumMod val="60000"/>
                    <a:lumOff val="40000"/>
                  </a:schemeClr>
                </a:solidFill>
                <a:prstDash val="lgDash"/>
                <a:round/>
                <a:headEnd/>
                <a:tailEnd/>
              </a:ln>
            </p:spPr>
          </p:cxnSp>
          <p:cxnSp>
            <p:nvCxnSpPr>
              <p:cNvPr id="69" name="Straight Connector 68"/>
              <p:cNvCxnSpPr/>
              <p:nvPr userDrawn="1"/>
            </p:nvCxnSpPr>
            <p:spPr>
              <a:xfrm flipV="1">
                <a:off x="3402446" y="1903468"/>
                <a:ext cx="0" cy="4683395"/>
              </a:xfrm>
              <a:prstGeom prst="line">
                <a:avLst/>
              </a:prstGeom>
              <a:noFill/>
              <a:ln w="3175">
                <a:solidFill>
                  <a:schemeClr val="accent1">
                    <a:lumMod val="60000"/>
                    <a:lumOff val="40000"/>
                  </a:schemeClr>
                </a:solidFill>
                <a:prstDash val="lgDash"/>
                <a:round/>
                <a:headEnd/>
                <a:tailEnd/>
              </a:ln>
            </p:spPr>
          </p:cxnSp>
          <p:cxnSp>
            <p:nvCxnSpPr>
              <p:cNvPr id="70" name="Straight Connector 69"/>
              <p:cNvCxnSpPr/>
              <p:nvPr userDrawn="1"/>
            </p:nvCxnSpPr>
            <p:spPr>
              <a:xfrm flipV="1">
                <a:off x="6804891" y="1903466"/>
                <a:ext cx="0" cy="4681728"/>
              </a:xfrm>
              <a:prstGeom prst="line">
                <a:avLst/>
              </a:prstGeom>
              <a:noFill/>
              <a:ln w="3175">
                <a:solidFill>
                  <a:schemeClr val="accent1">
                    <a:lumMod val="60000"/>
                    <a:lumOff val="40000"/>
                  </a:schemeClr>
                </a:solidFill>
                <a:prstDash val="lgDash"/>
                <a:round/>
                <a:headEnd/>
                <a:tailEnd/>
              </a:ln>
            </p:spPr>
          </p:cxnSp>
          <p:cxnSp>
            <p:nvCxnSpPr>
              <p:cNvPr id="71" name="Straight Connector 70"/>
              <p:cNvCxnSpPr/>
              <p:nvPr userDrawn="1"/>
            </p:nvCxnSpPr>
            <p:spPr>
              <a:xfrm flipV="1">
                <a:off x="3888510" y="1903466"/>
                <a:ext cx="0" cy="4681728"/>
              </a:xfrm>
              <a:prstGeom prst="line">
                <a:avLst/>
              </a:prstGeom>
              <a:noFill/>
              <a:ln w="3175">
                <a:solidFill>
                  <a:schemeClr val="accent1">
                    <a:lumMod val="60000"/>
                    <a:lumOff val="40000"/>
                  </a:schemeClr>
                </a:solidFill>
                <a:prstDash val="lgDash"/>
                <a:round/>
                <a:headEnd/>
                <a:tailEnd/>
              </a:ln>
            </p:spPr>
          </p:cxnSp>
          <p:cxnSp>
            <p:nvCxnSpPr>
              <p:cNvPr id="72" name="Straight Connector 71"/>
              <p:cNvCxnSpPr/>
              <p:nvPr userDrawn="1"/>
            </p:nvCxnSpPr>
            <p:spPr>
              <a:xfrm flipV="1">
                <a:off x="7290955" y="1903466"/>
                <a:ext cx="0" cy="4681728"/>
              </a:xfrm>
              <a:prstGeom prst="line">
                <a:avLst/>
              </a:prstGeom>
              <a:noFill/>
              <a:ln w="3175">
                <a:solidFill>
                  <a:schemeClr val="accent1">
                    <a:lumMod val="60000"/>
                    <a:lumOff val="40000"/>
                  </a:schemeClr>
                </a:solidFill>
                <a:prstDash val="lgDash"/>
                <a:round/>
                <a:headEnd/>
                <a:tailEnd/>
              </a:ln>
            </p:spPr>
          </p:cxnSp>
          <p:cxnSp>
            <p:nvCxnSpPr>
              <p:cNvPr id="73" name="Straight Connector 72"/>
              <p:cNvCxnSpPr/>
              <p:nvPr userDrawn="1"/>
            </p:nvCxnSpPr>
            <p:spPr>
              <a:xfrm flipV="1">
                <a:off x="10207337" y="1903466"/>
                <a:ext cx="0" cy="4681728"/>
              </a:xfrm>
              <a:prstGeom prst="line">
                <a:avLst/>
              </a:prstGeom>
              <a:noFill/>
              <a:ln w="3175">
                <a:solidFill>
                  <a:schemeClr val="accent1">
                    <a:lumMod val="60000"/>
                    <a:lumOff val="40000"/>
                  </a:schemeClr>
                </a:solidFill>
                <a:prstDash val="lgDash"/>
                <a:round/>
                <a:headEnd/>
                <a:tailEnd/>
              </a:ln>
            </p:spPr>
          </p:cxnSp>
          <p:sp>
            <p:nvSpPr>
              <p:cNvPr id="74" name="shp"/>
              <p:cNvSpPr txBox="1">
                <a:spLocks/>
              </p:cNvSpPr>
              <p:nvPr userDrawn="1"/>
            </p:nvSpPr>
            <p:spPr>
              <a:xfrm>
                <a:off x="3402445" y="1681506"/>
                <a:ext cx="486064"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1.36 cm</a:t>
                </a:r>
              </a:p>
            </p:txBody>
          </p:sp>
          <p:cxnSp>
            <p:nvCxnSpPr>
              <p:cNvPr id="75" name="Straight Connector 74"/>
              <p:cNvCxnSpPr/>
              <p:nvPr userDrawn="1"/>
            </p:nvCxnSpPr>
            <p:spPr>
              <a:xfrm>
                <a:off x="3402445" y="1859418"/>
                <a:ext cx="486064"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6" name="shp"/>
              <p:cNvSpPr txBox="1">
                <a:spLocks/>
              </p:cNvSpPr>
              <p:nvPr userDrawn="1"/>
            </p:nvSpPr>
            <p:spPr>
              <a:xfrm>
                <a:off x="486064" y="1877427"/>
                <a:ext cx="2916382"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8.1 cm</a:t>
                </a:r>
              </a:p>
            </p:txBody>
          </p:sp>
          <p:cxnSp>
            <p:nvCxnSpPr>
              <p:cNvPr id="77" name="Straight Connector 76"/>
              <p:cNvCxnSpPr/>
              <p:nvPr userDrawn="1"/>
            </p:nvCxnSpPr>
            <p:spPr>
              <a:xfrm>
                <a:off x="486064" y="2055339"/>
                <a:ext cx="2916382"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8" name="shp"/>
              <p:cNvSpPr txBox="1">
                <a:spLocks/>
              </p:cNvSpPr>
              <p:nvPr userDrawn="1"/>
            </p:nvSpPr>
            <p:spPr>
              <a:xfrm>
                <a:off x="3888509" y="1877427"/>
                <a:ext cx="2916382"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8.1 cm</a:t>
                </a:r>
              </a:p>
            </p:txBody>
          </p:sp>
          <p:cxnSp>
            <p:nvCxnSpPr>
              <p:cNvPr id="79" name="Straight Connector 78"/>
              <p:cNvCxnSpPr/>
              <p:nvPr userDrawn="1"/>
            </p:nvCxnSpPr>
            <p:spPr>
              <a:xfrm>
                <a:off x="3888509" y="2055339"/>
                <a:ext cx="2916382"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0" name="shp"/>
              <p:cNvSpPr txBox="1">
                <a:spLocks/>
              </p:cNvSpPr>
              <p:nvPr userDrawn="1"/>
            </p:nvSpPr>
            <p:spPr>
              <a:xfrm>
                <a:off x="7290954" y="1877427"/>
                <a:ext cx="2916382"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8.1 cm</a:t>
                </a:r>
              </a:p>
            </p:txBody>
          </p:sp>
          <p:cxnSp>
            <p:nvCxnSpPr>
              <p:cNvPr id="81" name="Straight Connector 80"/>
              <p:cNvCxnSpPr/>
              <p:nvPr userDrawn="1"/>
            </p:nvCxnSpPr>
            <p:spPr>
              <a:xfrm>
                <a:off x="7290954" y="2055339"/>
                <a:ext cx="2916382"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2" name="shp"/>
              <p:cNvSpPr txBox="1">
                <a:spLocks/>
              </p:cNvSpPr>
              <p:nvPr userDrawn="1"/>
            </p:nvSpPr>
            <p:spPr>
              <a:xfrm>
                <a:off x="6804891" y="1681506"/>
                <a:ext cx="486064" cy="177912"/>
              </a:xfrm>
              <a:prstGeom prst="rect">
                <a:avLst/>
              </a:prstGeom>
            </p:spPr>
            <p:txBody>
              <a:bodyPr vert="horz" lIns="45720" tIns="91440" rIns="0" bIns="91440" rtlCol="0" anchor="ctr" anchorCtr="0"/>
              <a:lstStyle>
                <a:defPPr>
                  <a:defRPr lang="en-US"/>
                </a:defPPr>
                <a:lvl1pPr marL="0" algn="l" defTabSz="1018824" rtl="0" eaLnBrk="1" latinLnBrk="0" hangingPunct="1">
                  <a:defRPr sz="800" b="0" i="0" kern="1200" cap="all" spc="200" baseline="0">
                    <a:solidFill>
                      <a:schemeClr val="tx2"/>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US" cap="none" spc="100" dirty="0">
                    <a:solidFill>
                      <a:schemeClr val="accent1"/>
                    </a:solidFill>
                  </a:rPr>
                  <a:t>1.36 cm</a:t>
                </a:r>
              </a:p>
            </p:txBody>
          </p:sp>
          <p:cxnSp>
            <p:nvCxnSpPr>
              <p:cNvPr id="83" name="Straight Connector 82"/>
              <p:cNvCxnSpPr/>
              <p:nvPr userDrawn="1"/>
            </p:nvCxnSpPr>
            <p:spPr>
              <a:xfrm>
                <a:off x="6804891" y="1859418"/>
                <a:ext cx="486064" cy="0"/>
              </a:xfrm>
              <a:prstGeom prst="line">
                <a:avLst/>
              </a:prstGeom>
              <a:ln w="3175">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userDrawn="1"/>
          </p:nvCxnSpPr>
          <p:spPr>
            <a:xfrm>
              <a:off x="1677170" y="7165379"/>
              <a:ext cx="6818537" cy="0"/>
            </a:xfrm>
            <a:prstGeom prst="line">
              <a:avLst/>
            </a:prstGeom>
            <a:noFill/>
            <a:ln w="3175">
              <a:solidFill>
                <a:schemeClr val="accent1">
                  <a:lumMod val="60000"/>
                  <a:lumOff val="40000"/>
                </a:schemeClr>
              </a:solidFill>
              <a:prstDash val="lgDash"/>
              <a:round/>
              <a:headEnd/>
              <a:tailEnd/>
            </a:ln>
          </p:spPr>
        </p:cxnSp>
        <p:cxnSp>
          <p:nvCxnSpPr>
            <p:cNvPr id="30" name="Straight Connector 29"/>
            <p:cNvCxnSpPr/>
            <p:nvPr userDrawn="1"/>
          </p:nvCxnSpPr>
          <p:spPr>
            <a:xfrm flipV="1">
              <a:off x="1677170" y="6810104"/>
              <a:ext cx="0" cy="355275"/>
            </a:xfrm>
            <a:prstGeom prst="line">
              <a:avLst/>
            </a:prstGeom>
            <a:noFill/>
            <a:ln w="3175">
              <a:solidFill>
                <a:schemeClr val="accent1">
                  <a:lumMod val="60000"/>
                  <a:lumOff val="40000"/>
                </a:schemeClr>
              </a:solidFill>
              <a:prstDash val="lgDash"/>
              <a:round/>
              <a:headEnd/>
              <a:tailEnd/>
            </a:ln>
          </p:spPr>
        </p:cxnSp>
      </p:grpSp>
    </p:spTree>
    <p:extLst>
      <p:ext uri="{BB962C8B-B14F-4D97-AF65-F5344CB8AC3E}">
        <p14:creationId xmlns:p14="http://schemas.microsoft.com/office/powerpoint/2010/main" val="592524477"/>
      </p:ext>
    </p:extLst>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0539" y="845083"/>
            <a:ext cx="276999" cy="6137966"/>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hasCustomPrompt="1"/>
          </p:nvPr>
        </p:nvSpPr>
        <p:spPr>
          <a:xfrm>
            <a:off x="6692811" y="845083"/>
            <a:ext cx="2007729" cy="6137966"/>
          </a:xfrm>
        </p:spPr>
        <p:txBody>
          <a:bodyPr vert="eaVert" tIns="0" rIns="73152"/>
          <a:lstStyle>
            <a:lvl1pPr>
              <a:defRPr/>
            </a:lvl1pPr>
            <a:lvl2pPr>
              <a:buClr>
                <a:schemeClr val="accent1"/>
              </a:buClr>
              <a:defRPr lang="en-US" sz="1100" b="1" kern="1200" dirty="0" smtClean="0">
                <a:solidFill>
                  <a:schemeClr val="tx1"/>
                </a:solidFill>
                <a:latin typeface="+mn-lt"/>
                <a:ea typeface="+mn-ea"/>
                <a:cs typeface="Arial" panose="020B0604020202020204" pitchFamily="34" charset="0"/>
              </a:defRPr>
            </a:lvl2pPr>
            <a:lvl3pPr>
              <a:defRPr/>
            </a:lvl3pPr>
            <a:lvl4pPr>
              <a:defRPr/>
            </a:lvl4pPr>
            <a:lvl5pPr>
              <a:defRPr/>
            </a:lvl5pPr>
          </a:lstStyle>
          <a:p>
            <a:pPr lvl="0"/>
            <a:r>
              <a:rPr lang="en-US" dirty="0"/>
              <a:t>Message Text</a:t>
            </a:r>
          </a:p>
          <a:p>
            <a:pPr marL="228600" lvl="1" indent="-228600" algn="l" defTabSz="1018824" rtl="0" eaLnBrk="1" latinLnBrk="0" hangingPunct="1">
              <a:lnSpc>
                <a:spcPts val="1600"/>
              </a:lnSpc>
              <a:spcBef>
                <a:spcPts val="800"/>
              </a:spcBef>
              <a:buClr>
                <a:schemeClr val="tx2"/>
              </a:buClr>
              <a:buSzPct val="100000"/>
              <a:buFont typeface="Symbol" panose="05050102010706020507" pitchFamily="18" charset="2"/>
              <a:buChar char="·"/>
            </a:pPr>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4" name="shp_SDPTitle"/>
          <p:cNvSpPr>
            <a:spLocks noGrp="1"/>
          </p:cNvSpPr>
          <p:nvPr>
            <p:ph type="dt" sz="half" idx="10"/>
          </p:nvPr>
        </p:nvSpPr>
        <p:spPr>
          <a:xfrm rot="5400000">
            <a:off x="8288855" y="5375648"/>
            <a:ext cx="3068983" cy="145819"/>
          </a:xfrm>
        </p:spPr>
        <p:txBody>
          <a:bodyPr/>
          <a:lstStyle/>
          <a:p>
            <a:r>
              <a:rPr lang="en-US" dirty="0"/>
              <a:t>19 April 2016</a:t>
            </a:r>
          </a:p>
        </p:txBody>
      </p:sp>
      <p:sp>
        <p:nvSpPr>
          <p:cNvPr id="5" name="shp_PresTitle"/>
          <p:cNvSpPr>
            <a:spLocks noGrp="1"/>
          </p:cNvSpPr>
          <p:nvPr>
            <p:ph type="ftr" sz="quarter" idx="11"/>
          </p:nvPr>
        </p:nvSpPr>
        <p:spPr>
          <a:xfrm rot="5400000">
            <a:off x="8288855" y="2306664"/>
            <a:ext cx="3068983" cy="145819"/>
          </a:xfrm>
        </p:spPr>
        <p:txBody>
          <a:bodyPr rIns="0"/>
          <a:lstStyle/>
          <a:p>
            <a:r>
              <a:rPr lang="en-US" dirty="0"/>
              <a:t>Confidential</a:t>
            </a:r>
          </a:p>
        </p:txBody>
      </p:sp>
      <p:sp>
        <p:nvSpPr>
          <p:cNvPr id="6" name="shp_Folio"/>
          <p:cNvSpPr>
            <a:spLocks noGrp="1"/>
          </p:cNvSpPr>
          <p:nvPr>
            <p:ph type="sldNum" sz="quarter" idx="12"/>
          </p:nvPr>
        </p:nvSpPr>
        <p:spPr>
          <a:xfrm rot="5400000">
            <a:off x="476942" y="6774641"/>
            <a:ext cx="222390" cy="194425"/>
          </a:xfrm>
          <a:prstGeom prst="rect">
            <a:avLst/>
          </a:prstGeom>
        </p:spPr>
        <p:txBody>
          <a:bodyPr vert="horz" wrap="none" lIns="0" tIns="0" rIns="108000" bIns="0" rtlCol="0" anchor="ctr" anchorCtr="0"/>
          <a:lstStyle>
            <a:lvl1pPr>
              <a:defRPr lang="en-US" smtClean="0"/>
            </a:lvl1pPr>
          </a:lstStyle>
          <a:p>
            <a:fld id="{56E40FF2-FFFD-41B2-ABEF-2650AB17DAEF}" type="slidenum">
              <a:rPr lang="en-US" smtClean="0"/>
              <a:pPr/>
              <a:t>‹#›</a:t>
            </a:fld>
            <a:endParaRPr lang="en-US" dirty="0"/>
          </a:p>
        </p:txBody>
      </p:sp>
      <p:sp>
        <p:nvSpPr>
          <p:cNvPr id="11" name="Line 3"/>
          <p:cNvSpPr>
            <a:spLocks noChangeShapeType="1"/>
          </p:cNvSpPr>
          <p:nvPr/>
        </p:nvSpPr>
        <p:spPr bwMode="gray">
          <a:xfrm rot="5400000">
            <a:off x="583276" y="6885836"/>
            <a:ext cx="0" cy="194425"/>
          </a:xfrm>
          <a:prstGeom prst="line">
            <a:avLst/>
          </a:prstGeom>
          <a:noFill/>
          <a:ln w="6350">
            <a:solidFill>
              <a:schemeClr val="bg1">
                <a:lumMod val="75000"/>
              </a:schemeClr>
            </a:solidFill>
            <a:round/>
            <a:headEnd/>
            <a:tailEnd/>
          </a:ln>
        </p:spPr>
        <p:txBody>
          <a:bodyPr/>
          <a:lstStyle/>
          <a:p>
            <a:pPr lvl="0"/>
            <a:endParaRPr lang="en-US" dirty="0"/>
          </a:p>
        </p:txBody>
      </p:sp>
      <p:pic>
        <p:nvPicPr>
          <p:cNvPr id="7" name="Picture 6" descr="Shape&#10;&#10;Description automatically generated with medium confidence">
            <a:extLst>
              <a:ext uri="{FF2B5EF4-FFF2-40B4-BE49-F238E27FC236}">
                <a16:creationId xmlns:a16="http://schemas.microsoft.com/office/drawing/2014/main" id="{0C8479EB-4019-DD44-66A9-785B3C19092F}"/>
              </a:ext>
            </a:extLst>
          </p:cNvPr>
          <p:cNvPicPr>
            <a:picLocks noChangeAspect="1"/>
          </p:cNvPicPr>
          <p:nvPr userDrawn="1"/>
        </p:nvPicPr>
        <p:blipFill>
          <a:blip r:embed="rId2"/>
          <a:stretch>
            <a:fillRect/>
          </a:stretch>
        </p:blipFill>
        <p:spPr>
          <a:xfrm>
            <a:off x="486064" y="6893760"/>
            <a:ext cx="854002" cy="399491"/>
          </a:xfrm>
          <a:prstGeom prst="rect">
            <a:avLst/>
          </a:prstGeom>
        </p:spPr>
      </p:pic>
      <p:sp>
        <p:nvSpPr>
          <p:cNvPr id="9" name="Rectangle 8">
            <a:extLst>
              <a:ext uri="{FF2B5EF4-FFF2-40B4-BE49-F238E27FC236}">
                <a16:creationId xmlns:a16="http://schemas.microsoft.com/office/drawing/2014/main" id="{D158746D-AA48-E128-71D6-36EF14BF00A3}"/>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0" name="Rectangle 9">
            <a:extLst>
              <a:ext uri="{FF2B5EF4-FFF2-40B4-BE49-F238E27FC236}">
                <a16:creationId xmlns:a16="http://schemas.microsoft.com/office/drawing/2014/main" id="{0AA0B1EC-0EFE-ED70-FD9F-1A66ECF763E0}"/>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2" name="Rectangle 11">
            <a:extLst>
              <a:ext uri="{FF2B5EF4-FFF2-40B4-BE49-F238E27FC236}">
                <a16:creationId xmlns:a16="http://schemas.microsoft.com/office/drawing/2014/main" id="{EBD0F2C1-E76E-A172-9344-6A742E9D1B06}"/>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3" name="Rectangle 12">
            <a:extLst>
              <a:ext uri="{FF2B5EF4-FFF2-40B4-BE49-F238E27FC236}">
                <a16:creationId xmlns:a16="http://schemas.microsoft.com/office/drawing/2014/main" id="{DAF0E854-C0AA-1BDC-0521-DB9A7E8D8D46}"/>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4" name="Rectangle 13">
            <a:extLst>
              <a:ext uri="{FF2B5EF4-FFF2-40B4-BE49-F238E27FC236}">
                <a16:creationId xmlns:a16="http://schemas.microsoft.com/office/drawing/2014/main" id="{2B108DDA-9C9F-0F7E-166F-D38B7705736F}"/>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5" name="Rectangle 14">
            <a:extLst>
              <a:ext uri="{FF2B5EF4-FFF2-40B4-BE49-F238E27FC236}">
                <a16:creationId xmlns:a16="http://schemas.microsoft.com/office/drawing/2014/main" id="{55768556-C02B-1EE3-7615-DEDCC50C4341}"/>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6" name="Rectangle 15">
            <a:extLst>
              <a:ext uri="{FF2B5EF4-FFF2-40B4-BE49-F238E27FC236}">
                <a16:creationId xmlns:a16="http://schemas.microsoft.com/office/drawing/2014/main" id="{40736DC6-6E90-065A-6204-05522B811137}"/>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7" name="Rectangle 16">
            <a:extLst>
              <a:ext uri="{FF2B5EF4-FFF2-40B4-BE49-F238E27FC236}">
                <a16:creationId xmlns:a16="http://schemas.microsoft.com/office/drawing/2014/main" id="{5B3B8F9B-6E28-A38A-BE9D-E3D9F98F283A}"/>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8" name="Rectangle 17">
            <a:extLst>
              <a:ext uri="{FF2B5EF4-FFF2-40B4-BE49-F238E27FC236}">
                <a16:creationId xmlns:a16="http://schemas.microsoft.com/office/drawing/2014/main" id="{D804D070-6364-3CB6-8E28-24A4A908A5E7}"/>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9" name="Rectangle 18">
            <a:extLst>
              <a:ext uri="{FF2B5EF4-FFF2-40B4-BE49-F238E27FC236}">
                <a16:creationId xmlns:a16="http://schemas.microsoft.com/office/drawing/2014/main" id="{9DA7E1F1-02A7-E8F6-5C1F-FDB138BBB037}"/>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0" name="Rectangle 19">
            <a:extLst>
              <a:ext uri="{FF2B5EF4-FFF2-40B4-BE49-F238E27FC236}">
                <a16:creationId xmlns:a16="http://schemas.microsoft.com/office/drawing/2014/main" id="{85BE7F98-1941-619D-7230-117DA7C7F422}"/>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1" name="Rectangle 20">
            <a:extLst>
              <a:ext uri="{FF2B5EF4-FFF2-40B4-BE49-F238E27FC236}">
                <a16:creationId xmlns:a16="http://schemas.microsoft.com/office/drawing/2014/main" id="{A0ACCB66-E6A2-11A8-983A-D04C16D4AA71}"/>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acing P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346700" y="-317523"/>
            <a:ext cx="4860636" cy="177912"/>
          </a:xfrm>
        </p:spPr>
        <p:txBody>
          <a:bodyPr/>
          <a:lstStyle/>
          <a:p>
            <a:r>
              <a:rPr lang="en-US" dirty="0"/>
              <a:t>19 April 2016</a:t>
            </a:r>
          </a:p>
        </p:txBody>
      </p:sp>
      <p:sp>
        <p:nvSpPr>
          <p:cNvPr id="4" name="Footer Placeholder 3"/>
          <p:cNvSpPr>
            <a:spLocks noGrp="1"/>
          </p:cNvSpPr>
          <p:nvPr>
            <p:ph type="ftr" sz="quarter" idx="11"/>
          </p:nvPr>
        </p:nvSpPr>
        <p:spPr>
          <a:xfrm>
            <a:off x="486064" y="-317523"/>
            <a:ext cx="8165869" cy="177912"/>
          </a:xfrm>
        </p:spPr>
        <p:txBody>
          <a:bodyPr/>
          <a:lstStyle/>
          <a:p>
            <a:r>
              <a:rPr lang="en-US"/>
              <a:t>Confidential</a:t>
            </a:r>
            <a:endParaRPr lang="en-US" dirty="0"/>
          </a:p>
        </p:txBody>
      </p:sp>
      <p:sp>
        <p:nvSpPr>
          <p:cNvPr id="5" name="Slide Number Placeholder 4"/>
          <p:cNvSpPr>
            <a:spLocks noGrp="1"/>
          </p:cNvSpPr>
          <p:nvPr>
            <p:ph type="sldNum" sz="quarter" idx="12"/>
          </p:nvPr>
        </p:nvSpPr>
        <p:spPr>
          <a:xfrm>
            <a:off x="9526341" y="7884964"/>
            <a:ext cx="680995" cy="177912"/>
          </a:xfrm>
          <a:prstGeom prst="rect">
            <a:avLst/>
          </a:prstGeom>
        </p:spPr>
        <p:txBody>
          <a:bodyPr/>
          <a:lstStyle/>
          <a:p>
            <a:fld id="{56E40FF2-FFFD-41B2-ABEF-2650AB17DAEF}" type="slidenum">
              <a:rPr lang="en-US" smtClean="0"/>
              <a:pPr/>
              <a:t>‹#›</a:t>
            </a:fld>
            <a:endParaRPr lang="en-US" dirty="0"/>
          </a:p>
        </p:txBody>
      </p:sp>
      <p:sp>
        <p:nvSpPr>
          <p:cNvPr id="6" name="Espace réservé du texte 6"/>
          <p:cNvSpPr>
            <a:spLocks noGrp="1"/>
          </p:cNvSpPr>
          <p:nvPr>
            <p:ph type="body" sz="quarter" idx="13" hasCustomPrompt="1"/>
          </p:nvPr>
        </p:nvSpPr>
        <p:spPr>
          <a:xfrm>
            <a:off x="9927945" y="0"/>
            <a:ext cx="765455" cy="315199"/>
          </a:xfrm>
          <a:noFill/>
        </p:spPr>
        <p:txBody>
          <a:bodyPr wrap="square" lIns="36000" tIns="36000" rIns="108000" bIns="36000" rtlCol="0" anchor="ctr" anchorCtr="0">
            <a:noAutofit/>
          </a:bodyPr>
          <a:lstStyle>
            <a:lvl1pPr marL="0" algn="r" defTabSz="1018824" rtl="0" eaLnBrk="1" latinLnBrk="0" hangingPunct="1">
              <a:defRPr lang="en-US" sz="1000" b="0" kern="1200" dirty="0" smtClean="0">
                <a:solidFill>
                  <a:srgbClr val="8F8F8F"/>
                </a:solidFill>
                <a:latin typeface="+mn-lt"/>
                <a:ea typeface="+mn-ea"/>
                <a:cs typeface="+mn-cs"/>
              </a:defRPr>
            </a:lvl1pPr>
            <a:lvl2pPr marL="0" algn="r" defTabSz="1018824" rtl="0" eaLnBrk="1" latinLnBrk="0" hangingPunct="1">
              <a:defRPr lang="fr-FR" sz="1000" kern="1200" dirty="0" smtClean="0">
                <a:solidFill>
                  <a:srgbClr val="8F8F8F"/>
                </a:solidFill>
                <a:latin typeface="+mn-lt"/>
                <a:ea typeface="+mn-ea"/>
                <a:cs typeface="+mn-cs"/>
              </a:defRPr>
            </a:lvl2pPr>
            <a:lvl3pPr marL="0" algn="r" defTabSz="1018824" rtl="0" eaLnBrk="1" latinLnBrk="0" hangingPunct="1">
              <a:defRPr lang="fr-FR" sz="1000" kern="1200" dirty="0" smtClean="0">
                <a:solidFill>
                  <a:srgbClr val="8F8F8F"/>
                </a:solidFill>
                <a:latin typeface="+mn-lt"/>
                <a:ea typeface="+mn-ea"/>
                <a:cs typeface="+mn-cs"/>
              </a:defRPr>
            </a:lvl3pPr>
            <a:lvl4pPr marL="0" algn="r" defTabSz="1018824" rtl="0" eaLnBrk="1" latinLnBrk="0" hangingPunct="1">
              <a:defRPr lang="fr-FR" sz="1000" kern="1200" dirty="0" smtClean="0">
                <a:solidFill>
                  <a:srgbClr val="8F8F8F"/>
                </a:solidFill>
                <a:latin typeface="+mn-lt"/>
                <a:ea typeface="+mn-ea"/>
                <a:cs typeface="+mn-cs"/>
              </a:defRPr>
            </a:lvl4pPr>
            <a:lvl5pPr marL="0" algn="r" defTabSz="1018824" rtl="0" eaLnBrk="1" latinLnBrk="0" hangingPunct="1">
              <a:defRPr lang="en-US" sz="1000" kern="1200" dirty="0" smtClean="0">
                <a:solidFill>
                  <a:srgbClr val="8F8F8F"/>
                </a:solidFill>
                <a:latin typeface="+mn-lt"/>
                <a:ea typeface="+mn-ea"/>
                <a:cs typeface="+mn-cs"/>
              </a:defRPr>
            </a:lvl5pPr>
          </a:lstStyle>
          <a:p>
            <a:pPr lvl="0"/>
            <a:r>
              <a:rPr lang="en-US" dirty="0"/>
              <a:t>XX</a:t>
            </a:r>
          </a:p>
        </p:txBody>
      </p:sp>
      <p:sp>
        <p:nvSpPr>
          <p:cNvPr id="7" name="Rectangle à coins arrondis 7"/>
          <p:cNvSpPr/>
          <p:nvPr userDrawn="1"/>
        </p:nvSpPr>
        <p:spPr>
          <a:xfrm>
            <a:off x="0" y="-407714"/>
            <a:ext cx="10693400" cy="358295"/>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r>
              <a:rPr lang="fr-FR" sz="1600" b="1" kern="1200" cap="all" noProof="1">
                <a:solidFill>
                  <a:schemeClr val="bg1"/>
                </a:solidFill>
                <a:latin typeface="Arial Narrow" panose="020B0606020202030204" pitchFamily="34" charset="0"/>
                <a:ea typeface="+mn-ea"/>
                <a:cs typeface="+mn-cs"/>
              </a:rPr>
              <a:t>Facing</a:t>
            </a:r>
            <a:r>
              <a:rPr lang="fr-FR" sz="1600" b="1" kern="1200" cap="all" baseline="0" noProof="1">
                <a:solidFill>
                  <a:schemeClr val="bg1"/>
                </a:solidFill>
                <a:latin typeface="Arial Narrow" panose="020B0606020202030204" pitchFamily="34" charset="0"/>
                <a:ea typeface="+mn-ea"/>
                <a:cs typeface="+mn-cs"/>
              </a:rPr>
              <a:t> </a:t>
            </a:r>
            <a:r>
              <a:rPr lang="fr-FR" sz="1600" b="1" kern="1200" cap="all" noProof="1">
                <a:solidFill>
                  <a:schemeClr val="bg1"/>
                </a:solidFill>
                <a:latin typeface="Arial Narrow" panose="020B0606020202030204" pitchFamily="34" charset="0"/>
                <a:ea typeface="+mn-ea"/>
                <a:cs typeface="+mn-cs"/>
              </a:rPr>
              <a:t>next page</a:t>
            </a:r>
          </a:p>
        </p:txBody>
      </p:sp>
      <p:sp>
        <p:nvSpPr>
          <p:cNvPr id="8" name="Rectangle 7">
            <a:extLst>
              <a:ext uri="{FF2B5EF4-FFF2-40B4-BE49-F238E27FC236}">
                <a16:creationId xmlns:a16="http://schemas.microsoft.com/office/drawing/2014/main" id="{4B0B1315-6850-E315-B6DF-78CB96BD5165}"/>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9" name="Rectangle 8">
            <a:extLst>
              <a:ext uri="{FF2B5EF4-FFF2-40B4-BE49-F238E27FC236}">
                <a16:creationId xmlns:a16="http://schemas.microsoft.com/office/drawing/2014/main" id="{15034DB6-D56C-FBDB-78D5-BDE74AA04A8C}"/>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0" name="Rectangle 9">
            <a:extLst>
              <a:ext uri="{FF2B5EF4-FFF2-40B4-BE49-F238E27FC236}">
                <a16:creationId xmlns:a16="http://schemas.microsoft.com/office/drawing/2014/main" id="{19E19765-2DD4-A69A-79AB-B3B5D93569D1}"/>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1" name="Rectangle 10">
            <a:extLst>
              <a:ext uri="{FF2B5EF4-FFF2-40B4-BE49-F238E27FC236}">
                <a16:creationId xmlns:a16="http://schemas.microsoft.com/office/drawing/2014/main" id="{8B1C58B0-4E7A-8ABF-B6DB-F0AB12FCD31C}"/>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2" name="Rectangle 11">
            <a:extLst>
              <a:ext uri="{FF2B5EF4-FFF2-40B4-BE49-F238E27FC236}">
                <a16:creationId xmlns:a16="http://schemas.microsoft.com/office/drawing/2014/main" id="{A6FBCF66-802D-B492-FD73-A74FA385BD3F}"/>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3" name="Rectangle 12">
            <a:extLst>
              <a:ext uri="{FF2B5EF4-FFF2-40B4-BE49-F238E27FC236}">
                <a16:creationId xmlns:a16="http://schemas.microsoft.com/office/drawing/2014/main" id="{E01B5333-B17C-151D-A550-7BE037A18832}"/>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4" name="Rectangle 13">
            <a:extLst>
              <a:ext uri="{FF2B5EF4-FFF2-40B4-BE49-F238E27FC236}">
                <a16:creationId xmlns:a16="http://schemas.microsoft.com/office/drawing/2014/main" id="{5F60C9F5-50CD-5656-78E2-803EDD4FADE7}"/>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5" name="Rectangle 14">
            <a:extLst>
              <a:ext uri="{FF2B5EF4-FFF2-40B4-BE49-F238E27FC236}">
                <a16:creationId xmlns:a16="http://schemas.microsoft.com/office/drawing/2014/main" id="{1A2D800C-9C98-BDD4-50B1-A5C8848455D8}"/>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6" name="Rectangle 15">
            <a:extLst>
              <a:ext uri="{FF2B5EF4-FFF2-40B4-BE49-F238E27FC236}">
                <a16:creationId xmlns:a16="http://schemas.microsoft.com/office/drawing/2014/main" id="{FC21DCA0-2968-89E4-2A15-2CB67443BF0D}"/>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7" name="Rectangle 16">
            <a:extLst>
              <a:ext uri="{FF2B5EF4-FFF2-40B4-BE49-F238E27FC236}">
                <a16:creationId xmlns:a16="http://schemas.microsoft.com/office/drawing/2014/main" id="{57FB4133-1DE1-47DE-84D9-8C6340F56119}"/>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8" name="Rectangle 17">
            <a:extLst>
              <a:ext uri="{FF2B5EF4-FFF2-40B4-BE49-F238E27FC236}">
                <a16:creationId xmlns:a16="http://schemas.microsoft.com/office/drawing/2014/main" id="{D1F1ACF9-8BF6-29F6-4EE7-2A81BDCD43C6}"/>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9" name="Rectangle 18">
            <a:extLst>
              <a:ext uri="{FF2B5EF4-FFF2-40B4-BE49-F238E27FC236}">
                <a16:creationId xmlns:a16="http://schemas.microsoft.com/office/drawing/2014/main" id="{666CA9B6-DEF5-7A40-A0FE-3804A99B2C32}"/>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Tree>
    <p:extLst>
      <p:ext uri="{BB962C8B-B14F-4D97-AF65-F5344CB8AC3E}">
        <p14:creationId xmlns:p14="http://schemas.microsoft.com/office/powerpoint/2010/main" val="2599448593"/>
      </p:ext>
    </p:extLst>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9" name="shp_Confidential"/>
          <p:cNvSpPr>
            <a:spLocks noGrp="1"/>
          </p:cNvSpPr>
          <p:nvPr>
            <p:ph type="body" idx="13"/>
          </p:nvPr>
        </p:nvSpPr>
        <p:spPr>
          <a:xfrm>
            <a:off x="486063" y="667170"/>
            <a:ext cx="8360295" cy="177912"/>
          </a:xfrm>
        </p:spPr>
        <p:txBody>
          <a:bodyPr vert="horz" lIns="0" tIns="0" rIns="3291840" bIns="27432" rtlCol="0" anchor="b" anchorCtr="0">
            <a:noAutofit/>
          </a:bodyPr>
          <a:lstStyle>
            <a:lvl1pPr>
              <a:defRPr lang="en-US" sz="800" b="0" cap="all" spc="200" smtClean="0">
                <a:solidFill>
                  <a:srgbClr val="1A1A22"/>
                </a:solidFill>
                <a:latin typeface="Lao MN" pitchFamily="2" charset="0"/>
                <a:cs typeface="Lao MN" pitchFamily="2" charset="0"/>
              </a:defRPr>
            </a:lvl1pPr>
          </a:lstStyle>
          <a:p>
            <a:pPr lvl="0"/>
            <a:r>
              <a:rPr lang="en-US" dirty="0"/>
              <a:t>Edit Master text styles</a:t>
            </a:r>
          </a:p>
        </p:txBody>
      </p:sp>
      <p:sp>
        <p:nvSpPr>
          <p:cNvPr id="2" name="Sec Title Placeholder"/>
          <p:cNvSpPr>
            <a:spLocks noGrp="1"/>
          </p:cNvSpPr>
          <p:nvPr>
            <p:ph type="title" hasCustomPrompt="1"/>
          </p:nvPr>
        </p:nvSpPr>
        <p:spPr>
          <a:xfrm>
            <a:off x="3041070" y="3246896"/>
            <a:ext cx="7166266" cy="1067472"/>
          </a:xfrm>
        </p:spPr>
        <p:txBody>
          <a:bodyPr vert="horz" wrap="square" lIns="365737" tIns="91435" rIns="0" bIns="91440" rtlCol="0" anchor="ctr" anchorCtr="0">
            <a:noAutofit/>
          </a:bodyPr>
          <a:lstStyle>
            <a:lvl1pPr algn="l" defTabSz="1018824" rtl="0" eaLnBrk="1" latinLnBrk="0" hangingPunct="1">
              <a:spcBef>
                <a:spcPct val="0"/>
              </a:spcBef>
              <a:buNone/>
              <a:tabLst>
                <a:tab pos="457171" algn="l"/>
                <a:tab pos="914343" algn="l"/>
              </a:tabLst>
              <a:defRPr lang="en-US" sz="2000" b="0" i="0" kern="1200" baseline="0" dirty="0">
                <a:solidFill>
                  <a:schemeClr val="accent1"/>
                </a:solidFill>
                <a:latin typeface="Lao MN" pitchFamily="2" charset="0"/>
                <a:ea typeface="Lato" panose="020F0502020204030203" pitchFamily="34" charset="0"/>
                <a:cs typeface="Lao MN" pitchFamily="2" charset="0"/>
              </a:defRPr>
            </a:lvl1pPr>
          </a:lstStyle>
          <a:p>
            <a:pPr lvl="0">
              <a:tabLst>
                <a:tab pos="457171" algn="l"/>
                <a:tab pos="914343" algn="l"/>
              </a:tabLst>
            </a:pPr>
            <a:r>
              <a:rPr lang="en-US" dirty="0"/>
              <a:t>I	Section One</a:t>
            </a:r>
          </a:p>
        </p:txBody>
      </p:sp>
      <p:sp>
        <p:nvSpPr>
          <p:cNvPr id="12" name="Date Placeholder 11"/>
          <p:cNvSpPr>
            <a:spLocks noGrp="1"/>
          </p:cNvSpPr>
          <p:nvPr>
            <p:ph type="dt" sz="half" idx="10"/>
          </p:nvPr>
        </p:nvSpPr>
        <p:spPr/>
        <p:txBody>
          <a:bodyPr/>
          <a:lstStyle/>
          <a:p>
            <a:r>
              <a:rPr lang="en-US" dirty="0"/>
              <a:t>19 April 2016</a:t>
            </a:r>
          </a:p>
        </p:txBody>
      </p:sp>
      <p:sp>
        <p:nvSpPr>
          <p:cNvPr id="9" name="shp_Draft" hidden="1"/>
          <p:cNvSpPr/>
          <p:nvPr userDrawn="1"/>
        </p:nvSpPr>
        <p:spPr>
          <a:xfrm>
            <a:off x="486064" y="267060"/>
            <a:ext cx="1134148" cy="400110"/>
          </a:xfrm>
          <a:prstGeom prst="rect">
            <a:avLst/>
          </a:prstGeom>
        </p:spPr>
        <p:txBody>
          <a:bodyPr wrap="square" lIns="0" rIns="0" anchor="b" anchorCtr="0">
            <a:spAutoFit/>
          </a:bodyPr>
          <a:lstStyle/>
          <a:p>
            <a:r>
              <a:rPr lang="en-US" sz="2000" b="1" kern="1200" dirty="0">
                <a:solidFill>
                  <a:srgbClr val="BEBEBE"/>
                </a:solidFill>
                <a:latin typeface="+mn-lt"/>
                <a:ea typeface="+mn-ea"/>
                <a:cs typeface="+mn-cs"/>
              </a:rPr>
              <a:t>DRAFT</a:t>
            </a:r>
            <a:endParaRPr lang="en-US" dirty="0">
              <a:solidFill>
                <a:srgbClr val="BEBEBE"/>
              </a:solidFill>
            </a:endParaRPr>
          </a:p>
        </p:txBody>
      </p:sp>
      <p:sp>
        <p:nvSpPr>
          <p:cNvPr id="11" name="shp_CoverSubject"/>
          <p:cNvSpPr txBox="1">
            <a:spLocks/>
          </p:cNvSpPr>
          <p:nvPr userDrawn="1"/>
        </p:nvSpPr>
        <p:spPr>
          <a:xfrm>
            <a:off x="486063" y="3246896"/>
            <a:ext cx="2525841" cy="1067472"/>
          </a:xfrm>
          <a:prstGeom prst="rect">
            <a:avLst/>
          </a:prstGeom>
          <a:solidFill>
            <a:schemeClr val="accent1"/>
          </a:solidFill>
        </p:spPr>
        <p:txBody>
          <a:bodyPr vert="horz" lIns="182880" tIns="0" rIns="182868" bIns="0" rtlCol="0" anchor="ctr" anchorCtr="0">
            <a:noAutofit/>
          </a:bodyPr>
          <a:lstStyle>
            <a:lvl1pPr marL="0" indent="0" algn="ctr" defTabSz="1018824" rtl="0" eaLnBrk="1" latinLnBrk="0" hangingPunct="1">
              <a:spcBef>
                <a:spcPts val="1200"/>
              </a:spcBef>
              <a:buFontTx/>
              <a:buNone/>
              <a:defRPr lang="en-US" sz="1200" b="0" i="0" kern="1200" cap="all" spc="200" baseline="0" dirty="0">
                <a:solidFill>
                  <a:schemeClr val="bg1"/>
                </a:solidFill>
                <a:latin typeface="Arial Narrow" panose="020B0606020202030204" pitchFamily="34" charset="0"/>
                <a:ea typeface="+mn-ea"/>
                <a:cs typeface="+mn-cs"/>
              </a:defRPr>
            </a:lvl1pPr>
            <a:lvl2pPr marL="228600" indent="-228600" algn="l" defTabSz="1018824" rtl="0" eaLnBrk="1" latinLnBrk="0" hangingPunct="1">
              <a:lnSpc>
                <a:spcPts val="1600"/>
              </a:lnSpc>
              <a:spcBef>
                <a:spcPts val="800"/>
              </a:spcBef>
              <a:buClr>
                <a:schemeClr val="accent4">
                  <a:lumMod val="75000"/>
                </a:schemeClr>
              </a:buClr>
              <a:buSzPct val="90000"/>
              <a:buFont typeface="Wingdings" pitchFamily="2" charset="2"/>
              <a:buChar char=""/>
              <a:defRPr sz="1100" b="1" kern="1200">
                <a:solidFill>
                  <a:schemeClr val="tx1"/>
                </a:solidFill>
                <a:latin typeface="+mn-lt"/>
                <a:ea typeface="+mn-ea"/>
                <a:cs typeface="Arial" panose="020B0604020202020204" pitchFamily="34" charset="0"/>
              </a:defRPr>
            </a:lvl2pPr>
            <a:lvl3pPr marL="457200" indent="-228600" algn="l" defTabSz="1018824" rtl="0" eaLnBrk="1" latinLnBrk="0" hangingPunct="1">
              <a:lnSpc>
                <a:spcPts val="1600"/>
              </a:lnSpc>
              <a:spcBef>
                <a:spcPts val="800"/>
              </a:spcBef>
              <a:buClr>
                <a:srgbClr val="BEBEBE"/>
              </a:buClr>
              <a:buSzPct val="90000"/>
              <a:buFont typeface="Wingdings" pitchFamily="2" charset="2"/>
              <a:buChar char=""/>
              <a:defRPr sz="1100" kern="1200">
                <a:solidFill>
                  <a:schemeClr val="tx1"/>
                </a:solidFill>
                <a:latin typeface="+mn-lt"/>
                <a:ea typeface="+mn-ea"/>
                <a:cs typeface="Arial" panose="020B0604020202020204" pitchFamily="34" charset="0"/>
              </a:defRPr>
            </a:lvl3pPr>
            <a:lvl4pPr marL="685800" indent="-228600" algn="l" defTabSz="1018824" rtl="0" eaLnBrk="1" latinLnBrk="0" hangingPunct="1">
              <a:lnSpc>
                <a:spcPts val="1600"/>
              </a:lnSpc>
              <a:spcBef>
                <a:spcPts val="800"/>
              </a:spcBef>
              <a:buClr>
                <a:srgbClr val="000000"/>
              </a:buClr>
              <a:buSzPct val="90000"/>
              <a:buFont typeface="Symbol" pitchFamily="18" charset="2"/>
              <a:buChar char="¾"/>
              <a:defRPr sz="1100" kern="1200">
                <a:solidFill>
                  <a:schemeClr val="tx1"/>
                </a:solidFill>
                <a:latin typeface="+mn-lt"/>
                <a:ea typeface="+mn-ea"/>
                <a:cs typeface="Arial" panose="020B0604020202020204" pitchFamily="34" charset="0"/>
              </a:defRPr>
            </a:lvl4pPr>
            <a:lvl5pPr marL="914400" indent="-228600" algn="l" defTabSz="1018824" rtl="0" eaLnBrk="1" latinLnBrk="0" hangingPunct="1">
              <a:lnSpc>
                <a:spcPts val="1400"/>
              </a:lnSpc>
              <a:spcBef>
                <a:spcPts val="600"/>
              </a:spcBef>
              <a:buClr>
                <a:srgbClr val="BEBEBE"/>
              </a:buClr>
              <a:buSzPct val="90000"/>
              <a:buFont typeface="Wingdings" pitchFamily="2" charset="2"/>
              <a:buChar char=""/>
              <a:defRPr sz="1100" kern="1200">
                <a:solidFill>
                  <a:schemeClr val="tx1"/>
                </a:solidFill>
                <a:latin typeface="+mn-lt"/>
                <a:ea typeface="+mn-ea"/>
                <a:cs typeface="Arial" panose="020B0604020202020204" pitchFamily="34" charset="0"/>
              </a:defRPr>
            </a:lvl5pPr>
            <a:lvl6pPr marL="1143000" indent="-228600" algn="l" defTabSz="1018824" rtl="0" eaLnBrk="1" latinLnBrk="0" hangingPunct="1">
              <a:lnSpc>
                <a:spcPts val="1400"/>
              </a:lnSpc>
              <a:spcBef>
                <a:spcPts val="400"/>
              </a:spcBef>
              <a:buClr>
                <a:srgbClr val="000000"/>
              </a:buClr>
              <a:buSzPct val="90000"/>
              <a:buFont typeface="Symbol" pitchFamily="18" charset="2"/>
              <a:buChar char="¾"/>
              <a:defRPr sz="1100" kern="1200" baseline="0">
                <a:solidFill>
                  <a:schemeClr val="tx1"/>
                </a:solidFill>
                <a:latin typeface="+mn-lt"/>
                <a:ea typeface="+mn-ea"/>
                <a:cs typeface="Arial" panose="020B0604020202020204" pitchFamily="34" charset="0"/>
              </a:defRPr>
            </a:lvl6pPr>
            <a:lvl7pPr marL="0" indent="0" algn="l" defTabSz="1018824" rtl="0" eaLnBrk="1" latinLnBrk="0" hangingPunct="1">
              <a:spcBef>
                <a:spcPts val="1200"/>
              </a:spcBef>
              <a:buFontTx/>
              <a:buNone/>
              <a:defRPr sz="1100" kern="1200" baseline="0">
                <a:solidFill>
                  <a:schemeClr val="tx1"/>
                </a:solidFill>
                <a:latin typeface="+mn-lt"/>
                <a:ea typeface="+mn-ea"/>
                <a:cs typeface="Arial" panose="020B0604020202020204" pitchFamily="34" charset="0"/>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marL="0" marR="0" lvl="0" indent="0" algn="r" defTabSz="1018824" rtl="0" eaLnBrk="1" fontAlgn="auto" latinLnBrk="0" hangingPunct="1">
              <a:lnSpc>
                <a:spcPct val="100000"/>
              </a:lnSpc>
              <a:spcBef>
                <a:spcPts val="1200"/>
              </a:spcBef>
              <a:spcAft>
                <a:spcPts val="0"/>
              </a:spcAft>
              <a:buClrTx/>
              <a:buSzTx/>
              <a:buFontTx/>
              <a:buNone/>
              <a:tabLst/>
              <a:defRPr/>
            </a:pPr>
            <a:r>
              <a:rPr kumimoji="0" lang="en-US" sz="1200" b="0" i="0" u="none" strike="noStrike" kern="1200" cap="all" spc="200" normalizeH="0" baseline="0" noProof="0" dirty="0">
                <a:ln>
                  <a:noFill/>
                </a:ln>
                <a:solidFill>
                  <a:srgbClr val="FFFFFF"/>
                </a:solidFill>
                <a:effectLst/>
                <a:uLnTx/>
                <a:uFillTx/>
                <a:latin typeface="Arial Narrow" panose="020B0606020202030204" pitchFamily="34" charset="0"/>
                <a:ea typeface="+mn-ea"/>
                <a:cs typeface="+mn-cs"/>
              </a:rPr>
              <a:t> </a:t>
            </a:r>
          </a:p>
        </p:txBody>
      </p:sp>
      <p:sp>
        <p:nvSpPr>
          <p:cNvPr id="15" name="shp_Draft_Center"/>
          <p:cNvSpPr txBox="1">
            <a:spLocks/>
          </p:cNvSpPr>
          <p:nvPr userDrawn="1"/>
        </p:nvSpPr>
        <p:spPr>
          <a:xfrm>
            <a:off x="2399940" y="667170"/>
            <a:ext cx="5893522" cy="177912"/>
          </a:xfrm>
          <a:prstGeom prst="rect">
            <a:avLst/>
          </a:prstGeom>
        </p:spPr>
        <p:txBody>
          <a:bodyPr vert="horz" lIns="0" tIns="0" rIns="0" bIns="27430" rtlCol="0" anchor="b" anchorCtr="0"/>
          <a:lstStyle>
            <a:defPPr>
              <a:defRPr lang="en-US"/>
            </a:defPPr>
            <a:lvl1pPr marL="0" algn="r" defTabSz="1018824" rtl="0" eaLnBrk="1" latinLnBrk="0" hangingPunct="1">
              <a:defRPr sz="800" b="1" i="0" kern="1200" cap="all" spc="200" baseline="0">
                <a:solidFill>
                  <a:schemeClr val="bg1">
                    <a:lumMod val="50000"/>
                  </a:schemeClr>
                </a:solidFill>
                <a:latin typeface="+mj-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endParaRPr lang="en-US" b="0" dirty="0">
              <a:solidFill>
                <a:srgbClr val="FFFFFF">
                  <a:lumMod val="50000"/>
                </a:srgbClr>
              </a:solidFill>
              <a:latin typeface="Arial Narrow" panose="020B0606020202030204" pitchFamily="34" charset="0"/>
            </a:endParaRPr>
          </a:p>
        </p:txBody>
      </p:sp>
      <p:sp>
        <p:nvSpPr>
          <p:cNvPr id="5" name="Rectangle 4">
            <a:extLst>
              <a:ext uri="{FF2B5EF4-FFF2-40B4-BE49-F238E27FC236}">
                <a16:creationId xmlns:a16="http://schemas.microsoft.com/office/drawing/2014/main" id="{B815EBC9-3AFE-56D0-8C61-4014D08D2744}"/>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6" name="Rectangle 5">
            <a:extLst>
              <a:ext uri="{FF2B5EF4-FFF2-40B4-BE49-F238E27FC236}">
                <a16:creationId xmlns:a16="http://schemas.microsoft.com/office/drawing/2014/main" id="{8D8ACDAE-3206-9877-1E71-A28ADE77594F}"/>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7" name="Rectangle 6">
            <a:extLst>
              <a:ext uri="{FF2B5EF4-FFF2-40B4-BE49-F238E27FC236}">
                <a16:creationId xmlns:a16="http://schemas.microsoft.com/office/drawing/2014/main" id="{16B9A3DF-3440-42F1-4C9F-062A41FF03FD}"/>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8" name="Rectangle 7">
            <a:extLst>
              <a:ext uri="{FF2B5EF4-FFF2-40B4-BE49-F238E27FC236}">
                <a16:creationId xmlns:a16="http://schemas.microsoft.com/office/drawing/2014/main" id="{4442DC91-9EF5-54F7-860F-66DDF1FA8713}"/>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0" name="Rectangle 9">
            <a:extLst>
              <a:ext uri="{FF2B5EF4-FFF2-40B4-BE49-F238E27FC236}">
                <a16:creationId xmlns:a16="http://schemas.microsoft.com/office/drawing/2014/main" id="{2CA4C3FE-DD58-991F-BBDF-941E8DCD62A7}"/>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4" name="Rectangle 13">
            <a:extLst>
              <a:ext uri="{FF2B5EF4-FFF2-40B4-BE49-F238E27FC236}">
                <a16:creationId xmlns:a16="http://schemas.microsoft.com/office/drawing/2014/main" id="{1E9851F5-14FC-9A4F-DE9D-89C2E7B6ED26}"/>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6" name="Rectangle 15">
            <a:extLst>
              <a:ext uri="{FF2B5EF4-FFF2-40B4-BE49-F238E27FC236}">
                <a16:creationId xmlns:a16="http://schemas.microsoft.com/office/drawing/2014/main" id="{7020EA54-7C07-FB23-5EFC-1BB3FA353186}"/>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7" name="Rectangle 16">
            <a:extLst>
              <a:ext uri="{FF2B5EF4-FFF2-40B4-BE49-F238E27FC236}">
                <a16:creationId xmlns:a16="http://schemas.microsoft.com/office/drawing/2014/main" id="{6E618993-EE74-88C4-1CAB-39BE9B93D468}"/>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8" name="Rectangle 17">
            <a:extLst>
              <a:ext uri="{FF2B5EF4-FFF2-40B4-BE49-F238E27FC236}">
                <a16:creationId xmlns:a16="http://schemas.microsoft.com/office/drawing/2014/main" id="{1C3E922F-B6E6-21CB-345D-35F4D75A1EF3}"/>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0" name="Rectangle 19">
            <a:extLst>
              <a:ext uri="{FF2B5EF4-FFF2-40B4-BE49-F238E27FC236}">
                <a16:creationId xmlns:a16="http://schemas.microsoft.com/office/drawing/2014/main" id="{8BC3F7BB-11BE-9215-3E78-FC1415D348AD}"/>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1" name="Rectangle 20">
            <a:extLst>
              <a:ext uri="{FF2B5EF4-FFF2-40B4-BE49-F238E27FC236}">
                <a16:creationId xmlns:a16="http://schemas.microsoft.com/office/drawing/2014/main" id="{45F59B34-EC14-4892-CB36-25C83815B949}"/>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2" name="Rectangle 21">
            <a:extLst>
              <a:ext uri="{FF2B5EF4-FFF2-40B4-BE49-F238E27FC236}">
                <a16:creationId xmlns:a16="http://schemas.microsoft.com/office/drawing/2014/main" id="{473B1503-5D7C-490A-582E-48D64650A46F}"/>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pic>
        <p:nvPicPr>
          <p:cNvPr id="13" name="Picture 12" descr="Shape&#10;&#10;Description automatically generated with medium confidence">
            <a:extLst>
              <a:ext uri="{FF2B5EF4-FFF2-40B4-BE49-F238E27FC236}">
                <a16:creationId xmlns:a16="http://schemas.microsoft.com/office/drawing/2014/main" id="{E2CBFB7D-A2F3-B80E-7C20-C3752091F5CD}"/>
              </a:ext>
            </a:extLst>
          </p:cNvPr>
          <p:cNvPicPr>
            <a:picLocks noChangeAspect="1"/>
          </p:cNvPicPr>
          <p:nvPr userDrawn="1"/>
        </p:nvPicPr>
        <p:blipFill>
          <a:blip r:embed="rId2"/>
          <a:stretch>
            <a:fillRect/>
          </a:stretch>
        </p:blipFill>
        <p:spPr>
          <a:xfrm>
            <a:off x="486064" y="7160460"/>
            <a:ext cx="854002" cy="399491"/>
          </a:xfrm>
          <a:prstGeom prst="rect">
            <a:avLst/>
          </a:prstGeom>
        </p:spPr>
      </p:pic>
      <p:sp>
        <p:nvSpPr>
          <p:cNvPr id="25" name="shp_FolioLine">
            <a:extLst>
              <a:ext uri="{FF2B5EF4-FFF2-40B4-BE49-F238E27FC236}">
                <a16:creationId xmlns:a16="http://schemas.microsoft.com/office/drawing/2014/main" id="{A0A13406-F709-9202-6FE2-CC5FDE1C15F6}"/>
              </a:ext>
            </a:extLst>
          </p:cNvPr>
          <p:cNvSpPr>
            <a:spLocks noChangeShapeType="1"/>
          </p:cNvSpPr>
          <p:nvPr userDrawn="1"/>
        </p:nvSpPr>
        <p:spPr bwMode="gray">
          <a:xfrm>
            <a:off x="10194463" y="7243469"/>
            <a:ext cx="0" cy="177912"/>
          </a:xfrm>
          <a:prstGeom prst="line">
            <a:avLst/>
          </a:prstGeom>
          <a:noFill/>
          <a:ln w="6350">
            <a:solidFill>
              <a:schemeClr val="bg1">
                <a:lumMod val="75000"/>
              </a:schemeClr>
            </a:solidFill>
            <a:round/>
            <a:headEnd/>
            <a:tailEnd/>
          </a:ln>
        </p:spPr>
        <p:txBody>
          <a:bodyPr/>
          <a:lstStyle/>
          <a:p>
            <a:endParaRPr lang="en-US" sz="1000" dirty="0">
              <a:solidFill>
                <a:schemeClr val="accent1"/>
              </a:solidFill>
            </a:endParaRPr>
          </a:p>
        </p:txBody>
      </p:sp>
      <p:sp>
        <p:nvSpPr>
          <p:cNvPr id="26" name="shp_Folio">
            <a:extLst>
              <a:ext uri="{FF2B5EF4-FFF2-40B4-BE49-F238E27FC236}">
                <a16:creationId xmlns:a16="http://schemas.microsoft.com/office/drawing/2014/main" id="{8560C12E-15B5-9A29-53A9-1E1EF97A5644}"/>
              </a:ext>
            </a:extLst>
          </p:cNvPr>
          <p:cNvSpPr txBox="1">
            <a:spLocks/>
          </p:cNvSpPr>
          <p:nvPr userDrawn="1"/>
        </p:nvSpPr>
        <p:spPr>
          <a:xfrm>
            <a:off x="10225752" y="7266329"/>
            <a:ext cx="312072"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fld id="{56E40FF2-FFFD-41B2-ABEF-2650AB17DAEF}" type="slidenum">
              <a:rPr lang="en-SG" sz="1000" b="1" smtClean="0">
                <a:latin typeface="Lao MN" panose="02020600050405020304" pitchFamily="18" charset="0"/>
                <a:cs typeface="Lao MN" panose="02020600050405020304" pitchFamily="18" charset="0"/>
              </a:rPr>
              <a:pPr algn="r"/>
              <a:t>‹#›</a:t>
            </a:fld>
            <a:endParaRPr lang="en-SG" sz="1000" b="1" dirty="0">
              <a:latin typeface="Lao MN" panose="02020600050405020304" pitchFamily="18" charset="0"/>
              <a:cs typeface="Lao MN" panose="02020600050405020304" pitchFamily="18" charset="0"/>
            </a:endParaRPr>
          </a:p>
        </p:txBody>
      </p:sp>
      <p:sp>
        <p:nvSpPr>
          <p:cNvPr id="27" name="shp_Folio">
            <a:extLst>
              <a:ext uri="{FF2B5EF4-FFF2-40B4-BE49-F238E27FC236}">
                <a16:creationId xmlns:a16="http://schemas.microsoft.com/office/drawing/2014/main" id="{D981F8EB-BEC3-9CD6-867C-EB860494DAF8}"/>
              </a:ext>
            </a:extLst>
          </p:cNvPr>
          <p:cNvSpPr txBox="1">
            <a:spLocks/>
          </p:cNvSpPr>
          <p:nvPr userDrawn="1"/>
        </p:nvSpPr>
        <p:spPr>
          <a:xfrm>
            <a:off x="9690518" y="7266329"/>
            <a:ext cx="535234"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SG" sz="1000" dirty="0">
                <a:latin typeface="Lao MN" panose="02020600050405020304" pitchFamily="18" charset="0"/>
                <a:cs typeface="Lao MN" panose="02020600050405020304" pitchFamily="18" charset="0"/>
              </a:rPr>
              <a:t>PAGE</a:t>
            </a:r>
          </a:p>
        </p:txBody>
      </p:sp>
    </p:spTree>
  </p:cSld>
  <p:clrMapOvr>
    <a:masterClrMapping/>
  </p:clrMapOvr>
  <p:hf sldNum="0" hdr="0"/>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hapter title＋Single line title" userDrawn="1">
  <p:cSld name="Chapter title＋Single line title">
    <p:spTree>
      <p:nvGrpSpPr>
        <p:cNvPr id="1" name="Shape 92"/>
        <p:cNvGrpSpPr/>
        <p:nvPr/>
      </p:nvGrpSpPr>
      <p:grpSpPr>
        <a:xfrm>
          <a:off x="0" y="0"/>
          <a:ext cx="0" cy="0"/>
          <a:chOff x="0" y="0"/>
          <a:chExt cx="0" cy="0"/>
        </a:xfrm>
      </p:grpSpPr>
      <p:sp>
        <p:nvSpPr>
          <p:cNvPr id="93" name="Google Shape;93;p15"/>
          <p:cNvSpPr txBox="1">
            <a:spLocks noGrp="1"/>
          </p:cNvSpPr>
          <p:nvPr>
            <p:ph type="body" idx="1" hasCustomPrompt="1"/>
          </p:nvPr>
        </p:nvSpPr>
        <p:spPr>
          <a:xfrm>
            <a:off x="218031" y="285823"/>
            <a:ext cx="10259446" cy="633461"/>
          </a:xfrm>
          <a:prstGeom prst="rect">
            <a:avLst/>
          </a:prstGeom>
          <a:blipFill rotWithShape="1">
            <a:blip r:embed="rId2">
              <a:alphaModFix/>
              <a:extLst>
                <a:ext uri="{28A0092B-C50C-407E-A947-70E740481C1C}">
                  <a14:useLocalDpi xmlns:a14="http://schemas.microsoft.com/office/drawing/2010/main"/>
                </a:ext>
              </a:extLst>
            </a:blip>
            <a:stretch>
              <a:fillRect/>
            </a:stretch>
          </a:blipFill>
          <a:ln>
            <a:noFill/>
          </a:ln>
        </p:spPr>
        <p:txBody>
          <a:bodyPr spcFirstLastPara="1" wrap="square" lIns="144000" tIns="324000" rIns="0" bIns="36000" anchor="t" anchorCtr="0">
            <a:spAutoFit/>
          </a:bodyPr>
          <a:lstStyle>
            <a:lvl1pPr marL="401010" lvl="0" indent="-200505" algn="l" rtl="0">
              <a:lnSpc>
                <a:spcPct val="100000"/>
              </a:lnSpc>
              <a:spcBef>
                <a:spcPts val="0"/>
              </a:spcBef>
              <a:spcAft>
                <a:spcPts val="0"/>
              </a:spcAft>
              <a:buSzPts val="2000"/>
              <a:buNone/>
              <a:defRPr sz="1754" b="1" i="0">
                <a:solidFill>
                  <a:srgbClr val="000F78"/>
                </a:solidFill>
                <a:latin typeface="Yu Gothic" panose="020B0400000000000000" pitchFamily="34" charset="-128"/>
                <a:ea typeface="Yu Gothic" panose="020B0400000000000000" pitchFamily="34" charset="-128"/>
                <a:cs typeface="Arial"/>
                <a:sym typeface="Arial"/>
              </a:defRPr>
            </a:lvl1pPr>
            <a:lvl2pPr marL="802020" lvl="1" indent="-300758" algn="l" rtl="0">
              <a:lnSpc>
                <a:spcPct val="100000"/>
              </a:lnSpc>
              <a:spcBef>
                <a:spcPts val="1228"/>
              </a:spcBef>
              <a:spcAft>
                <a:spcPts val="0"/>
              </a:spcAft>
              <a:buSzPts val="1800"/>
              <a:buChar char="○"/>
              <a:defRPr/>
            </a:lvl2pPr>
            <a:lvl3pPr marL="1203030" lvl="2" indent="-300758" algn="l" rtl="0">
              <a:lnSpc>
                <a:spcPct val="100000"/>
              </a:lnSpc>
              <a:spcBef>
                <a:spcPts val="1228"/>
              </a:spcBef>
              <a:spcAft>
                <a:spcPts val="0"/>
              </a:spcAft>
              <a:buSzPts val="1800"/>
              <a:buChar char="■"/>
              <a:defRPr/>
            </a:lvl3pPr>
            <a:lvl4pPr marL="1604040" lvl="3" indent="-300758" algn="l" rtl="0">
              <a:lnSpc>
                <a:spcPct val="100000"/>
              </a:lnSpc>
              <a:spcBef>
                <a:spcPts val="1228"/>
              </a:spcBef>
              <a:spcAft>
                <a:spcPts val="0"/>
              </a:spcAft>
              <a:buSzPts val="1800"/>
              <a:buChar char="●"/>
              <a:defRPr/>
            </a:lvl4pPr>
            <a:lvl5pPr marL="2005051" lvl="4" indent="-300758" algn="l" rtl="0">
              <a:lnSpc>
                <a:spcPct val="100000"/>
              </a:lnSpc>
              <a:spcBef>
                <a:spcPts val="1228"/>
              </a:spcBef>
              <a:spcAft>
                <a:spcPts val="0"/>
              </a:spcAft>
              <a:buSzPts val="1800"/>
              <a:buChar char="○"/>
              <a:defRPr/>
            </a:lvl5pPr>
            <a:lvl6pPr marL="2406061" lvl="5" indent="-300758" algn="l" rtl="0">
              <a:lnSpc>
                <a:spcPct val="90000"/>
              </a:lnSpc>
              <a:spcBef>
                <a:spcPts val="1228"/>
              </a:spcBef>
              <a:spcAft>
                <a:spcPts val="0"/>
              </a:spcAft>
              <a:buSzPts val="1800"/>
              <a:buChar char="■"/>
              <a:defRPr/>
            </a:lvl6pPr>
            <a:lvl7pPr marL="2807071" lvl="6" indent="-300758" algn="l" rtl="0">
              <a:lnSpc>
                <a:spcPct val="90000"/>
              </a:lnSpc>
              <a:spcBef>
                <a:spcPts val="1228"/>
              </a:spcBef>
              <a:spcAft>
                <a:spcPts val="0"/>
              </a:spcAft>
              <a:buClr>
                <a:schemeClr val="dk1"/>
              </a:buClr>
              <a:buSzPts val="1800"/>
              <a:buChar char="●"/>
              <a:defRPr/>
            </a:lvl7pPr>
            <a:lvl8pPr marL="3208081" lvl="7" indent="-300758" algn="l" rtl="0">
              <a:lnSpc>
                <a:spcPct val="90000"/>
              </a:lnSpc>
              <a:spcBef>
                <a:spcPts val="1228"/>
              </a:spcBef>
              <a:spcAft>
                <a:spcPts val="0"/>
              </a:spcAft>
              <a:buClr>
                <a:schemeClr val="dk1"/>
              </a:buClr>
              <a:buSzPts val="1800"/>
              <a:buChar char="○"/>
              <a:defRPr/>
            </a:lvl8pPr>
            <a:lvl9pPr marL="3609091" lvl="8" indent="-300758" algn="l" rtl="0">
              <a:lnSpc>
                <a:spcPct val="90000"/>
              </a:lnSpc>
              <a:spcBef>
                <a:spcPts val="1228"/>
              </a:spcBef>
              <a:spcAft>
                <a:spcPts val="1228"/>
              </a:spcAft>
              <a:buClr>
                <a:schemeClr val="dk1"/>
              </a:buClr>
              <a:buSzPts val="1800"/>
              <a:buChar char="■"/>
              <a:defRPr/>
            </a:lvl9pPr>
          </a:lstStyle>
          <a:p>
            <a:r>
              <a:rPr lang="en-US" dirty="0"/>
              <a:t>Summary Performance</a:t>
            </a:r>
            <a:endParaRPr dirty="0"/>
          </a:p>
        </p:txBody>
      </p:sp>
      <p:sp>
        <p:nvSpPr>
          <p:cNvPr id="94" name="Google Shape;94;p15"/>
          <p:cNvSpPr txBox="1">
            <a:spLocks noGrp="1"/>
          </p:cNvSpPr>
          <p:nvPr>
            <p:ph type="title" hasCustomPrompt="1"/>
          </p:nvPr>
        </p:nvSpPr>
        <p:spPr>
          <a:xfrm>
            <a:off x="218031" y="331249"/>
            <a:ext cx="10259446" cy="272571"/>
          </a:xfrm>
          <a:prstGeom prst="rect">
            <a:avLst/>
          </a:prstGeom>
          <a:noFill/>
          <a:ln>
            <a:noFill/>
          </a:ln>
        </p:spPr>
        <p:txBody>
          <a:bodyPr spcFirstLastPara="1" wrap="square" lIns="144000" tIns="46800" rIns="0" bIns="36000" anchor="b" anchorCtr="0">
            <a:spAutoFit/>
          </a:bodyPr>
          <a:lstStyle>
            <a:lvl1pPr lvl="0" algn="l" rtl="0">
              <a:lnSpc>
                <a:spcPct val="100000"/>
              </a:lnSpc>
              <a:spcBef>
                <a:spcPts val="0"/>
              </a:spcBef>
              <a:spcAft>
                <a:spcPts val="0"/>
              </a:spcAft>
              <a:buClr>
                <a:srgbClr val="000F78"/>
              </a:buClr>
              <a:buSzPts val="1400"/>
              <a:buFont typeface="Arial"/>
              <a:buNone/>
              <a:defRPr sz="1228">
                <a:latin typeface="Yu Gothic" panose="020B0400000000000000" pitchFamily="34" charset="-128"/>
                <a:ea typeface="Yu Gothic" panose="020B0400000000000000" pitchFamily="34" charset="-128"/>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r>
              <a:rPr lang="en-US" dirty="0"/>
              <a:t>Company’s Name</a:t>
            </a:r>
            <a:endParaRPr dirty="0"/>
          </a:p>
        </p:txBody>
      </p:sp>
      <p:sp>
        <p:nvSpPr>
          <p:cNvPr id="3" name="Text Placeholder 2">
            <a:extLst>
              <a:ext uri="{FF2B5EF4-FFF2-40B4-BE49-F238E27FC236}">
                <a16:creationId xmlns:a16="http://schemas.microsoft.com/office/drawing/2014/main" id="{D8EDA7C4-3DCC-4747-B114-2E4AE1099957}"/>
              </a:ext>
            </a:extLst>
          </p:cNvPr>
          <p:cNvSpPr>
            <a:spLocks noGrp="1"/>
          </p:cNvSpPr>
          <p:nvPr>
            <p:ph type="body" sz="quarter" idx="10" hasCustomPrompt="1"/>
          </p:nvPr>
        </p:nvSpPr>
        <p:spPr>
          <a:xfrm>
            <a:off x="218604" y="1279467"/>
            <a:ext cx="5015990" cy="1294457"/>
          </a:xfrm>
        </p:spPr>
        <p:txBody>
          <a:bodyPr/>
          <a:lstStyle>
            <a:lvl1pPr marL="0" indent="0">
              <a:buFont typeface="Wingdings" panose="05000000000000000000" pitchFamily="2" charset="2"/>
              <a:buNone/>
              <a:defRPr sz="1228" b="1" u="none">
                <a:solidFill>
                  <a:srgbClr val="101E80"/>
                </a:solidFill>
                <a:latin typeface="Yu Gothic" panose="020B0400000000000000" pitchFamily="34" charset="-128"/>
                <a:ea typeface="Yu Gothic" panose="020B0400000000000000" pitchFamily="34" charset="-128"/>
              </a:defRPr>
            </a:lvl1pPr>
          </a:lstStyle>
          <a:p>
            <a:pPr lvl="0"/>
            <a:r>
              <a:rPr lang="en-US" dirty="0"/>
              <a:t>Company Overview</a:t>
            </a:r>
          </a:p>
          <a:p>
            <a:pPr lvl="0"/>
            <a:endParaRPr lang="en-US" dirty="0"/>
          </a:p>
          <a:p>
            <a:pPr lvl="0"/>
            <a:endParaRPr lang="en-US" dirty="0"/>
          </a:p>
          <a:p>
            <a:pPr lvl="0"/>
            <a:endParaRPr lang="en-US" dirty="0"/>
          </a:p>
        </p:txBody>
      </p:sp>
      <p:sp>
        <p:nvSpPr>
          <p:cNvPr id="10" name="Text Placeholder 2">
            <a:extLst>
              <a:ext uri="{FF2B5EF4-FFF2-40B4-BE49-F238E27FC236}">
                <a16:creationId xmlns:a16="http://schemas.microsoft.com/office/drawing/2014/main" id="{CE3AF07F-1FD7-4F7E-BD58-4A92A12094B0}"/>
              </a:ext>
            </a:extLst>
          </p:cNvPr>
          <p:cNvSpPr>
            <a:spLocks noGrp="1"/>
          </p:cNvSpPr>
          <p:nvPr>
            <p:ph type="body" sz="quarter" idx="11" hasCustomPrompt="1"/>
          </p:nvPr>
        </p:nvSpPr>
        <p:spPr>
          <a:xfrm>
            <a:off x="214290" y="4179318"/>
            <a:ext cx="5015990" cy="1294457"/>
          </a:xfrm>
        </p:spPr>
        <p:txBody>
          <a:bodyPr/>
          <a:lstStyle>
            <a:lvl1pPr marL="0" indent="0">
              <a:buFont typeface="Wingdings" panose="05000000000000000000" pitchFamily="2" charset="2"/>
              <a:buNone/>
              <a:defRPr sz="1228" b="1" u="none">
                <a:solidFill>
                  <a:srgbClr val="101E80"/>
                </a:solidFill>
                <a:latin typeface="Yu Gothic" panose="020B0400000000000000" pitchFamily="34" charset="-128"/>
                <a:ea typeface="Yu Gothic" panose="020B0400000000000000" pitchFamily="34" charset="-128"/>
              </a:defRPr>
            </a:lvl1pPr>
          </a:lstStyle>
          <a:p>
            <a:pPr lvl="0"/>
            <a:r>
              <a:rPr lang="en-US" dirty="0"/>
              <a:t>Investment Thesis</a:t>
            </a:r>
          </a:p>
          <a:p>
            <a:pPr lvl="0"/>
            <a:endParaRPr lang="en-US" dirty="0"/>
          </a:p>
          <a:p>
            <a:pPr lvl="0"/>
            <a:endParaRPr lang="en-US" dirty="0"/>
          </a:p>
          <a:p>
            <a:pPr lvl="0"/>
            <a:endParaRPr lang="en-US" dirty="0"/>
          </a:p>
        </p:txBody>
      </p:sp>
      <p:sp>
        <p:nvSpPr>
          <p:cNvPr id="8" name="Table Placeholder 7">
            <a:extLst>
              <a:ext uri="{FF2B5EF4-FFF2-40B4-BE49-F238E27FC236}">
                <a16:creationId xmlns:a16="http://schemas.microsoft.com/office/drawing/2014/main" id="{9E767B1A-2E6B-4C39-8360-A14175F924E8}"/>
              </a:ext>
            </a:extLst>
          </p:cNvPr>
          <p:cNvSpPr>
            <a:spLocks noGrp="1"/>
          </p:cNvSpPr>
          <p:nvPr>
            <p:ph type="tbl" sz="quarter" idx="12" hasCustomPrompt="1"/>
          </p:nvPr>
        </p:nvSpPr>
        <p:spPr>
          <a:xfrm>
            <a:off x="5458808" y="1279465"/>
            <a:ext cx="5015990" cy="2704423"/>
          </a:xfrm>
        </p:spPr>
        <p:txBody>
          <a:bodyPr>
            <a:normAutofit/>
          </a:bodyPr>
          <a:lstStyle>
            <a:lvl1pPr marL="0" indent="0">
              <a:buNone/>
              <a:defRPr lang="en-US" sz="1228" b="1" u="none" kern="1200" dirty="0">
                <a:solidFill>
                  <a:srgbClr val="101E80"/>
                </a:solidFill>
                <a:latin typeface="Yu Gothic" panose="020B0400000000000000" pitchFamily="34" charset="-128"/>
                <a:ea typeface="Yu Gothic" panose="020B0400000000000000" pitchFamily="34" charset="-128"/>
                <a:cs typeface="+mn-cs"/>
              </a:defRPr>
            </a:lvl1pPr>
          </a:lstStyle>
          <a:p>
            <a:pPr marL="0" lvl="0" indent="0" algn="l" defTabSz="802020" rtl="0" eaLnBrk="1" latinLnBrk="0" hangingPunct="1">
              <a:lnSpc>
                <a:spcPct val="90000"/>
              </a:lnSpc>
              <a:spcBef>
                <a:spcPts val="877"/>
              </a:spcBef>
              <a:buFont typeface="Wingdings" panose="05000000000000000000" pitchFamily="2" charset="2"/>
              <a:buNone/>
            </a:pPr>
            <a:r>
              <a:rPr lang="en-US" dirty="0"/>
              <a:t>Financial Performance</a:t>
            </a:r>
          </a:p>
        </p:txBody>
      </p:sp>
      <p:sp>
        <p:nvSpPr>
          <p:cNvPr id="13" name="Text Placeholder 2">
            <a:extLst>
              <a:ext uri="{FF2B5EF4-FFF2-40B4-BE49-F238E27FC236}">
                <a16:creationId xmlns:a16="http://schemas.microsoft.com/office/drawing/2014/main" id="{A25F3C27-9399-45CA-BD1F-7DE2179CF119}"/>
              </a:ext>
            </a:extLst>
          </p:cNvPr>
          <p:cNvSpPr>
            <a:spLocks noGrp="1"/>
          </p:cNvSpPr>
          <p:nvPr>
            <p:ph type="body" sz="quarter" idx="13" hasCustomPrompt="1"/>
          </p:nvPr>
        </p:nvSpPr>
        <p:spPr>
          <a:xfrm>
            <a:off x="214289" y="2726674"/>
            <a:ext cx="5015990" cy="1294457"/>
          </a:xfrm>
        </p:spPr>
        <p:txBody>
          <a:bodyPr/>
          <a:lstStyle>
            <a:lvl1pPr marL="0" indent="0">
              <a:buFont typeface="Wingdings" panose="05000000000000000000" pitchFamily="2" charset="2"/>
              <a:buNone/>
              <a:defRPr sz="1228" b="1" u="none">
                <a:solidFill>
                  <a:srgbClr val="101E80"/>
                </a:solidFill>
                <a:latin typeface="Yu Gothic" panose="020B0400000000000000" pitchFamily="34" charset="-128"/>
                <a:ea typeface="Yu Gothic" panose="020B0400000000000000" pitchFamily="34" charset="-128"/>
              </a:defRPr>
            </a:lvl1pPr>
          </a:lstStyle>
          <a:p>
            <a:pPr lvl="0"/>
            <a:r>
              <a:rPr lang="en-US" dirty="0"/>
              <a:t>Investment Structure</a:t>
            </a:r>
          </a:p>
          <a:p>
            <a:pPr lvl="0"/>
            <a:endParaRPr lang="en-US" dirty="0"/>
          </a:p>
          <a:p>
            <a:pPr lvl="0"/>
            <a:endParaRPr lang="en-US" dirty="0"/>
          </a:p>
          <a:p>
            <a:pPr lvl="0"/>
            <a:endParaRPr lang="en-US" dirty="0"/>
          </a:p>
        </p:txBody>
      </p:sp>
      <p:sp>
        <p:nvSpPr>
          <p:cNvPr id="14" name="Text Placeholder 2">
            <a:extLst>
              <a:ext uri="{FF2B5EF4-FFF2-40B4-BE49-F238E27FC236}">
                <a16:creationId xmlns:a16="http://schemas.microsoft.com/office/drawing/2014/main" id="{9ACE8B73-9CF8-4EFF-9DC8-77C5B41C48F7}"/>
              </a:ext>
            </a:extLst>
          </p:cNvPr>
          <p:cNvSpPr>
            <a:spLocks noGrp="1"/>
          </p:cNvSpPr>
          <p:nvPr>
            <p:ph type="body" sz="quarter" idx="14" hasCustomPrompt="1"/>
          </p:nvPr>
        </p:nvSpPr>
        <p:spPr>
          <a:xfrm>
            <a:off x="5453207" y="4179321"/>
            <a:ext cx="5015990" cy="1294457"/>
          </a:xfrm>
        </p:spPr>
        <p:txBody>
          <a:bodyPr/>
          <a:lstStyle>
            <a:lvl1pPr marL="0" indent="0">
              <a:buFont typeface="Wingdings" panose="05000000000000000000" pitchFamily="2" charset="2"/>
              <a:buNone/>
              <a:defRPr sz="1228" b="1" u="none">
                <a:solidFill>
                  <a:srgbClr val="101E80"/>
                </a:solidFill>
                <a:latin typeface="Yu Gothic" panose="020B0400000000000000" pitchFamily="34" charset="-128"/>
                <a:ea typeface="Yu Gothic" panose="020B0400000000000000" pitchFamily="34" charset="-128"/>
              </a:defRPr>
            </a:lvl1pPr>
          </a:lstStyle>
          <a:p>
            <a:pPr lvl="0"/>
            <a:r>
              <a:rPr lang="en-US" dirty="0"/>
              <a:t>Key Highlights</a:t>
            </a:r>
          </a:p>
          <a:p>
            <a:pPr lvl="0"/>
            <a:endParaRPr lang="en-US" dirty="0"/>
          </a:p>
          <a:p>
            <a:pPr lvl="0"/>
            <a:endParaRPr lang="en-US" dirty="0"/>
          </a:p>
          <a:p>
            <a:pPr lvl="0"/>
            <a:endParaRPr lang="en-US" dirty="0"/>
          </a:p>
        </p:txBody>
      </p:sp>
    </p:spTree>
    <p:extLst>
      <p:ext uri="{BB962C8B-B14F-4D97-AF65-F5344CB8AC3E}">
        <p14:creationId xmlns:p14="http://schemas.microsoft.com/office/powerpoint/2010/main" val="1349396294"/>
      </p:ext>
    </p:extLst>
  </p:cSld>
  <p:clrMapOvr>
    <a:masterClrMapping/>
  </p:clrMapOvr>
  <p:extLst>
    <p:ext uri="{DCECCB84-F9BA-43D5-87BE-67443E8EF086}">
      <p15:sldGuideLst xmlns:p15="http://schemas.microsoft.com/office/powerpoint/2012/main">
        <p15:guide id="1" orient="horz" pos="73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Break_Image">
    <p:spTree>
      <p:nvGrpSpPr>
        <p:cNvPr id="1" name=""/>
        <p:cNvGrpSpPr/>
        <p:nvPr/>
      </p:nvGrpSpPr>
      <p:grpSpPr>
        <a:xfrm>
          <a:off x="0" y="0"/>
          <a:ext cx="0" cy="0"/>
          <a:chOff x="0" y="0"/>
          <a:chExt cx="0" cy="0"/>
        </a:xfrm>
      </p:grpSpPr>
      <p:sp>
        <p:nvSpPr>
          <p:cNvPr id="7" name="Picture Placeholder 13"/>
          <p:cNvSpPr>
            <a:spLocks noGrp="1"/>
          </p:cNvSpPr>
          <p:nvPr>
            <p:ph type="pic" sz="quarter" idx="13"/>
          </p:nvPr>
        </p:nvSpPr>
        <p:spPr>
          <a:xfrm>
            <a:off x="-4307" y="0"/>
            <a:ext cx="10697707" cy="3206536"/>
          </a:xfrm>
          <a:effectLst/>
        </p:spPr>
        <p:txBody>
          <a:bodyPr rtlCol="0">
            <a:normAutofit/>
          </a:bodyPr>
          <a:lstStyle>
            <a:lvl1pPr marL="0" indent="0">
              <a:buNone/>
              <a:defRPr sz="1843">
                <a:ln>
                  <a:noFill/>
                </a:ln>
                <a:solidFill>
                  <a:schemeClr val="bg1">
                    <a:lumMod val="85000"/>
                  </a:schemeClr>
                </a:solidFill>
                <a:latin typeface="Lato Light" charset="0"/>
                <a:ea typeface="Lato Light" charset="0"/>
                <a:cs typeface="Lato Light" charset="0"/>
              </a:defRPr>
            </a:lvl1pPr>
          </a:lstStyle>
          <a:p>
            <a:pPr lvl="0"/>
            <a:endParaRPr lang="en-US" noProof="0" dirty="0"/>
          </a:p>
        </p:txBody>
      </p:sp>
    </p:spTree>
    <p:extLst>
      <p:ext uri="{BB962C8B-B14F-4D97-AF65-F5344CB8AC3E}">
        <p14:creationId xmlns:p14="http://schemas.microsoft.com/office/powerpoint/2010/main" val="1749089887"/>
      </p:ext>
    </p:extLst>
  </p:cSld>
  <p:clrMapOvr>
    <a:masterClrMapping/>
  </p:clrMapOvr>
  <p:transition/>
  <p:extLst>
    <p:ext uri="{DCECCB84-F9BA-43D5-87BE-67443E8EF086}">
      <p15:sldGuideLst xmlns:p15="http://schemas.microsoft.com/office/powerpoint/2012/main">
        <p15:guide id="1" orient="horz" pos="2381">
          <p15:clr>
            <a:srgbClr val="FBAE40"/>
          </p15:clr>
        </p15:guide>
        <p15:guide id="2" pos="336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3C371-CB19-5215-961C-51E22E632815}"/>
              </a:ext>
            </a:extLst>
          </p:cNvPr>
          <p:cNvSpPr>
            <a:spLocks noGrp="1"/>
          </p:cNvSpPr>
          <p:nvPr>
            <p:ph type="ctrTitle"/>
          </p:nvPr>
        </p:nvSpPr>
        <p:spPr>
          <a:xfrm>
            <a:off x="1336675" y="1238250"/>
            <a:ext cx="8020050" cy="2632075"/>
          </a:xfrm>
        </p:spPr>
        <p:txBody>
          <a:bodyPr anchor="b"/>
          <a:lstStyle>
            <a:lvl1pPr algn="ctr">
              <a:defRPr sz="6000"/>
            </a:lvl1pPr>
          </a:lstStyle>
          <a:p>
            <a:r>
              <a:rPr lang="en-GB"/>
              <a:t>Click to edit Master title style</a:t>
            </a:r>
            <a:endParaRPr lang="en-SG"/>
          </a:p>
        </p:txBody>
      </p:sp>
      <p:sp>
        <p:nvSpPr>
          <p:cNvPr id="3" name="Subtitle 2">
            <a:extLst>
              <a:ext uri="{FF2B5EF4-FFF2-40B4-BE49-F238E27FC236}">
                <a16:creationId xmlns:a16="http://schemas.microsoft.com/office/drawing/2014/main" id="{B4903F87-37FA-926E-4A26-28019EAE1252}"/>
              </a:ext>
            </a:extLst>
          </p:cNvPr>
          <p:cNvSpPr>
            <a:spLocks noGrp="1"/>
          </p:cNvSpPr>
          <p:nvPr>
            <p:ph type="subTitle" idx="1"/>
          </p:nvPr>
        </p:nvSpPr>
        <p:spPr>
          <a:xfrm>
            <a:off x="1336675" y="3971925"/>
            <a:ext cx="8020050"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SG"/>
          </a:p>
        </p:txBody>
      </p:sp>
      <p:sp>
        <p:nvSpPr>
          <p:cNvPr id="4" name="Date Placeholder 3">
            <a:extLst>
              <a:ext uri="{FF2B5EF4-FFF2-40B4-BE49-F238E27FC236}">
                <a16:creationId xmlns:a16="http://schemas.microsoft.com/office/drawing/2014/main" id="{C9EDFFBC-80EA-82A9-FD53-90C551A93511}"/>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CD3EF0A3-764F-F0A4-E5E5-2474819AD44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E6DF5B3-B9B0-E2B5-38D3-7AD997A9AB70}"/>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3792564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E485-7BD4-A02B-0EC6-EFB4C2C6379F}"/>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4B305B4F-2202-64F4-6636-291590AE29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B628D8A4-AAD0-A534-08AA-61F43BA82A28}"/>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B2387969-EF5F-70CD-432B-CCB13122331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BEF6A9D-9CAA-909C-A318-7A176262775D}"/>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10866047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07E-7157-4601-909C-A8B18A04BCAC}"/>
              </a:ext>
            </a:extLst>
          </p:cNvPr>
          <p:cNvSpPr>
            <a:spLocks noGrp="1"/>
          </p:cNvSpPr>
          <p:nvPr>
            <p:ph type="title"/>
          </p:nvPr>
        </p:nvSpPr>
        <p:spPr>
          <a:xfrm>
            <a:off x="730250" y="1884363"/>
            <a:ext cx="9221788" cy="3146425"/>
          </a:xfrm>
        </p:spPr>
        <p:txBody>
          <a:bodyPr anchor="b"/>
          <a:lstStyle>
            <a:lvl1pPr>
              <a:defRPr sz="6000"/>
            </a:lvl1pPr>
          </a:lstStyle>
          <a:p>
            <a:r>
              <a:rPr lang="en-GB"/>
              <a:t>Click to edit Master title style</a:t>
            </a:r>
            <a:endParaRPr lang="en-SG"/>
          </a:p>
        </p:txBody>
      </p:sp>
      <p:sp>
        <p:nvSpPr>
          <p:cNvPr id="3" name="Text Placeholder 2">
            <a:extLst>
              <a:ext uri="{FF2B5EF4-FFF2-40B4-BE49-F238E27FC236}">
                <a16:creationId xmlns:a16="http://schemas.microsoft.com/office/drawing/2014/main" id="{3E857F0D-C431-5B83-803A-6A218E809ADA}"/>
              </a:ext>
            </a:extLst>
          </p:cNvPr>
          <p:cNvSpPr>
            <a:spLocks noGrp="1"/>
          </p:cNvSpPr>
          <p:nvPr>
            <p:ph type="body" idx="1"/>
          </p:nvPr>
        </p:nvSpPr>
        <p:spPr>
          <a:xfrm>
            <a:off x="730250" y="5059363"/>
            <a:ext cx="9221788" cy="16541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0B19A4-BF64-D13C-1E65-FF887D1ABE79}"/>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13DD95EF-7DD8-E41C-59F5-C967C604075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BA9F368-3D54-2B24-2DA3-6729F2FC5127}"/>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326866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ED39-E0DD-B427-EEE2-3F3F3D77DF4F}"/>
              </a:ext>
            </a:extLst>
          </p:cNvPr>
          <p:cNvSpPr>
            <a:spLocks noGrp="1"/>
          </p:cNvSpPr>
          <p:nvPr>
            <p:ph type="title"/>
          </p:nvPr>
        </p:nvSpPr>
        <p:spPr/>
        <p:txBody>
          <a:bodyPr/>
          <a:lstStyle/>
          <a:p>
            <a:r>
              <a:rPr lang="en-GB"/>
              <a:t>Click to edit Master title style</a:t>
            </a:r>
            <a:endParaRPr lang="en-SG"/>
          </a:p>
        </p:txBody>
      </p:sp>
      <p:sp>
        <p:nvSpPr>
          <p:cNvPr id="3" name="Content Placeholder 2">
            <a:extLst>
              <a:ext uri="{FF2B5EF4-FFF2-40B4-BE49-F238E27FC236}">
                <a16:creationId xmlns:a16="http://schemas.microsoft.com/office/drawing/2014/main" id="{A28A4CC9-C046-E81C-CF77-47968BA70458}"/>
              </a:ext>
            </a:extLst>
          </p:cNvPr>
          <p:cNvSpPr>
            <a:spLocks noGrp="1"/>
          </p:cNvSpPr>
          <p:nvPr>
            <p:ph sz="half" idx="1"/>
          </p:nvPr>
        </p:nvSpPr>
        <p:spPr>
          <a:xfrm>
            <a:off x="735013" y="2012950"/>
            <a:ext cx="4535487" cy="47974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Content Placeholder 3">
            <a:extLst>
              <a:ext uri="{FF2B5EF4-FFF2-40B4-BE49-F238E27FC236}">
                <a16:creationId xmlns:a16="http://schemas.microsoft.com/office/drawing/2014/main" id="{92C014C2-C88E-1471-6C66-A6D1523819BC}"/>
              </a:ext>
            </a:extLst>
          </p:cNvPr>
          <p:cNvSpPr>
            <a:spLocks noGrp="1"/>
          </p:cNvSpPr>
          <p:nvPr>
            <p:ph sz="half" idx="2"/>
          </p:nvPr>
        </p:nvSpPr>
        <p:spPr>
          <a:xfrm>
            <a:off x="5422900" y="2012950"/>
            <a:ext cx="4535488" cy="47974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Date Placeholder 4">
            <a:extLst>
              <a:ext uri="{FF2B5EF4-FFF2-40B4-BE49-F238E27FC236}">
                <a16:creationId xmlns:a16="http://schemas.microsoft.com/office/drawing/2014/main" id="{3509B9A7-B491-6A27-6FBA-EFD153AE4976}"/>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6" name="Footer Placeholder 5">
            <a:extLst>
              <a:ext uri="{FF2B5EF4-FFF2-40B4-BE49-F238E27FC236}">
                <a16:creationId xmlns:a16="http://schemas.microsoft.com/office/drawing/2014/main" id="{5AEBEE54-7E8B-CCE3-4896-79D0030C921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201FB80-407B-4AC1-3176-3986E5C04132}"/>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41612576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66F1-30C8-3626-7C55-0C28113B4C2A}"/>
              </a:ext>
            </a:extLst>
          </p:cNvPr>
          <p:cNvSpPr>
            <a:spLocks noGrp="1"/>
          </p:cNvSpPr>
          <p:nvPr>
            <p:ph type="title"/>
          </p:nvPr>
        </p:nvSpPr>
        <p:spPr>
          <a:xfrm>
            <a:off x="736600" y="403225"/>
            <a:ext cx="9223375" cy="1460500"/>
          </a:xfrm>
        </p:spPr>
        <p:txBody>
          <a:bodyPr/>
          <a:lstStyle/>
          <a:p>
            <a:r>
              <a:rPr lang="en-GB"/>
              <a:t>Click to edit Master title style</a:t>
            </a:r>
            <a:endParaRPr lang="en-SG"/>
          </a:p>
        </p:txBody>
      </p:sp>
      <p:sp>
        <p:nvSpPr>
          <p:cNvPr id="3" name="Text Placeholder 2">
            <a:extLst>
              <a:ext uri="{FF2B5EF4-FFF2-40B4-BE49-F238E27FC236}">
                <a16:creationId xmlns:a16="http://schemas.microsoft.com/office/drawing/2014/main" id="{273736F8-956C-94C0-4B59-92AB20E0BFEB}"/>
              </a:ext>
            </a:extLst>
          </p:cNvPr>
          <p:cNvSpPr>
            <a:spLocks noGrp="1"/>
          </p:cNvSpPr>
          <p:nvPr>
            <p:ph type="body" idx="1"/>
          </p:nvPr>
        </p:nvSpPr>
        <p:spPr>
          <a:xfrm>
            <a:off x="736600" y="1854200"/>
            <a:ext cx="4524375"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D4A2FE-9BE7-31BD-F33F-B8F6293D2B14}"/>
              </a:ext>
            </a:extLst>
          </p:cNvPr>
          <p:cNvSpPr>
            <a:spLocks noGrp="1"/>
          </p:cNvSpPr>
          <p:nvPr>
            <p:ph sz="half" idx="2"/>
          </p:nvPr>
        </p:nvSpPr>
        <p:spPr>
          <a:xfrm>
            <a:off x="736600" y="2762250"/>
            <a:ext cx="4524375" cy="40624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5" name="Text Placeholder 4">
            <a:extLst>
              <a:ext uri="{FF2B5EF4-FFF2-40B4-BE49-F238E27FC236}">
                <a16:creationId xmlns:a16="http://schemas.microsoft.com/office/drawing/2014/main" id="{6DEC8386-851A-546F-1267-D3E10AE3DF6C}"/>
              </a:ext>
            </a:extLst>
          </p:cNvPr>
          <p:cNvSpPr>
            <a:spLocks noGrp="1"/>
          </p:cNvSpPr>
          <p:nvPr>
            <p:ph type="body" sz="quarter" idx="3"/>
          </p:nvPr>
        </p:nvSpPr>
        <p:spPr>
          <a:xfrm>
            <a:off x="5413375" y="1854200"/>
            <a:ext cx="4546600"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93A725F-02DD-EA15-BBB1-65B7AEFDAEF0}"/>
              </a:ext>
            </a:extLst>
          </p:cNvPr>
          <p:cNvSpPr>
            <a:spLocks noGrp="1"/>
          </p:cNvSpPr>
          <p:nvPr>
            <p:ph sz="quarter" idx="4"/>
          </p:nvPr>
        </p:nvSpPr>
        <p:spPr>
          <a:xfrm>
            <a:off x="5413375" y="2762250"/>
            <a:ext cx="4546600" cy="40624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7" name="Date Placeholder 6">
            <a:extLst>
              <a:ext uri="{FF2B5EF4-FFF2-40B4-BE49-F238E27FC236}">
                <a16:creationId xmlns:a16="http://schemas.microsoft.com/office/drawing/2014/main" id="{260A2564-ECA0-8A4C-29AA-10FD963107FB}"/>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8" name="Footer Placeholder 7">
            <a:extLst>
              <a:ext uri="{FF2B5EF4-FFF2-40B4-BE49-F238E27FC236}">
                <a16:creationId xmlns:a16="http://schemas.microsoft.com/office/drawing/2014/main" id="{11800D0E-D6A4-59D7-52C4-7C0545787B9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584462A6-B383-754E-910F-E767724D9AC8}"/>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41177447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8F6C-8E1B-540E-F8F2-A70AF4689B80}"/>
              </a:ext>
            </a:extLst>
          </p:cNvPr>
          <p:cNvSpPr>
            <a:spLocks noGrp="1"/>
          </p:cNvSpPr>
          <p:nvPr>
            <p:ph type="title"/>
          </p:nvPr>
        </p:nvSpPr>
        <p:spPr/>
        <p:txBody>
          <a:bodyPr/>
          <a:lstStyle/>
          <a:p>
            <a:r>
              <a:rPr lang="en-GB"/>
              <a:t>Click to edit Master title style</a:t>
            </a:r>
            <a:endParaRPr lang="en-SG"/>
          </a:p>
        </p:txBody>
      </p:sp>
      <p:sp>
        <p:nvSpPr>
          <p:cNvPr id="3" name="Date Placeholder 2">
            <a:extLst>
              <a:ext uri="{FF2B5EF4-FFF2-40B4-BE49-F238E27FC236}">
                <a16:creationId xmlns:a16="http://schemas.microsoft.com/office/drawing/2014/main" id="{375DD454-48B6-125A-D5BA-23CFA48F0D54}"/>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4" name="Footer Placeholder 3">
            <a:extLst>
              <a:ext uri="{FF2B5EF4-FFF2-40B4-BE49-F238E27FC236}">
                <a16:creationId xmlns:a16="http://schemas.microsoft.com/office/drawing/2014/main" id="{1F48CA7A-32F4-FC5B-CA82-53F2747AEEC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35A0458-E7E4-EDC0-39B4-6CB85ABDCC77}"/>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3961717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A403E5-ECEE-4989-5134-511A2376CBC8}"/>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3" name="Footer Placeholder 2">
            <a:extLst>
              <a:ext uri="{FF2B5EF4-FFF2-40B4-BE49-F238E27FC236}">
                <a16:creationId xmlns:a16="http://schemas.microsoft.com/office/drawing/2014/main" id="{26EC3DBC-304E-7F83-5EDA-632DDE57C0E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61319B8-BECE-03EF-6C4C-A7BF3CE55501}"/>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14155151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C911-5AAB-D5EB-F9FF-80F6586FBA6F}"/>
              </a:ext>
            </a:extLst>
          </p:cNvPr>
          <p:cNvSpPr>
            <a:spLocks noGrp="1"/>
          </p:cNvSpPr>
          <p:nvPr>
            <p:ph type="title"/>
          </p:nvPr>
        </p:nvSpPr>
        <p:spPr>
          <a:xfrm>
            <a:off x="736600" y="504825"/>
            <a:ext cx="3449638" cy="1763713"/>
          </a:xfrm>
        </p:spPr>
        <p:txBody>
          <a:bodyPr anchor="b"/>
          <a:lstStyle>
            <a:lvl1pPr>
              <a:defRPr sz="3200"/>
            </a:lvl1pPr>
          </a:lstStyle>
          <a:p>
            <a:r>
              <a:rPr lang="en-GB"/>
              <a:t>Click to edit Master title style</a:t>
            </a:r>
            <a:endParaRPr lang="en-SG"/>
          </a:p>
        </p:txBody>
      </p:sp>
      <p:sp>
        <p:nvSpPr>
          <p:cNvPr id="3" name="Content Placeholder 2">
            <a:extLst>
              <a:ext uri="{FF2B5EF4-FFF2-40B4-BE49-F238E27FC236}">
                <a16:creationId xmlns:a16="http://schemas.microsoft.com/office/drawing/2014/main" id="{5C0F7CFD-FEF5-3A6B-033D-28AB6A0C4C76}"/>
              </a:ext>
            </a:extLst>
          </p:cNvPr>
          <p:cNvSpPr>
            <a:spLocks noGrp="1"/>
          </p:cNvSpPr>
          <p:nvPr>
            <p:ph idx="1"/>
          </p:nvPr>
        </p:nvSpPr>
        <p:spPr>
          <a:xfrm>
            <a:off x="4546600" y="1089025"/>
            <a:ext cx="5413375" cy="53736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Text Placeholder 3">
            <a:extLst>
              <a:ext uri="{FF2B5EF4-FFF2-40B4-BE49-F238E27FC236}">
                <a16:creationId xmlns:a16="http://schemas.microsoft.com/office/drawing/2014/main" id="{807029E2-617D-AAA0-C484-53BA095ADEDD}"/>
              </a:ext>
            </a:extLst>
          </p:cNvPr>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B1AFD4-FE24-5BB5-D323-3CD0E0306E70}"/>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6" name="Footer Placeholder 5">
            <a:extLst>
              <a:ext uri="{FF2B5EF4-FFF2-40B4-BE49-F238E27FC236}">
                <a16:creationId xmlns:a16="http://schemas.microsoft.com/office/drawing/2014/main" id="{F91AD100-271E-C7EA-7351-0CB740C010D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67EB7C0-2762-177F-5DC8-6732C4AE9CFC}"/>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418610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4" name="shp_SDPTitle"/>
          <p:cNvSpPr>
            <a:spLocks noGrp="1"/>
          </p:cNvSpPr>
          <p:nvPr>
            <p:ph type="dt" sz="half" idx="10"/>
          </p:nvPr>
        </p:nvSpPr>
        <p:spPr/>
        <p:txBody>
          <a:bodyPr/>
          <a:lstStyle/>
          <a:p>
            <a:r>
              <a:rPr lang="en-US" dirty="0"/>
              <a:t>19 April 2016</a:t>
            </a:r>
          </a:p>
        </p:txBody>
      </p:sp>
      <p:sp>
        <p:nvSpPr>
          <p:cNvPr id="5" name="shp_PresTitle"/>
          <p:cNvSpPr>
            <a:spLocks noGrp="1"/>
          </p:cNvSpPr>
          <p:nvPr>
            <p:ph type="ftr" sz="quarter" idx="11"/>
          </p:nvPr>
        </p:nvSpPr>
        <p:spPr/>
        <p:txBody>
          <a:bodyPr/>
          <a:lstStyle/>
          <a:p>
            <a:r>
              <a:rPr lang="en-US" dirty="0"/>
              <a:t>Confidential</a:t>
            </a:r>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Tree>
    <p:extLst>
      <p:ext uri="{BB962C8B-B14F-4D97-AF65-F5344CB8AC3E}">
        <p14:creationId xmlns:p14="http://schemas.microsoft.com/office/powerpoint/2010/main" val="3354810128"/>
      </p:ext>
    </p:extLst>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8E32-F3FF-BF27-1579-924442020C14}"/>
              </a:ext>
            </a:extLst>
          </p:cNvPr>
          <p:cNvSpPr>
            <a:spLocks noGrp="1"/>
          </p:cNvSpPr>
          <p:nvPr>
            <p:ph type="title"/>
          </p:nvPr>
        </p:nvSpPr>
        <p:spPr>
          <a:xfrm>
            <a:off x="736600" y="504825"/>
            <a:ext cx="3449638" cy="1763713"/>
          </a:xfrm>
        </p:spPr>
        <p:txBody>
          <a:bodyPr anchor="b"/>
          <a:lstStyle>
            <a:lvl1pPr>
              <a:defRPr sz="3200"/>
            </a:lvl1pPr>
          </a:lstStyle>
          <a:p>
            <a:r>
              <a:rPr lang="en-GB"/>
              <a:t>Click to edit Master title style</a:t>
            </a:r>
            <a:endParaRPr lang="en-SG"/>
          </a:p>
        </p:txBody>
      </p:sp>
      <p:sp>
        <p:nvSpPr>
          <p:cNvPr id="3" name="Picture Placeholder 2">
            <a:extLst>
              <a:ext uri="{FF2B5EF4-FFF2-40B4-BE49-F238E27FC236}">
                <a16:creationId xmlns:a16="http://schemas.microsoft.com/office/drawing/2014/main" id="{C2CFFA1F-060B-EC78-02B2-5CF3042A7B3E}"/>
              </a:ext>
            </a:extLst>
          </p:cNvPr>
          <p:cNvSpPr>
            <a:spLocks noGrp="1"/>
          </p:cNvSpPr>
          <p:nvPr>
            <p:ph type="pic" idx="1"/>
          </p:nvPr>
        </p:nvSpPr>
        <p:spPr>
          <a:xfrm>
            <a:off x="4546600" y="1089025"/>
            <a:ext cx="5413375" cy="53736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48F22D7-8058-3358-8A17-7991D0845919}"/>
              </a:ext>
            </a:extLst>
          </p:cNvPr>
          <p:cNvSpPr>
            <a:spLocks noGrp="1"/>
          </p:cNvSpPr>
          <p:nvPr>
            <p:ph type="body" sz="half" idx="2"/>
          </p:nvPr>
        </p:nvSpPr>
        <p:spPr>
          <a:xfrm>
            <a:off x="736600" y="2268538"/>
            <a:ext cx="3449638" cy="42021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FA4A3ED-274D-57C0-C471-8FD2C651BEA2}"/>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6" name="Footer Placeholder 5">
            <a:extLst>
              <a:ext uri="{FF2B5EF4-FFF2-40B4-BE49-F238E27FC236}">
                <a16:creationId xmlns:a16="http://schemas.microsoft.com/office/drawing/2014/main" id="{A0566110-C26C-F68A-B256-86B1BE62621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226F363-5FE7-90B7-1A66-857932C533E3}"/>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875870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34D9-C3A4-E5C1-01A8-8DB46FF45F09}"/>
              </a:ext>
            </a:extLst>
          </p:cNvPr>
          <p:cNvSpPr>
            <a:spLocks noGrp="1"/>
          </p:cNvSpPr>
          <p:nvPr>
            <p:ph type="title"/>
          </p:nvPr>
        </p:nvSpPr>
        <p:spPr/>
        <p:txBody>
          <a:bodyPr/>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EAFD77F5-8F19-F649-A82A-4AC1D0C9F32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A33A6BEE-55EF-D6CA-960A-5A33D6F76C00}"/>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87E242A9-5654-668A-BD6A-EA620136C74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DA4B8E6-8A51-3679-0B6C-035027F795A6}"/>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37142599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7B2B2-EC75-9B16-32DB-63CD02F1E22C}"/>
              </a:ext>
            </a:extLst>
          </p:cNvPr>
          <p:cNvSpPr>
            <a:spLocks noGrp="1"/>
          </p:cNvSpPr>
          <p:nvPr>
            <p:ph type="title" orient="vert"/>
          </p:nvPr>
        </p:nvSpPr>
        <p:spPr>
          <a:xfrm>
            <a:off x="7653338" y="403225"/>
            <a:ext cx="2305050" cy="6407150"/>
          </a:xfrm>
        </p:spPr>
        <p:txBody>
          <a:bodyPr vert="eaVert"/>
          <a:lstStyle/>
          <a:p>
            <a:r>
              <a:rPr lang="en-GB"/>
              <a:t>Click to edit Master title style</a:t>
            </a:r>
            <a:endParaRPr lang="en-SG"/>
          </a:p>
        </p:txBody>
      </p:sp>
      <p:sp>
        <p:nvSpPr>
          <p:cNvPr id="3" name="Vertical Text Placeholder 2">
            <a:extLst>
              <a:ext uri="{FF2B5EF4-FFF2-40B4-BE49-F238E27FC236}">
                <a16:creationId xmlns:a16="http://schemas.microsoft.com/office/drawing/2014/main" id="{E9951195-215D-D5DC-8A7C-737D1BF39914}"/>
              </a:ext>
            </a:extLst>
          </p:cNvPr>
          <p:cNvSpPr>
            <a:spLocks noGrp="1"/>
          </p:cNvSpPr>
          <p:nvPr>
            <p:ph type="body" orient="vert" idx="1"/>
          </p:nvPr>
        </p:nvSpPr>
        <p:spPr>
          <a:xfrm>
            <a:off x="735013" y="403225"/>
            <a:ext cx="6765925" cy="64071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D15A92F8-6BD8-235B-46FE-306CE1D8B3CD}"/>
              </a:ext>
            </a:extLst>
          </p:cNvPr>
          <p:cNvSpPr>
            <a:spLocks noGrp="1"/>
          </p:cNvSpPr>
          <p:nvPr>
            <p:ph type="dt" sz="half" idx="10"/>
          </p:nvPr>
        </p:nvSpPr>
        <p:spPr/>
        <p:txBody>
          <a:body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568477C1-03C1-060C-F70D-7EF1F04EFA1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0319918-CE05-FA5E-7EFF-5A8578E4EF94}"/>
              </a:ext>
            </a:extLst>
          </p:cNvPr>
          <p:cNvSpPr>
            <a:spLocks noGrp="1"/>
          </p:cNvSpPr>
          <p:nvPr>
            <p:ph type="sldNum" sz="quarter" idx="12"/>
          </p:nvPr>
        </p:nvSpPr>
        <p:spPr>
          <a:xfrm>
            <a:off x="7551738" y="7008813"/>
            <a:ext cx="2406650" cy="401637"/>
          </a:xfrm>
          <a:prstGeom prst="rect">
            <a:avLst/>
          </a:prstGeom>
        </p:spPr>
        <p:txBody>
          <a:bodyPr/>
          <a:lstStyle/>
          <a:p>
            <a:fld id="{35ED8971-E3B4-4F7E-9403-1C24A245CA66}" type="slidenum">
              <a:rPr lang="en-SG" smtClean="0"/>
              <a:t>‹#›</a:t>
            </a:fld>
            <a:endParaRPr lang="en-SG"/>
          </a:p>
        </p:txBody>
      </p:sp>
    </p:spTree>
    <p:extLst>
      <p:ext uri="{BB962C8B-B14F-4D97-AF65-F5344CB8AC3E}">
        <p14:creationId xmlns:p14="http://schemas.microsoft.com/office/powerpoint/2010/main" val="24017458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808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eet_the_squad">
    <p:spTree>
      <p:nvGrpSpPr>
        <p:cNvPr id="1" name=""/>
        <p:cNvGrpSpPr/>
        <p:nvPr/>
      </p:nvGrpSpPr>
      <p:grpSpPr>
        <a:xfrm>
          <a:off x="0" y="0"/>
          <a:ext cx="0" cy="0"/>
          <a:chOff x="0" y="0"/>
          <a:chExt cx="0" cy="0"/>
        </a:xfrm>
      </p:grpSpPr>
      <p:sp>
        <p:nvSpPr>
          <p:cNvPr id="3" name="Picture Placeholder 13"/>
          <p:cNvSpPr>
            <a:spLocks noGrp="1"/>
          </p:cNvSpPr>
          <p:nvPr>
            <p:ph type="pic" sz="quarter" idx="14"/>
          </p:nvPr>
        </p:nvSpPr>
        <p:spPr>
          <a:xfrm>
            <a:off x="1193465" y="1678666"/>
            <a:ext cx="2607966" cy="3399982"/>
          </a:xfrm>
          <a:effectLst/>
        </p:spPr>
        <p:txBody>
          <a:bodyPr rtlCol="0">
            <a:normAutofit/>
          </a:bodyPr>
          <a:lstStyle>
            <a:lvl1pPr marL="0" indent="0">
              <a:buNone/>
              <a:defRPr sz="1141"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4" name="Picture Placeholder 13"/>
          <p:cNvSpPr>
            <a:spLocks noGrp="1"/>
          </p:cNvSpPr>
          <p:nvPr>
            <p:ph type="pic" sz="quarter" idx="15"/>
          </p:nvPr>
        </p:nvSpPr>
        <p:spPr>
          <a:xfrm>
            <a:off x="6869128" y="1678666"/>
            <a:ext cx="2607966" cy="3399982"/>
          </a:xfrm>
          <a:effectLst/>
        </p:spPr>
        <p:txBody>
          <a:bodyPr rtlCol="0">
            <a:normAutofit/>
          </a:bodyPr>
          <a:lstStyle>
            <a:lvl1pPr marL="0" indent="0">
              <a:buNone/>
              <a:defRPr sz="1141"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
        <p:nvSpPr>
          <p:cNvPr id="5" name="Picture Placeholder 13"/>
          <p:cNvSpPr>
            <a:spLocks noGrp="1"/>
          </p:cNvSpPr>
          <p:nvPr>
            <p:ph type="pic" sz="quarter" idx="16"/>
          </p:nvPr>
        </p:nvSpPr>
        <p:spPr>
          <a:xfrm>
            <a:off x="4031297" y="1678666"/>
            <a:ext cx="2607966" cy="3399982"/>
          </a:xfrm>
          <a:effectLst/>
        </p:spPr>
        <p:txBody>
          <a:bodyPr rtlCol="0">
            <a:normAutofit/>
          </a:bodyPr>
          <a:lstStyle>
            <a:lvl1pPr marL="0" indent="0">
              <a:buNone/>
              <a:defRPr sz="1141" b="0" i="0">
                <a:ln>
                  <a:noFill/>
                </a:ln>
                <a:solidFill>
                  <a:schemeClr val="bg1">
                    <a:lumMod val="85000"/>
                  </a:schemeClr>
                </a:solidFill>
                <a:latin typeface="Poppins Light" charset="0"/>
                <a:ea typeface="Poppins Light" charset="0"/>
                <a:cs typeface="Poppins Light" charset="0"/>
              </a:defRPr>
            </a:lvl1pPr>
          </a:lstStyle>
          <a:p>
            <a:pPr lvl="0"/>
            <a:endParaRPr lang="en-US" noProof="0" dirty="0"/>
          </a:p>
        </p:txBody>
      </p:sp>
    </p:spTree>
    <p:extLst>
      <p:ext uri="{BB962C8B-B14F-4D97-AF65-F5344CB8AC3E}">
        <p14:creationId xmlns:p14="http://schemas.microsoft.com/office/powerpoint/2010/main" val="262695092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Left Pic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5BCFA5-5074-C9B5-85C4-17433CC7D064}"/>
              </a:ext>
            </a:extLst>
          </p:cNvPr>
          <p:cNvSpPr/>
          <p:nvPr userDrawn="1"/>
        </p:nvSpPr>
        <p:spPr>
          <a:xfrm>
            <a:off x="4950468" y="319428"/>
            <a:ext cx="831461" cy="381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02134" eaLnBrk="1" fontAlgn="auto" hangingPunct="1">
              <a:spcBef>
                <a:spcPts val="0"/>
              </a:spcBef>
              <a:spcAft>
                <a:spcPts val="0"/>
              </a:spcAft>
              <a:defRPr/>
            </a:pPr>
            <a:endParaRPr lang="en-US" sz="877"/>
          </a:p>
        </p:txBody>
      </p:sp>
      <p:sp>
        <p:nvSpPr>
          <p:cNvPr id="2" name="Picture Placeholder 13"/>
          <p:cNvSpPr>
            <a:spLocks noGrp="1"/>
          </p:cNvSpPr>
          <p:nvPr>
            <p:ph type="pic" sz="quarter" idx="13"/>
          </p:nvPr>
        </p:nvSpPr>
        <p:spPr>
          <a:xfrm>
            <a:off x="0" y="0"/>
            <a:ext cx="5351354" cy="7561263"/>
          </a:xfrm>
          <a:effectLst/>
        </p:spPr>
        <p:txBody>
          <a:bodyPr rtlCol="0">
            <a:normAutofit/>
          </a:bodyPr>
          <a:lstStyle>
            <a:lvl1pPr marL="0" indent="0">
              <a:buNone/>
              <a:defRPr sz="1843">
                <a:ln>
                  <a:noFill/>
                </a:ln>
                <a:solidFill>
                  <a:schemeClr val="bg1">
                    <a:lumMod val="85000"/>
                  </a:schemeClr>
                </a:solidFill>
                <a:latin typeface="Lato Light" charset="0"/>
                <a:ea typeface="Lato Light" charset="0"/>
                <a:cs typeface="Lato Light" charset="0"/>
              </a:defRPr>
            </a:lvl1pPr>
          </a:lstStyle>
          <a:p>
            <a:pPr lvl="0"/>
            <a:endParaRPr lang="en-US" noProof="0" dirty="0"/>
          </a:p>
        </p:txBody>
      </p:sp>
    </p:spTree>
    <p:extLst>
      <p:ext uri="{BB962C8B-B14F-4D97-AF65-F5344CB8AC3E}">
        <p14:creationId xmlns:p14="http://schemas.microsoft.com/office/powerpoint/2010/main" val="273964473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lvl1pPr>
              <a:lnSpc>
                <a:spcPct val="90000"/>
              </a:lnSpc>
              <a:defRPr/>
            </a:lvl1pPr>
          </a:lstStyle>
          <a:p>
            <a:r>
              <a:rPr lang="en-US"/>
              <a:t>Click to edit Master title style</a:t>
            </a:r>
            <a:endParaRPr lang="en-US" dirty="0"/>
          </a:p>
        </p:txBody>
      </p:sp>
      <p:sp>
        <p:nvSpPr>
          <p:cNvPr id="4" name="shp_SDPTitle"/>
          <p:cNvSpPr>
            <a:spLocks noGrp="1"/>
          </p:cNvSpPr>
          <p:nvPr>
            <p:ph type="dt" sz="half" idx="10"/>
          </p:nvPr>
        </p:nvSpPr>
        <p:spPr/>
        <p:txBody>
          <a:bodyPr/>
          <a:lstStyle/>
          <a:p>
            <a:r>
              <a:rPr lang="en-US" dirty="0"/>
              <a:t>19 April 2016</a:t>
            </a:r>
          </a:p>
        </p:txBody>
      </p:sp>
      <p:sp>
        <p:nvSpPr>
          <p:cNvPr id="5" name="shp_PresTitle"/>
          <p:cNvSpPr>
            <a:spLocks noGrp="1"/>
          </p:cNvSpPr>
          <p:nvPr>
            <p:ph type="ftr" sz="quarter" idx="11"/>
          </p:nvPr>
        </p:nvSpPr>
        <p:spPr/>
        <p:txBody>
          <a:bodyPr/>
          <a:lstStyle/>
          <a:p>
            <a:r>
              <a:rPr lang="en-US" dirty="0"/>
              <a:t>Confidential</a:t>
            </a:r>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9" name="Espace réservé du texte 8"/>
          <p:cNvSpPr>
            <a:spLocks noGrp="1"/>
          </p:cNvSpPr>
          <p:nvPr>
            <p:ph type="body" sz="quarter" idx="13" hasCustomPrompt="1"/>
          </p:nvPr>
        </p:nvSpPr>
        <p:spPr>
          <a:xfrm>
            <a:off x="486064" y="1571557"/>
            <a:ext cx="9721273" cy="2010807"/>
          </a:xfrm>
          <a:noFill/>
        </p:spPr>
        <p:txBody>
          <a:bodyPr/>
          <a:lstStyle>
            <a:lvl1pPr>
              <a:defRPr/>
            </a:lvl1pPr>
            <a:lvl2pPr indent="-230400">
              <a:buClr>
                <a:schemeClr val="accent1"/>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5"/>
            <a:r>
              <a:rPr lang="en-US" noProof="0" dirty="0"/>
              <a:t>Bullet 5</a:t>
            </a:r>
          </a:p>
          <a:p>
            <a:pPr lvl="6"/>
            <a:r>
              <a:rPr lang="en-US" noProof="0" dirty="0"/>
              <a:t>Normal Text</a:t>
            </a:r>
          </a:p>
        </p:txBody>
      </p:sp>
    </p:spTree>
    <p:extLst>
      <p:ext uri="{BB962C8B-B14F-4D97-AF65-F5344CB8AC3E}">
        <p14:creationId xmlns:p14="http://schemas.microsoft.com/office/powerpoint/2010/main" val="37077835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lvl1pPr>
              <a:lnSpc>
                <a:spcPct val="90000"/>
              </a:lnSpc>
              <a:defRPr/>
            </a:lvl1pPr>
          </a:lstStyle>
          <a:p>
            <a:r>
              <a:rPr lang="en-US"/>
              <a:t>Click to edit Master title style</a:t>
            </a:r>
            <a:endParaRPr lang="en-US" dirty="0"/>
          </a:p>
        </p:txBody>
      </p:sp>
      <p:sp>
        <p:nvSpPr>
          <p:cNvPr id="4" name="shp_SDPTitle"/>
          <p:cNvSpPr>
            <a:spLocks noGrp="1"/>
          </p:cNvSpPr>
          <p:nvPr>
            <p:ph type="dt" sz="half" idx="10"/>
          </p:nvPr>
        </p:nvSpPr>
        <p:spPr/>
        <p:txBody>
          <a:bodyPr/>
          <a:lstStyle/>
          <a:p>
            <a:r>
              <a:rPr lang="en-US" dirty="0"/>
              <a:t>19 April 2016</a:t>
            </a:r>
          </a:p>
        </p:txBody>
      </p:sp>
      <p:sp>
        <p:nvSpPr>
          <p:cNvPr id="5" name="shp_PresTitle"/>
          <p:cNvSpPr>
            <a:spLocks noGrp="1"/>
          </p:cNvSpPr>
          <p:nvPr>
            <p:ph type="ftr" sz="quarter" idx="11"/>
          </p:nvPr>
        </p:nvSpPr>
        <p:spPr/>
        <p:txBody>
          <a:bodyPr/>
          <a:lstStyle/>
          <a:p>
            <a:r>
              <a:rPr lang="en-US" dirty="0"/>
              <a:t>Confidential</a:t>
            </a:r>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9" name="Espace réservé du texte 8"/>
          <p:cNvSpPr>
            <a:spLocks noGrp="1"/>
          </p:cNvSpPr>
          <p:nvPr>
            <p:ph type="body" sz="quarter" idx="13" hasCustomPrompt="1"/>
          </p:nvPr>
        </p:nvSpPr>
        <p:spPr>
          <a:xfrm>
            <a:off x="486064" y="1571557"/>
            <a:ext cx="9721273" cy="2010807"/>
          </a:xfrm>
          <a:noFill/>
        </p:spPr>
        <p:txBody>
          <a:bodyPr/>
          <a:lstStyle>
            <a:lvl1pPr>
              <a:defRPr/>
            </a:lvl1pPr>
            <a:lvl2pPr indent="-230400">
              <a:buClr>
                <a:schemeClr val="accent1"/>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5"/>
            <a:r>
              <a:rPr lang="en-US" noProof="0" dirty="0"/>
              <a:t>Bullet 5</a:t>
            </a:r>
          </a:p>
          <a:p>
            <a:pPr lvl="6"/>
            <a:r>
              <a:rPr lang="en-US" noProof="0" dirty="0"/>
              <a:t>Normal Text</a:t>
            </a:r>
          </a:p>
        </p:txBody>
      </p:sp>
    </p:spTree>
    <p:extLst>
      <p:ext uri="{BB962C8B-B14F-4D97-AF65-F5344CB8AC3E}">
        <p14:creationId xmlns:p14="http://schemas.microsoft.com/office/powerpoint/2010/main" val="14470653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lvl1pPr>
              <a:lnSpc>
                <a:spcPct val="90000"/>
              </a:lnSpc>
              <a:defRPr/>
            </a:lvl1pPr>
          </a:lstStyle>
          <a:p>
            <a:r>
              <a:rPr lang="en-US"/>
              <a:t>Click to edit Master title style</a:t>
            </a:r>
            <a:endParaRPr lang="en-US" dirty="0"/>
          </a:p>
        </p:txBody>
      </p:sp>
      <p:sp>
        <p:nvSpPr>
          <p:cNvPr id="4" name="shp_SDPTitle"/>
          <p:cNvSpPr>
            <a:spLocks noGrp="1"/>
          </p:cNvSpPr>
          <p:nvPr>
            <p:ph type="dt" sz="half" idx="10"/>
          </p:nvPr>
        </p:nvSpPr>
        <p:spPr/>
        <p:txBody>
          <a:bodyPr/>
          <a:lstStyle/>
          <a:p>
            <a:r>
              <a:rPr lang="en-US" dirty="0"/>
              <a:t>19 April 2016</a:t>
            </a:r>
          </a:p>
        </p:txBody>
      </p:sp>
      <p:sp>
        <p:nvSpPr>
          <p:cNvPr id="5" name="shp_PresTitle"/>
          <p:cNvSpPr>
            <a:spLocks noGrp="1"/>
          </p:cNvSpPr>
          <p:nvPr>
            <p:ph type="ftr" sz="quarter" idx="11"/>
          </p:nvPr>
        </p:nvSpPr>
        <p:spPr/>
        <p:txBody>
          <a:bodyPr/>
          <a:lstStyle/>
          <a:p>
            <a:r>
              <a:rPr lang="en-US" dirty="0"/>
              <a:t>Confidential</a:t>
            </a:r>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9" name="Espace réservé du texte 8"/>
          <p:cNvSpPr>
            <a:spLocks noGrp="1"/>
          </p:cNvSpPr>
          <p:nvPr>
            <p:ph type="body" sz="quarter" idx="13" hasCustomPrompt="1"/>
          </p:nvPr>
        </p:nvSpPr>
        <p:spPr>
          <a:xfrm>
            <a:off x="486064" y="1571557"/>
            <a:ext cx="9721273" cy="2010807"/>
          </a:xfrm>
          <a:noFill/>
        </p:spPr>
        <p:txBody>
          <a:bodyPr/>
          <a:lstStyle>
            <a:lvl1pPr>
              <a:defRPr/>
            </a:lvl1pPr>
            <a:lvl2pPr indent="-230400">
              <a:buClr>
                <a:schemeClr val="accent1"/>
              </a:buClr>
              <a:buFont typeface="Symbol" panose="05050102010706020507" pitchFamily="18" charset="2"/>
              <a:buChar char="·"/>
              <a:defRPr baseline="0"/>
            </a:lvl2pPr>
            <a:lvl3pPr>
              <a:defRPr/>
            </a:lvl3pPr>
            <a:lvl4pPr>
              <a:defRPr/>
            </a:lvl4pPr>
            <a:lvl5pPr>
              <a:defRPr/>
            </a:lvl5pPr>
            <a:lvl6pPr marL="1143000" indent="-228600">
              <a:buFont typeface="Symbol" panose="05050102010706020507" pitchFamily="18" charset="2"/>
              <a:buChar char="·"/>
              <a:defRPr lang="en-US" sz="1100" kern="1200" baseline="0" noProof="0" dirty="0" smtClean="0">
                <a:solidFill>
                  <a:schemeClr val="tx1"/>
                </a:solidFill>
                <a:latin typeface="+mn-lt"/>
                <a:ea typeface="+mn-ea"/>
                <a:cs typeface="+mn-cs"/>
              </a:defRPr>
            </a:lvl6pPr>
            <a:lvl7pPr>
              <a:defRPr/>
            </a:lvl7pPr>
          </a:lstStyle>
          <a:p>
            <a:pPr lvl="0"/>
            <a:r>
              <a:rPr lang="en-US" noProof="0" dirty="0"/>
              <a:t>Message Text</a:t>
            </a:r>
          </a:p>
          <a:p>
            <a:pPr lvl="1"/>
            <a:r>
              <a:rPr lang="en-US" noProof="0" dirty="0"/>
              <a:t>Bullet 1</a:t>
            </a:r>
          </a:p>
          <a:p>
            <a:pPr lvl="2"/>
            <a:r>
              <a:rPr lang="en-US" noProof="0" dirty="0"/>
              <a:t>Bullet 2</a:t>
            </a:r>
          </a:p>
          <a:p>
            <a:pPr lvl="3"/>
            <a:r>
              <a:rPr lang="en-US" noProof="0" dirty="0"/>
              <a:t>Bullet 3</a:t>
            </a:r>
          </a:p>
          <a:p>
            <a:pPr lvl="4"/>
            <a:r>
              <a:rPr lang="en-US" noProof="0" dirty="0"/>
              <a:t>Bullet 4</a:t>
            </a:r>
          </a:p>
          <a:p>
            <a:pPr lvl="5"/>
            <a:r>
              <a:rPr lang="en-US" noProof="0" dirty="0"/>
              <a:t>Bullet 5</a:t>
            </a:r>
          </a:p>
          <a:p>
            <a:pPr lvl="6"/>
            <a:r>
              <a:rPr lang="en-US" noProof="0" dirty="0"/>
              <a:t>Normal Text</a:t>
            </a:r>
          </a:p>
        </p:txBody>
      </p:sp>
    </p:spTree>
    <p:extLst>
      <p:ext uri="{BB962C8B-B14F-4D97-AF65-F5344CB8AC3E}">
        <p14:creationId xmlns:p14="http://schemas.microsoft.com/office/powerpoint/2010/main" val="194404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6"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Tree>
    <p:extLst>
      <p:ext uri="{BB962C8B-B14F-4D97-AF65-F5344CB8AC3E}">
        <p14:creationId xmlns:p14="http://schemas.microsoft.com/office/powerpoint/2010/main" val="1720470293"/>
      </p:ext>
    </p:extLst>
  </p:cSld>
  <p:clrMapOvr>
    <a:masterClrMapping/>
  </p:clrMapOvr>
  <p:extLst>
    <p:ext uri="{DCECCB84-F9BA-43D5-87BE-67443E8EF086}">
      <p15:sldGuideLst xmlns:p15="http://schemas.microsoft.com/office/powerpoint/2012/main">
        <p15:guide id="1" orient="horz" pos="2381">
          <p15:clr>
            <a:srgbClr val="FBAE40"/>
          </p15:clr>
        </p15:guide>
        <p15:guide id="2" pos="336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5" name="Content Placeholder 14"/>
          <p:cNvSpPr>
            <a:spLocks noGrp="1"/>
          </p:cNvSpPr>
          <p:nvPr>
            <p:ph sz="quarter" idx="15" hasCustomPrompt="1"/>
          </p:nvPr>
        </p:nvSpPr>
        <p:spPr>
          <a:xfrm>
            <a:off x="486063" y="1571556"/>
            <a:ext cx="4617605" cy="4881632"/>
          </a:xfrm>
        </p:spPr>
        <p:txBody>
          <a:bodyPr>
            <a:noAutofit/>
          </a:bodyPr>
          <a:lstStyle>
            <a:lvl1pPr>
              <a:defRPr/>
            </a:lvl1pPr>
            <a:lvl2pPr indent="-228600">
              <a:buClr>
                <a:schemeClr val="accent1"/>
              </a:buClr>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6" name="Content Placeholder 14"/>
          <p:cNvSpPr>
            <a:spLocks noGrp="1"/>
          </p:cNvSpPr>
          <p:nvPr>
            <p:ph sz="quarter" idx="16" hasCustomPrompt="1"/>
          </p:nvPr>
        </p:nvSpPr>
        <p:spPr>
          <a:xfrm>
            <a:off x="5589732" y="1571556"/>
            <a:ext cx="4617605" cy="4881632"/>
          </a:xfrm>
        </p:spPr>
        <p:txBody>
          <a:bodyPr>
            <a:noAutofit/>
          </a:bodyPr>
          <a:lstStyle>
            <a:lvl1pPr>
              <a:defRPr/>
            </a:lvl1pPr>
            <a:lvl2pPr indent="-228600">
              <a:buClr>
                <a:schemeClr val="accent1"/>
              </a:buClr>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p:txBody>
          <a:bodyPr/>
          <a:lstStyle>
            <a:lvl1pPr>
              <a:lnSpc>
                <a:spcPct val="90000"/>
              </a:lnSpc>
              <a:defRPr/>
            </a:lvl1pPr>
          </a:lstStyle>
          <a:p>
            <a:r>
              <a:rPr lang="en-US"/>
              <a:t>Click to edit Master title style</a:t>
            </a:r>
            <a:endParaRPr lang="en-US" dirty="0"/>
          </a:p>
        </p:txBody>
      </p:sp>
      <p:sp>
        <p:nvSpPr>
          <p:cNvPr id="5" name="shp_SDPTitle"/>
          <p:cNvSpPr>
            <a:spLocks noGrp="1"/>
          </p:cNvSpPr>
          <p:nvPr>
            <p:ph type="dt" sz="half" idx="10"/>
          </p:nvPr>
        </p:nvSpPr>
        <p:spPr/>
        <p:txBody>
          <a:bodyPr/>
          <a:lstStyle/>
          <a:p>
            <a:r>
              <a:rPr lang="en-US" dirty="0"/>
              <a:t>19 April 2016</a:t>
            </a:r>
          </a:p>
        </p:txBody>
      </p:sp>
      <p:sp>
        <p:nvSpPr>
          <p:cNvPr id="6" name="shp_PresTitle"/>
          <p:cNvSpPr>
            <a:spLocks noGrp="1"/>
          </p:cNvSpPr>
          <p:nvPr>
            <p:ph type="ftr" sz="quarter" idx="11"/>
          </p:nvPr>
        </p:nvSpPr>
        <p:spPr/>
        <p:txBody>
          <a:bodyPr/>
          <a:lstStyle/>
          <a:p>
            <a:r>
              <a:rPr lang="en-US"/>
              <a:t>Confidential</a:t>
            </a:r>
            <a:endParaRPr lang="en-US" dirty="0"/>
          </a:p>
        </p:txBody>
      </p:sp>
      <p:sp>
        <p:nvSpPr>
          <p:cNvPr id="7"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4" name="Content Placeholder 13"/>
          <p:cNvSpPr>
            <a:spLocks noGrp="1"/>
          </p:cNvSpPr>
          <p:nvPr>
            <p:ph sz="quarter" idx="15" hasCustomPrompt="1"/>
          </p:nvPr>
        </p:nvSpPr>
        <p:spPr>
          <a:xfrm>
            <a:off x="486063" y="1842330"/>
            <a:ext cx="4617605" cy="4610858"/>
          </a:xfrm>
        </p:spPr>
        <p:txBody>
          <a:bodyPr>
            <a:noAutofit/>
          </a:bodyPr>
          <a:lstStyle>
            <a:lvl1pPr>
              <a:defRPr/>
            </a:lvl1pPr>
            <a:lvl2pPr marL="230400" indent="-228600">
              <a:buClr>
                <a:schemeClr val="accent1"/>
              </a:buClr>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15" name="Content Placeholder 13"/>
          <p:cNvSpPr>
            <a:spLocks noGrp="1"/>
          </p:cNvSpPr>
          <p:nvPr>
            <p:ph sz="quarter" idx="16" hasCustomPrompt="1"/>
          </p:nvPr>
        </p:nvSpPr>
        <p:spPr>
          <a:xfrm>
            <a:off x="5589732" y="1842330"/>
            <a:ext cx="4617605" cy="4610858"/>
          </a:xfrm>
        </p:spPr>
        <p:txBody>
          <a:bodyPr>
            <a:noAutofit/>
          </a:bodyPr>
          <a:lstStyle>
            <a:lvl1pPr>
              <a:defRPr/>
            </a:lvl1pPr>
            <a:lvl2pPr marL="230400" indent="-228600">
              <a:buClr>
                <a:schemeClr val="accent1"/>
              </a:buClr>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p:txBody>
          <a:bodyPr/>
          <a:lstStyle>
            <a:lvl1pPr>
              <a:lnSpc>
                <a:spcPct val="90000"/>
              </a:lnSpc>
              <a:defRPr/>
            </a:lvl1pPr>
          </a:lstStyle>
          <a:p>
            <a:r>
              <a:rPr lang="en-US"/>
              <a:t>Click to edit Master title style</a:t>
            </a:r>
          </a:p>
        </p:txBody>
      </p:sp>
      <p:sp>
        <p:nvSpPr>
          <p:cNvPr id="3" name="Text Placeholder 2"/>
          <p:cNvSpPr>
            <a:spLocks noGrp="1"/>
          </p:cNvSpPr>
          <p:nvPr>
            <p:ph type="body" idx="1"/>
          </p:nvPr>
        </p:nvSpPr>
        <p:spPr>
          <a:xfrm>
            <a:off x="486063" y="1565331"/>
            <a:ext cx="4617605" cy="276999"/>
          </a:xfrm>
        </p:spPr>
        <p:txBody>
          <a:bodyPr vert="horz" lIns="0" tIns="76200" rIns="0" bIns="0" rtlCol="0" anchor="b">
            <a:spAutoFit/>
          </a:bodyPr>
          <a:lstStyle>
            <a:lvl1pPr>
              <a:defRPr lang="en-US" sz="1300" cap="none" dirty="0" smtClean="0">
                <a:solidFill>
                  <a:schemeClr val="accent1"/>
                </a:solidFill>
                <a:latin typeface="+mn-lt"/>
              </a:defRPr>
            </a:lvl1pPr>
          </a:lstStyle>
          <a:p>
            <a:pPr lvl="0" algn="ctr"/>
            <a:r>
              <a:rPr lang="en-US"/>
              <a:t>Edit Master text styles</a:t>
            </a:r>
          </a:p>
        </p:txBody>
      </p:sp>
      <p:sp>
        <p:nvSpPr>
          <p:cNvPr id="5" name="Text Placeholder 4"/>
          <p:cNvSpPr>
            <a:spLocks noGrp="1"/>
          </p:cNvSpPr>
          <p:nvPr>
            <p:ph type="body" sz="quarter" idx="3"/>
          </p:nvPr>
        </p:nvSpPr>
        <p:spPr>
          <a:xfrm>
            <a:off x="5589732" y="1565331"/>
            <a:ext cx="4617605" cy="276999"/>
          </a:xfrm>
        </p:spPr>
        <p:txBody>
          <a:bodyPr vert="horz" lIns="0" tIns="76200" rIns="0" bIns="0" rtlCol="0" anchor="b">
            <a:spAutoFit/>
          </a:bodyPr>
          <a:lstStyle>
            <a:lvl1pPr>
              <a:defRPr lang="en-US" sz="1300" cap="none" dirty="0" smtClean="0">
                <a:solidFill>
                  <a:schemeClr val="accent1"/>
                </a:solidFill>
                <a:latin typeface="+mn-lt"/>
              </a:defRPr>
            </a:lvl1pPr>
          </a:lstStyle>
          <a:p>
            <a:pPr lvl="0" algn="ctr"/>
            <a:r>
              <a:rPr lang="en-US"/>
              <a:t>Edit Master text styles</a:t>
            </a:r>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Tree>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to-a-Page – Underline">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4" y="2402227"/>
            <a:ext cx="9721273" cy="4050962"/>
          </a:xfrm>
        </p:spPr>
        <p:txBody>
          <a:bodyPr lIns="73152" rIns="73152">
            <a:noAutofit/>
          </a:bodyPr>
          <a:lstStyle>
            <a:lvl1pPr>
              <a:lnSpc>
                <a:spcPct val="100000"/>
              </a:lnSpc>
              <a:defRPr sz="1000">
                <a:latin typeface="+mn-lt"/>
              </a:defRPr>
            </a:lvl1pPr>
            <a:lvl2pPr marL="182880" indent="-182880">
              <a:lnSpc>
                <a:spcPct val="100000"/>
              </a:lnSpc>
              <a:buFont typeface="Symbol" panose="05050102010706020507" pitchFamily="18" charset="2"/>
              <a:buChar char=""/>
              <a:defRPr sz="1000"/>
            </a:lvl2pPr>
            <a:lvl3pPr marL="365760" indent="-182880">
              <a:lnSpc>
                <a:spcPct val="100000"/>
              </a:lnSpc>
              <a:defRPr sz="1000"/>
            </a:lvl3pPr>
            <a:lvl4pPr marL="548640" indent="-182880">
              <a:lnSpc>
                <a:spcPct val="100000"/>
              </a:lnSpc>
              <a:defRPr sz="1000"/>
            </a:lvl4pPr>
            <a:lvl5pPr marL="731520" indent="-182880">
              <a:lnSpc>
                <a:spcPct val="100000"/>
              </a:lnSpc>
              <a:defRPr sz="1000"/>
            </a:lvl5pPr>
            <a:lvl6pPr marL="914400" indent="-182880">
              <a:lnSpc>
                <a:spcPct val="100000"/>
              </a:lnSpc>
              <a:defRPr sz="1000"/>
            </a:lvl6pPr>
            <a:lvl7pPr>
              <a:lnSpc>
                <a:spcPct val="100000"/>
              </a:lnSpc>
              <a:defRPr sz="10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3" name="Text Placeholder 2"/>
          <p:cNvSpPr>
            <a:spLocks noGrp="1"/>
          </p:cNvSpPr>
          <p:nvPr>
            <p:ph type="body" idx="1"/>
          </p:nvPr>
        </p:nvSpPr>
        <p:spPr>
          <a:xfrm>
            <a:off x="486064" y="2174472"/>
            <a:ext cx="9721273" cy="227755"/>
          </a:xfrm>
          <a:gradFill>
            <a:gsLst>
              <a:gs pos="0">
                <a:schemeClr val="bg1">
                  <a:alpha val="0"/>
                </a:schemeClr>
              </a:gs>
              <a:gs pos="94000">
                <a:schemeClr val="bg1">
                  <a:alpha val="0"/>
                </a:schemeClr>
              </a:gs>
              <a:gs pos="95000">
                <a:schemeClr val="accent1"/>
              </a:gs>
            </a:gsLst>
            <a:lin ang="5400000" scaled="0"/>
          </a:gradFill>
          <a:effectLst/>
        </p:spPr>
        <p:txBody>
          <a:bodyPr vert="horz" wrap="square" lIns="73152" tIns="36576" rIns="73152" bIns="36576" rtlCol="0" anchor="b">
            <a:spAutoFit/>
          </a:bodyPr>
          <a:lstStyle>
            <a:lvl1pPr>
              <a:defRPr kumimoji="0" lang="en-US" sz="1000" u="none" strike="noStrike" cap="none" normalizeH="0" dirty="0" smtClean="0">
                <a:ln>
                  <a:noFill/>
                </a:ln>
                <a:solidFill>
                  <a:schemeClr val="accent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247621682"/>
      </p:ext>
    </p:extLst>
  </p:cSld>
  <p:clrMapOvr>
    <a:masterClrMapping/>
  </p:clrMapOvr>
  <p:extLst>
    <p:ext uri="{DCECCB84-F9BA-43D5-87BE-67443E8EF086}">
      <p15:sldGuideLst xmlns:p15="http://schemas.microsoft.com/office/powerpoint/2012/main">
        <p15:guide id="1" orient="horz" pos="2381" userDrawn="1">
          <p15:clr>
            <a:srgbClr val="FBAE40"/>
          </p15:clr>
        </p15:guide>
        <p15:guide id="2" pos="3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to-a-Page – White on Ink">
    <p:spTree>
      <p:nvGrpSpPr>
        <p:cNvPr id="1" name=""/>
        <p:cNvGrpSpPr/>
        <p:nvPr/>
      </p:nvGrpSpPr>
      <p:grpSpPr>
        <a:xfrm>
          <a:off x="0" y="0"/>
          <a:ext cx="0" cy="0"/>
          <a:chOff x="0" y="0"/>
          <a:chExt cx="0" cy="0"/>
        </a:xfrm>
      </p:grpSpPr>
      <p:sp>
        <p:nvSpPr>
          <p:cNvPr id="25" name="Content Placeholder 13"/>
          <p:cNvSpPr>
            <a:spLocks noGrp="1"/>
          </p:cNvSpPr>
          <p:nvPr>
            <p:ph sz="quarter" idx="17" hasCustomPrompt="1"/>
          </p:nvPr>
        </p:nvSpPr>
        <p:spPr>
          <a:xfrm>
            <a:off x="486064" y="1571557"/>
            <a:ext cx="9721273" cy="276999"/>
          </a:xfrm>
        </p:spPr>
        <p:txBody>
          <a:bodyPr/>
          <a:lstStyle>
            <a:lvl1pPr>
              <a:defRPr/>
            </a:lvl1pPr>
            <a:lvl2pPr marL="230400" indent="-228600">
              <a:buFont typeface="Symbol" panose="05050102010706020507" pitchFamily="18" charset="2"/>
              <a:buChar char=""/>
              <a:defRPr/>
            </a:lvl2pPr>
            <a:lvl3pPr>
              <a:defRPr/>
            </a:lvl3pPr>
            <a:lvl4pPr>
              <a:defRPr/>
            </a:lvl4pPr>
            <a:lvl5pPr>
              <a:defRPr/>
            </a:lvl5pPr>
            <a:lvl6pPr>
              <a:defRPr/>
            </a:lvl6pPr>
            <a:lvl7pPr>
              <a:defRPr/>
            </a:lvl7pPr>
          </a:lstStyle>
          <a:p>
            <a:pPr lvl="0"/>
            <a:r>
              <a:rPr lang="en-US" dirty="0"/>
              <a:t>Message Text</a:t>
            </a:r>
          </a:p>
        </p:txBody>
      </p:sp>
      <p:sp>
        <p:nvSpPr>
          <p:cNvPr id="14" name="Content Placeholder 13"/>
          <p:cNvSpPr>
            <a:spLocks noGrp="1"/>
          </p:cNvSpPr>
          <p:nvPr>
            <p:ph sz="quarter" idx="15" hasCustomPrompt="1"/>
          </p:nvPr>
        </p:nvSpPr>
        <p:spPr>
          <a:xfrm>
            <a:off x="486064" y="2402227"/>
            <a:ext cx="9721273" cy="4050962"/>
          </a:xfrm>
        </p:spPr>
        <p:txBody>
          <a:bodyPr lIns="73152" rIns="73152">
            <a:noAutofit/>
          </a:bodyPr>
          <a:lstStyle>
            <a:lvl1pPr>
              <a:lnSpc>
                <a:spcPct val="100000"/>
              </a:lnSpc>
              <a:defRPr sz="1000">
                <a:latin typeface="+mn-lt"/>
              </a:defRPr>
            </a:lvl1pPr>
            <a:lvl2pPr marL="182880" indent="-182880">
              <a:lnSpc>
                <a:spcPct val="100000"/>
              </a:lnSpc>
              <a:buFont typeface="Symbol" panose="05050102010706020507" pitchFamily="18" charset="2"/>
              <a:buChar char=""/>
              <a:defRPr sz="1000"/>
            </a:lvl2pPr>
            <a:lvl3pPr marL="365760" indent="-182880">
              <a:lnSpc>
                <a:spcPct val="100000"/>
              </a:lnSpc>
              <a:defRPr sz="1000"/>
            </a:lvl3pPr>
            <a:lvl4pPr marL="548640" indent="-182880">
              <a:lnSpc>
                <a:spcPct val="100000"/>
              </a:lnSpc>
              <a:defRPr sz="1000"/>
            </a:lvl4pPr>
            <a:lvl5pPr marL="731520" indent="-182880">
              <a:lnSpc>
                <a:spcPct val="100000"/>
              </a:lnSpc>
              <a:defRPr sz="1000"/>
            </a:lvl5pPr>
            <a:lvl6pPr marL="914400" indent="-182880">
              <a:lnSpc>
                <a:spcPct val="100000"/>
              </a:lnSpc>
              <a:defRPr sz="1000"/>
            </a:lvl6pPr>
            <a:lvl7pPr>
              <a:lnSpc>
                <a:spcPct val="100000"/>
              </a:lnSpc>
              <a:defRPr sz="1000"/>
            </a:lvl7pPr>
          </a:lstStyle>
          <a:p>
            <a:pPr lvl="0"/>
            <a:r>
              <a:rPr lang="en-US" dirty="0"/>
              <a:t>Message Text</a:t>
            </a:r>
          </a:p>
          <a:p>
            <a:pPr lvl="1"/>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2" name="Title 1"/>
          <p:cNvSpPr>
            <a:spLocks noGrp="1"/>
          </p:cNvSpPr>
          <p:nvPr>
            <p:ph type="title"/>
          </p:nvPr>
        </p:nvSpPr>
        <p:spPr>
          <a:xfrm>
            <a:off x="486064" y="1188943"/>
            <a:ext cx="9721273" cy="369332"/>
          </a:xfrm>
        </p:spPr>
        <p:txBody>
          <a:bodyPr/>
          <a:lstStyle>
            <a:lvl1pPr>
              <a:lnSpc>
                <a:spcPct val="90000"/>
              </a:lnSpc>
              <a:defRPr/>
            </a:lvl1pPr>
          </a:lstStyle>
          <a:p>
            <a:r>
              <a:rPr lang="en-US"/>
              <a:t>Click to edit Master title style</a:t>
            </a:r>
            <a:endParaRPr lang="en-US" dirty="0"/>
          </a:p>
        </p:txBody>
      </p:sp>
      <p:sp>
        <p:nvSpPr>
          <p:cNvPr id="7" name="shp_SDPTitle"/>
          <p:cNvSpPr>
            <a:spLocks noGrp="1"/>
          </p:cNvSpPr>
          <p:nvPr>
            <p:ph type="dt" sz="half" idx="10"/>
          </p:nvPr>
        </p:nvSpPr>
        <p:spPr/>
        <p:txBody>
          <a:bodyPr/>
          <a:lstStyle/>
          <a:p>
            <a:r>
              <a:rPr lang="en-US" dirty="0"/>
              <a:t>19 April 2016</a:t>
            </a:r>
          </a:p>
        </p:txBody>
      </p:sp>
      <p:sp>
        <p:nvSpPr>
          <p:cNvPr id="8" name="shp_PresTitle"/>
          <p:cNvSpPr>
            <a:spLocks noGrp="1"/>
          </p:cNvSpPr>
          <p:nvPr>
            <p:ph type="ftr" sz="quarter" idx="11"/>
          </p:nvPr>
        </p:nvSpPr>
        <p:spPr/>
        <p:txBody>
          <a:bodyPr/>
          <a:lstStyle/>
          <a:p>
            <a:r>
              <a:rPr lang="en-US" dirty="0"/>
              <a:t>Confidential</a:t>
            </a:r>
          </a:p>
        </p:txBody>
      </p:sp>
      <p:sp>
        <p:nvSpPr>
          <p:cNvPr id="9" name="shp_Folio"/>
          <p:cNvSpPr>
            <a:spLocks noGrp="1"/>
          </p:cNvSpPr>
          <p:nvPr>
            <p:ph type="sldNum" sz="quarter" idx="12"/>
          </p:nvPr>
        </p:nvSpPr>
        <p:spPr>
          <a:xfrm>
            <a:off x="9526341" y="6983049"/>
            <a:ext cx="680995" cy="177912"/>
          </a:xfrm>
          <a:prstGeom prst="rect">
            <a:avLst/>
          </a:prstGeom>
        </p:spPr>
        <p:txBody>
          <a:bodyPr/>
          <a:lstStyle/>
          <a:p>
            <a:fld id="{56E40FF2-FFFD-41B2-ABEF-2650AB17DAEF}" type="slidenum">
              <a:rPr lang="en-US" smtClean="0"/>
              <a:pPr/>
              <a:t>‹#›</a:t>
            </a:fld>
            <a:endParaRPr lang="en-US" dirty="0"/>
          </a:p>
        </p:txBody>
      </p:sp>
      <p:sp>
        <p:nvSpPr>
          <p:cNvPr id="3" name="Text Placeholder 2"/>
          <p:cNvSpPr>
            <a:spLocks noGrp="1"/>
          </p:cNvSpPr>
          <p:nvPr>
            <p:ph type="body" idx="1"/>
          </p:nvPr>
        </p:nvSpPr>
        <p:spPr>
          <a:xfrm>
            <a:off x="486064" y="2174472"/>
            <a:ext cx="9721273" cy="227755"/>
          </a:xfrm>
          <a:solidFill>
            <a:schemeClr val="accent1"/>
          </a:solidFill>
        </p:spPr>
        <p:txBody>
          <a:bodyPr vert="horz" wrap="square" lIns="73152" tIns="36576" rIns="73152" bIns="36576" rtlCol="0" anchor="b">
            <a:spAutoFit/>
          </a:bodyPr>
          <a:lstStyle>
            <a:lvl1pPr>
              <a:defRPr kumimoji="0" lang="en-US" sz="1000" u="none" strike="noStrike" cap="none" normalizeH="0" dirty="0" smtClean="0">
                <a:ln>
                  <a:noFill/>
                </a:ln>
                <a:solidFill>
                  <a:schemeClr val="bg1"/>
                </a:solidFill>
                <a:effectLst/>
                <a:latin typeface="+mn-lt"/>
              </a:defRPr>
            </a:lvl1pPr>
          </a:lstStyle>
          <a:p>
            <a:pPr marR="0" lvl="0" defTabSz="958850" eaLnBrk="0" fontAlgn="base" hangingPunct="0">
              <a:lnSpc>
                <a:spcPct val="100000"/>
              </a:lnSpc>
              <a:spcBef>
                <a:spcPct val="0"/>
              </a:spcBef>
              <a:spcAft>
                <a:spcPct val="0"/>
              </a:spcAft>
              <a:buClr>
                <a:srgbClr val="335A8F"/>
              </a:buClr>
              <a:buSzPct val="75000"/>
              <a:buFont typeface="Wingdings" pitchFamily="2" charset="2"/>
              <a:tabLst>
                <a:tab pos="4200525" algn="r"/>
              </a:tabLst>
            </a:pPr>
            <a:r>
              <a:rPr lang="en-US"/>
              <a:t>Edit Master text styles</a:t>
            </a:r>
          </a:p>
        </p:txBody>
      </p:sp>
    </p:spTree>
    <p:extLst>
      <p:ext uri="{BB962C8B-B14F-4D97-AF65-F5344CB8AC3E}">
        <p14:creationId xmlns:p14="http://schemas.microsoft.com/office/powerpoint/2010/main" val="10734009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2.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image" Target="../media/image1.png"/><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6064" y="1188943"/>
            <a:ext cx="9721273" cy="369332"/>
          </a:xfrm>
          <a:prstGeom prst="rect">
            <a:avLst/>
          </a:prstGeom>
        </p:spPr>
        <p:txBody>
          <a:bodyPr vert="horz" lIns="0" tIns="0" rIns="0" bIns="91440" rtlCol="0" anchor="t" anchorCtr="0">
            <a:spAutoFit/>
          </a:bodyPr>
          <a:lstStyle/>
          <a:p>
            <a:pPr lvl="0"/>
            <a:r>
              <a:rPr lang="en-US" dirty="0"/>
              <a:t>Page Heading</a:t>
            </a:r>
          </a:p>
        </p:txBody>
      </p:sp>
      <p:sp>
        <p:nvSpPr>
          <p:cNvPr id="3" name="Text Placeholder 2"/>
          <p:cNvSpPr>
            <a:spLocks noGrp="1"/>
          </p:cNvSpPr>
          <p:nvPr>
            <p:ph type="body" idx="1"/>
          </p:nvPr>
        </p:nvSpPr>
        <p:spPr>
          <a:xfrm>
            <a:off x="486064" y="1571557"/>
            <a:ext cx="9721273" cy="2010807"/>
          </a:xfrm>
          <a:prstGeom prst="rect">
            <a:avLst/>
          </a:prstGeom>
        </p:spPr>
        <p:txBody>
          <a:bodyPr vert="horz" lIns="0" tIns="76200" rIns="0" bIns="0" rtlCol="0">
            <a:spAutoFit/>
          </a:bodyPr>
          <a:lstStyle/>
          <a:p>
            <a:pPr marL="0" lvl="0" indent="0" algn="l" defTabSz="1018824" rtl="0" eaLnBrk="1" latinLnBrk="0" hangingPunct="1">
              <a:spcBef>
                <a:spcPts val="1200"/>
              </a:spcBef>
              <a:buFontTx/>
              <a:buNone/>
            </a:pPr>
            <a:r>
              <a:rPr lang="en-US" dirty="0"/>
              <a:t>Message Text</a:t>
            </a:r>
          </a:p>
          <a:p>
            <a:pPr marL="228600" lvl="1" indent="-228600" algn="l" defTabSz="1018824" rtl="0" eaLnBrk="1" latinLnBrk="0" hangingPunct="1">
              <a:lnSpc>
                <a:spcPts val="1600"/>
              </a:lnSpc>
              <a:spcBef>
                <a:spcPts val="800"/>
              </a:spcBef>
              <a:buClr>
                <a:schemeClr val="tx2"/>
              </a:buClr>
              <a:buSzPct val="100000"/>
              <a:buFont typeface="Symbol" panose="05050102010706020507" pitchFamily="18" charset="2"/>
              <a:buChar char="·"/>
            </a:pPr>
            <a:r>
              <a:rPr lang="en-US" dirty="0"/>
              <a:t>Bullet 1</a:t>
            </a:r>
          </a:p>
          <a:p>
            <a:pPr lvl="2"/>
            <a:r>
              <a:rPr lang="en-US" dirty="0"/>
              <a:t>Bullet 2</a:t>
            </a:r>
          </a:p>
          <a:p>
            <a:pPr lvl="3"/>
            <a:r>
              <a:rPr lang="en-US" dirty="0"/>
              <a:t>Bullet 3</a:t>
            </a:r>
          </a:p>
          <a:p>
            <a:pPr lvl="4"/>
            <a:r>
              <a:rPr lang="en-US" dirty="0"/>
              <a:t>Bullet 4</a:t>
            </a:r>
          </a:p>
          <a:p>
            <a:pPr lvl="5"/>
            <a:r>
              <a:rPr lang="en-US" dirty="0"/>
              <a:t>Bullet 5</a:t>
            </a:r>
          </a:p>
          <a:p>
            <a:pPr lvl="6"/>
            <a:r>
              <a:rPr lang="en-US" dirty="0"/>
              <a:t>Normal Text</a:t>
            </a:r>
          </a:p>
        </p:txBody>
      </p:sp>
      <p:sp>
        <p:nvSpPr>
          <p:cNvPr id="4" name="Date Placeholder 3"/>
          <p:cNvSpPr>
            <a:spLocks noGrp="1"/>
          </p:cNvSpPr>
          <p:nvPr>
            <p:ph type="dt" sz="half" idx="2"/>
          </p:nvPr>
        </p:nvSpPr>
        <p:spPr>
          <a:xfrm>
            <a:off x="5346700" y="667170"/>
            <a:ext cx="4860636" cy="177912"/>
          </a:xfrm>
          <a:prstGeom prst="rect">
            <a:avLst/>
          </a:prstGeom>
        </p:spPr>
        <p:txBody>
          <a:bodyPr vert="horz" wrap="none" lIns="45720" tIns="0" rIns="0" bIns="27432" rtlCol="0" anchor="b" anchorCtr="0"/>
          <a:lstStyle>
            <a:lvl1pPr algn="r">
              <a:defRPr lang="en-US" sz="800" b="0" i="0" cap="all" spc="200" baseline="0" smtClean="0">
                <a:solidFill>
                  <a:srgbClr val="1A1A22"/>
                </a:solidFill>
                <a:latin typeface="Lao MN" pitchFamily="2" charset="0"/>
                <a:cs typeface="Lao MN" pitchFamily="2" charset="0"/>
              </a:defRPr>
            </a:lvl1pPr>
          </a:lstStyle>
          <a:p>
            <a:r>
              <a:rPr lang="en-SG" dirty="0"/>
              <a:t>19 April 2016</a:t>
            </a:r>
          </a:p>
        </p:txBody>
      </p:sp>
      <p:sp>
        <p:nvSpPr>
          <p:cNvPr id="5" name="shp_Confidential"/>
          <p:cNvSpPr>
            <a:spLocks noGrp="1"/>
          </p:cNvSpPr>
          <p:nvPr>
            <p:ph type="ftr" sz="quarter" idx="3"/>
          </p:nvPr>
        </p:nvSpPr>
        <p:spPr>
          <a:xfrm>
            <a:off x="486064" y="667170"/>
            <a:ext cx="8165869" cy="177912"/>
          </a:xfrm>
          <a:prstGeom prst="rect">
            <a:avLst/>
          </a:prstGeom>
        </p:spPr>
        <p:txBody>
          <a:bodyPr vert="horz" lIns="0" tIns="0" rIns="3291840" bIns="27432" rtlCol="0" anchor="b" anchorCtr="0"/>
          <a:lstStyle>
            <a:lvl1pPr>
              <a:defRPr lang="en-US" sz="800" b="0" i="0" cap="all" spc="200" baseline="0" smtClean="0">
                <a:solidFill>
                  <a:srgbClr val="1A1A22"/>
                </a:solidFill>
                <a:latin typeface="Lao MN" pitchFamily="2" charset="0"/>
                <a:cs typeface="Lao MN" pitchFamily="2" charset="0"/>
              </a:defRPr>
            </a:lvl1pPr>
          </a:lstStyle>
          <a:p>
            <a:r>
              <a:rPr lang="en-SG" dirty="0"/>
              <a:t>Confidential</a:t>
            </a:r>
          </a:p>
        </p:txBody>
      </p:sp>
      <p:sp>
        <p:nvSpPr>
          <p:cNvPr id="11" name="shp_Draft" hidden="1"/>
          <p:cNvSpPr/>
          <p:nvPr/>
        </p:nvSpPr>
        <p:spPr>
          <a:xfrm>
            <a:off x="486064" y="267060"/>
            <a:ext cx="1134148" cy="400110"/>
          </a:xfrm>
          <a:prstGeom prst="rect">
            <a:avLst/>
          </a:prstGeom>
        </p:spPr>
        <p:txBody>
          <a:bodyPr wrap="square" lIns="0" rIns="0" anchor="b" anchorCtr="0">
            <a:spAutoFit/>
          </a:bodyPr>
          <a:lstStyle/>
          <a:p>
            <a:r>
              <a:rPr lang="en-US" sz="2000" b="1" kern="1200" dirty="0">
                <a:solidFill>
                  <a:srgbClr val="BEBEBE"/>
                </a:solidFill>
                <a:latin typeface="+mn-lt"/>
                <a:ea typeface="+mn-ea"/>
                <a:cs typeface="+mn-cs"/>
              </a:rPr>
              <a:t>DRAFT</a:t>
            </a:r>
            <a:endParaRPr lang="en-US" dirty="0">
              <a:solidFill>
                <a:srgbClr val="BEBEBE"/>
              </a:solidFill>
            </a:endParaRPr>
          </a:p>
        </p:txBody>
      </p:sp>
      <p:sp>
        <p:nvSpPr>
          <p:cNvPr id="14" name="shp_Draft_Center"/>
          <p:cNvSpPr txBox="1">
            <a:spLocks/>
          </p:cNvSpPr>
          <p:nvPr userDrawn="1"/>
        </p:nvSpPr>
        <p:spPr>
          <a:xfrm>
            <a:off x="2399939" y="667170"/>
            <a:ext cx="5893522" cy="177912"/>
          </a:xfrm>
          <a:prstGeom prst="rect">
            <a:avLst/>
          </a:prstGeom>
        </p:spPr>
        <p:txBody>
          <a:bodyPr vert="horz" lIns="0" tIns="0" rIns="0" bIns="27432" rtlCol="0" anchor="b" anchorCtr="0"/>
          <a:lstStyle>
            <a:defPPr>
              <a:defRPr lang="en-US"/>
            </a:defPPr>
            <a:lvl1pPr marL="0" algn="r" defTabSz="1018824" rtl="0" eaLnBrk="1" latinLnBrk="0" hangingPunct="1">
              <a:defRPr sz="800" b="1" i="0" kern="1200" cap="all" spc="200" baseline="0">
                <a:solidFill>
                  <a:schemeClr val="bg1">
                    <a:lumMod val="50000"/>
                  </a:schemeClr>
                </a:solidFill>
                <a:latin typeface="+mj-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endParaRPr lang="en-US" b="0" dirty="0">
              <a:solidFill>
                <a:srgbClr val="FFFFFF">
                  <a:lumMod val="50000"/>
                </a:srgbClr>
              </a:solidFill>
              <a:latin typeface="Arial Narrow" panose="020B0606020202030204" pitchFamily="34" charset="0"/>
            </a:endParaRPr>
          </a:p>
        </p:txBody>
      </p:sp>
      <p:cxnSp>
        <p:nvCxnSpPr>
          <p:cNvPr id="13" name="Straight Connector 12"/>
          <p:cNvCxnSpPr/>
          <p:nvPr userDrawn="1"/>
        </p:nvCxnSpPr>
        <p:spPr>
          <a:xfrm>
            <a:off x="486064" y="889560"/>
            <a:ext cx="9721273" cy="0"/>
          </a:xfrm>
          <a:prstGeom prst="line">
            <a:avLst/>
          </a:prstGeom>
          <a:noFill/>
          <a:ln w="6350">
            <a:solidFill>
              <a:schemeClr val="bg1">
                <a:lumMod val="75000"/>
              </a:schemeClr>
            </a:solidFill>
            <a:round/>
            <a:headEnd/>
            <a:tailEnd/>
          </a:ln>
        </p:spPr>
      </p:cxnSp>
      <p:sp>
        <p:nvSpPr>
          <p:cNvPr id="12" name="shp_LogoLine" hidden="1"/>
          <p:cNvSpPr>
            <a:spLocks noChangeShapeType="1"/>
          </p:cNvSpPr>
          <p:nvPr userDrawn="1"/>
        </p:nvSpPr>
        <p:spPr bwMode="gray">
          <a:xfrm>
            <a:off x="9774936" y="6986016"/>
            <a:ext cx="0" cy="182880"/>
          </a:xfrm>
          <a:prstGeom prst="line">
            <a:avLst/>
          </a:prstGeom>
          <a:noFill/>
          <a:ln w="6350">
            <a:solidFill>
              <a:schemeClr val="bg1">
                <a:lumMod val="75000"/>
              </a:schemeClr>
            </a:solidFill>
            <a:round/>
            <a:headEnd/>
            <a:tailEnd/>
          </a:ln>
        </p:spPr>
        <p:txBody>
          <a:bodyPr/>
          <a:lstStyle/>
          <a:p>
            <a:endParaRPr lang="en-US" dirty="0"/>
          </a:p>
        </p:txBody>
      </p:sp>
      <p:pic>
        <p:nvPicPr>
          <p:cNvPr id="17" name="Picture 16" descr="Shape&#10;&#10;Description automatically generated with medium confidence">
            <a:extLst>
              <a:ext uri="{FF2B5EF4-FFF2-40B4-BE49-F238E27FC236}">
                <a16:creationId xmlns:a16="http://schemas.microsoft.com/office/drawing/2014/main" id="{0BB7308B-D05F-EA63-E119-CEDEC72577AD}"/>
              </a:ext>
            </a:extLst>
          </p:cNvPr>
          <p:cNvPicPr>
            <a:picLocks noChangeAspect="1"/>
          </p:cNvPicPr>
          <p:nvPr userDrawn="1"/>
        </p:nvPicPr>
        <p:blipFill>
          <a:blip r:embed="rId33"/>
          <a:stretch>
            <a:fillRect/>
          </a:stretch>
        </p:blipFill>
        <p:spPr>
          <a:xfrm>
            <a:off x="209839" y="7198561"/>
            <a:ext cx="618834" cy="289482"/>
          </a:xfrm>
          <a:prstGeom prst="rect">
            <a:avLst/>
          </a:prstGeom>
        </p:spPr>
      </p:pic>
      <p:sp>
        <p:nvSpPr>
          <p:cNvPr id="20" name="Rectangle 19">
            <a:extLst>
              <a:ext uri="{FF2B5EF4-FFF2-40B4-BE49-F238E27FC236}">
                <a16:creationId xmlns:a16="http://schemas.microsoft.com/office/drawing/2014/main" id="{BC033CBA-AB41-FFDD-5254-151C60FEDAC7}"/>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1" name="Rectangle 20">
            <a:extLst>
              <a:ext uri="{FF2B5EF4-FFF2-40B4-BE49-F238E27FC236}">
                <a16:creationId xmlns:a16="http://schemas.microsoft.com/office/drawing/2014/main" id="{CD1F5326-7E3C-B72F-EED8-723EBFA647AC}"/>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2" name="Rectangle 21">
            <a:extLst>
              <a:ext uri="{FF2B5EF4-FFF2-40B4-BE49-F238E27FC236}">
                <a16:creationId xmlns:a16="http://schemas.microsoft.com/office/drawing/2014/main" id="{D656A89C-1CB1-0271-7778-A759BBD6AE51}"/>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3" name="Rectangle 22">
            <a:extLst>
              <a:ext uri="{FF2B5EF4-FFF2-40B4-BE49-F238E27FC236}">
                <a16:creationId xmlns:a16="http://schemas.microsoft.com/office/drawing/2014/main" id="{47818401-DA2F-F7CE-C7C0-F8E79281CAEB}"/>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4" name="Rectangle 23">
            <a:extLst>
              <a:ext uri="{FF2B5EF4-FFF2-40B4-BE49-F238E27FC236}">
                <a16:creationId xmlns:a16="http://schemas.microsoft.com/office/drawing/2014/main" id="{EB99CF17-314B-987F-556F-133764F32759}"/>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5" name="Rectangle 24">
            <a:extLst>
              <a:ext uri="{FF2B5EF4-FFF2-40B4-BE49-F238E27FC236}">
                <a16:creationId xmlns:a16="http://schemas.microsoft.com/office/drawing/2014/main" id="{8B3DAD4C-D03F-7C6E-DE6E-E024704194F8}"/>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6" name="Rectangle 25">
            <a:extLst>
              <a:ext uri="{FF2B5EF4-FFF2-40B4-BE49-F238E27FC236}">
                <a16:creationId xmlns:a16="http://schemas.microsoft.com/office/drawing/2014/main" id="{8CFA8353-E172-7F3D-8F50-D13F51A104C4}"/>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7" name="Rectangle 26">
            <a:extLst>
              <a:ext uri="{FF2B5EF4-FFF2-40B4-BE49-F238E27FC236}">
                <a16:creationId xmlns:a16="http://schemas.microsoft.com/office/drawing/2014/main" id="{4132A038-49F0-7F98-A221-FE373E59ADB5}"/>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8" name="Rectangle 27">
            <a:extLst>
              <a:ext uri="{FF2B5EF4-FFF2-40B4-BE49-F238E27FC236}">
                <a16:creationId xmlns:a16="http://schemas.microsoft.com/office/drawing/2014/main" id="{123AC029-B318-7172-E936-09FE7F55FF51}"/>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9" name="Rectangle 28">
            <a:extLst>
              <a:ext uri="{FF2B5EF4-FFF2-40B4-BE49-F238E27FC236}">
                <a16:creationId xmlns:a16="http://schemas.microsoft.com/office/drawing/2014/main" id="{8FF7F018-B031-CAB0-6C2A-6374C8CFB3F2}"/>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30" name="Rectangle 29">
            <a:extLst>
              <a:ext uri="{FF2B5EF4-FFF2-40B4-BE49-F238E27FC236}">
                <a16:creationId xmlns:a16="http://schemas.microsoft.com/office/drawing/2014/main" id="{A40EAF41-4C8B-9FB8-62B7-D01FA5433B21}"/>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31" name="Rectangle 30">
            <a:extLst>
              <a:ext uri="{FF2B5EF4-FFF2-40B4-BE49-F238E27FC236}">
                <a16:creationId xmlns:a16="http://schemas.microsoft.com/office/drawing/2014/main" id="{24219028-6CDC-6B5C-A6A7-2476C387137B}"/>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8" name="shp_FolioLine">
            <a:extLst>
              <a:ext uri="{FF2B5EF4-FFF2-40B4-BE49-F238E27FC236}">
                <a16:creationId xmlns:a16="http://schemas.microsoft.com/office/drawing/2014/main" id="{DE7B990D-098E-D4CF-4C3E-3A510B5070F9}"/>
              </a:ext>
            </a:extLst>
          </p:cNvPr>
          <p:cNvSpPr>
            <a:spLocks noChangeShapeType="1"/>
          </p:cNvSpPr>
          <p:nvPr userDrawn="1"/>
        </p:nvSpPr>
        <p:spPr bwMode="gray">
          <a:xfrm>
            <a:off x="10194463" y="7243469"/>
            <a:ext cx="0" cy="177912"/>
          </a:xfrm>
          <a:prstGeom prst="line">
            <a:avLst/>
          </a:prstGeom>
          <a:noFill/>
          <a:ln w="6350">
            <a:solidFill>
              <a:schemeClr val="bg1">
                <a:lumMod val="75000"/>
              </a:schemeClr>
            </a:solidFill>
            <a:round/>
            <a:headEnd/>
            <a:tailEnd/>
          </a:ln>
        </p:spPr>
        <p:txBody>
          <a:bodyPr/>
          <a:lstStyle/>
          <a:p>
            <a:endParaRPr lang="en-US" sz="1000" dirty="0">
              <a:solidFill>
                <a:schemeClr val="accent1"/>
              </a:solidFill>
            </a:endParaRPr>
          </a:p>
        </p:txBody>
      </p:sp>
      <p:sp>
        <p:nvSpPr>
          <p:cNvPr id="9" name="shp_Folio">
            <a:extLst>
              <a:ext uri="{FF2B5EF4-FFF2-40B4-BE49-F238E27FC236}">
                <a16:creationId xmlns:a16="http://schemas.microsoft.com/office/drawing/2014/main" id="{A2806090-DC12-C3A4-47D8-FA430859C560}"/>
              </a:ext>
            </a:extLst>
          </p:cNvPr>
          <p:cNvSpPr txBox="1">
            <a:spLocks/>
          </p:cNvSpPr>
          <p:nvPr userDrawn="1"/>
        </p:nvSpPr>
        <p:spPr>
          <a:xfrm>
            <a:off x="10225752" y="7266329"/>
            <a:ext cx="312072"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fld id="{56E40FF2-FFFD-41B2-ABEF-2650AB17DAEF}" type="slidenum">
              <a:rPr lang="en-SG" sz="1000" b="1" smtClean="0">
                <a:latin typeface="Lao MN" panose="02020600050405020304" pitchFamily="18" charset="0"/>
                <a:cs typeface="Lao MN" panose="02020600050405020304" pitchFamily="18" charset="0"/>
              </a:rPr>
              <a:pPr algn="r"/>
              <a:t>‹#›</a:t>
            </a:fld>
            <a:endParaRPr lang="en-SG" sz="1000" b="1" dirty="0">
              <a:latin typeface="Lao MN" panose="02020600050405020304" pitchFamily="18" charset="0"/>
              <a:cs typeface="Lao MN" panose="02020600050405020304" pitchFamily="18" charset="0"/>
            </a:endParaRPr>
          </a:p>
        </p:txBody>
      </p:sp>
      <p:sp>
        <p:nvSpPr>
          <p:cNvPr id="10" name="shp_Folio">
            <a:extLst>
              <a:ext uri="{FF2B5EF4-FFF2-40B4-BE49-F238E27FC236}">
                <a16:creationId xmlns:a16="http://schemas.microsoft.com/office/drawing/2014/main" id="{5A4030EA-D743-4884-5A1E-6CB71C514E50}"/>
              </a:ext>
            </a:extLst>
          </p:cNvPr>
          <p:cNvSpPr txBox="1">
            <a:spLocks/>
          </p:cNvSpPr>
          <p:nvPr userDrawn="1"/>
        </p:nvSpPr>
        <p:spPr>
          <a:xfrm>
            <a:off x="9690518" y="7266329"/>
            <a:ext cx="535234"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SG" sz="1000" dirty="0">
                <a:latin typeface="Lao MN" panose="02020600050405020304" pitchFamily="18" charset="0"/>
                <a:cs typeface="Lao MN" panose="02020600050405020304" pitchFamily="18" charset="0"/>
              </a:rPr>
              <a:t>PAGE</a:t>
            </a: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24" r:id="rId4"/>
    <p:sldLayoutId id="2147483779" r:id="rId5"/>
    <p:sldLayoutId id="2147483714" r:id="rId6"/>
    <p:sldLayoutId id="2147483715" r:id="rId7"/>
    <p:sldLayoutId id="2147483734" r:id="rId8"/>
    <p:sldLayoutId id="2147483735" r:id="rId9"/>
    <p:sldLayoutId id="2147483728" r:id="rId10"/>
    <p:sldLayoutId id="2147483726" r:id="rId11"/>
    <p:sldLayoutId id="2147483729" r:id="rId12"/>
    <p:sldLayoutId id="2147483730" r:id="rId13"/>
    <p:sldLayoutId id="2147483727" r:id="rId14"/>
    <p:sldLayoutId id="2147483731" r:id="rId15"/>
    <p:sldLayoutId id="2147483741" r:id="rId16"/>
    <p:sldLayoutId id="2147483742" r:id="rId17"/>
    <p:sldLayoutId id="2147483737" r:id="rId18"/>
    <p:sldLayoutId id="2147483738" r:id="rId19"/>
    <p:sldLayoutId id="2147483739" r:id="rId20"/>
    <p:sldLayoutId id="2147483740" r:id="rId21"/>
    <p:sldLayoutId id="2147483716" r:id="rId22"/>
    <p:sldLayoutId id="2147483717" r:id="rId23"/>
    <p:sldLayoutId id="2147483718" r:id="rId24"/>
    <p:sldLayoutId id="2147483719" r:id="rId25"/>
    <p:sldLayoutId id="2147483723" r:id="rId26"/>
    <p:sldLayoutId id="2147483725" r:id="rId27"/>
    <p:sldLayoutId id="2147483721" r:id="rId28"/>
    <p:sldLayoutId id="2147483736" r:id="rId29"/>
    <p:sldLayoutId id="2147483763" r:id="rId30"/>
    <p:sldLayoutId id="2147483780" r:id="rId31"/>
  </p:sldLayoutIdLst>
  <p:hf sldNum="0" hdr="0"/>
  <p:txStyles>
    <p:titleStyle>
      <a:lvl1pPr algn="l" defTabSz="1018824" rtl="0" eaLnBrk="1" latinLnBrk="0" hangingPunct="1">
        <a:lnSpc>
          <a:spcPct val="90000"/>
        </a:lnSpc>
        <a:spcBef>
          <a:spcPct val="0"/>
        </a:spcBef>
        <a:buNone/>
        <a:defRPr lang="en-US" sz="2000" b="0" i="0" kern="1200" spc="110" baseline="0" dirty="0">
          <a:solidFill>
            <a:schemeClr val="accent1"/>
          </a:solidFill>
          <a:latin typeface="Montserrat" pitchFamily="2" charset="77"/>
          <a:ea typeface="+mj-ea"/>
          <a:cs typeface="+mj-cs"/>
        </a:defRPr>
      </a:lvl1pPr>
    </p:titleStyle>
    <p:bodyStyle>
      <a:lvl1pPr marL="0" indent="0" algn="l" defTabSz="1018824" rtl="0" eaLnBrk="1" latinLnBrk="0" hangingPunct="1">
        <a:spcBef>
          <a:spcPts val="1200"/>
        </a:spcBef>
        <a:buFontTx/>
        <a:buNone/>
        <a:defRPr lang="en-US" sz="1300" b="1" i="0" kern="1200" baseline="0" dirty="0" smtClean="0">
          <a:solidFill>
            <a:schemeClr val="accent4">
              <a:lumMod val="75000"/>
            </a:schemeClr>
          </a:solidFill>
          <a:latin typeface="Montserrat Semi Bold" pitchFamily="2" charset="77"/>
          <a:ea typeface="+mn-ea"/>
          <a:cs typeface="+mn-cs"/>
        </a:defRPr>
      </a:lvl1pPr>
      <a:lvl2pPr marL="230400" indent="-180000" algn="l" defTabSz="1018824" rtl="0" eaLnBrk="1" latinLnBrk="0" hangingPunct="1">
        <a:lnSpc>
          <a:spcPts val="1600"/>
        </a:lnSpc>
        <a:spcBef>
          <a:spcPts val="800"/>
        </a:spcBef>
        <a:buClr>
          <a:schemeClr val="accent1"/>
        </a:buClr>
        <a:buSzPct val="100000"/>
        <a:buFont typeface="Symbol" panose="05050102010706020507" pitchFamily="18" charset="2"/>
        <a:buNone/>
        <a:defRPr lang="en-US" sz="1100" b="1" kern="1200" dirty="0" smtClean="0">
          <a:solidFill>
            <a:schemeClr val="tx1"/>
          </a:solidFill>
          <a:latin typeface="PT Sans" panose="020B0503020203020204" pitchFamily="34" charset="77"/>
          <a:ea typeface="+mn-ea"/>
          <a:cs typeface="Arial" panose="020B0604020202020204" pitchFamily="34" charset="0"/>
        </a:defRPr>
      </a:lvl2pPr>
      <a:lvl3pPr marL="457200" indent="-228600" algn="l" defTabSz="1018824" rtl="0" eaLnBrk="1" latinLnBrk="0" hangingPunct="1">
        <a:lnSpc>
          <a:spcPts val="1600"/>
        </a:lnSpc>
        <a:spcBef>
          <a:spcPts val="800"/>
        </a:spcBef>
        <a:buClr>
          <a:schemeClr val="bg1">
            <a:lumMod val="50000"/>
          </a:schemeClr>
        </a:buClr>
        <a:buSzPct val="80000"/>
        <a:buFont typeface="Symbol" panose="05050102010706020507" pitchFamily="18" charset="2"/>
        <a:buChar char=""/>
        <a:defRPr sz="1100" kern="1200">
          <a:solidFill>
            <a:schemeClr val="tx1"/>
          </a:solidFill>
          <a:latin typeface="PT Sans" panose="020B0503020203020204" pitchFamily="34" charset="77"/>
          <a:ea typeface="+mn-ea"/>
          <a:cs typeface="+mn-cs"/>
        </a:defRPr>
      </a:lvl3pPr>
      <a:lvl4pPr marL="685800" indent="-228600" algn="l" defTabSz="1018824" rtl="0" eaLnBrk="1" latinLnBrk="0" hangingPunct="1">
        <a:lnSpc>
          <a:spcPts val="1600"/>
        </a:lnSpc>
        <a:spcBef>
          <a:spcPts val="800"/>
        </a:spcBef>
        <a:buClr>
          <a:schemeClr val="accent4">
            <a:lumMod val="75000"/>
          </a:schemeClr>
        </a:buClr>
        <a:buSzPct val="100000"/>
        <a:buFont typeface="Symbol" panose="05050102010706020507" pitchFamily="18" charset="2"/>
        <a:buChar char="·"/>
        <a:defRPr sz="1100" kern="1200">
          <a:solidFill>
            <a:schemeClr val="tx1"/>
          </a:solidFill>
          <a:latin typeface="PT Sans" panose="020B0503020203020204" pitchFamily="34" charset="77"/>
          <a:ea typeface="+mn-ea"/>
          <a:cs typeface="+mn-cs"/>
        </a:defRPr>
      </a:lvl4pPr>
      <a:lvl5pPr marL="914400" indent="-228600" algn="l" defTabSz="1018824" rtl="0" eaLnBrk="1" latinLnBrk="0" hangingPunct="1">
        <a:lnSpc>
          <a:spcPts val="1400"/>
        </a:lnSpc>
        <a:spcBef>
          <a:spcPts val="600"/>
        </a:spcBef>
        <a:buClr>
          <a:schemeClr val="bg1">
            <a:lumMod val="50000"/>
          </a:schemeClr>
        </a:buClr>
        <a:buSzPct val="80000"/>
        <a:buFont typeface="Symbol" panose="05050102010706020507" pitchFamily="18" charset="2"/>
        <a:buChar char=""/>
        <a:defRPr sz="1100" kern="1200">
          <a:solidFill>
            <a:schemeClr val="tx1"/>
          </a:solidFill>
          <a:latin typeface="PT Sans" panose="020B0503020203020204" pitchFamily="34" charset="77"/>
          <a:ea typeface="+mn-ea"/>
          <a:cs typeface="+mn-cs"/>
        </a:defRPr>
      </a:lvl5pPr>
      <a:lvl6pPr marL="1143000" indent="-228600" algn="l" defTabSz="1018824" rtl="0" eaLnBrk="1" latinLnBrk="0" hangingPunct="1">
        <a:lnSpc>
          <a:spcPts val="1400"/>
        </a:lnSpc>
        <a:spcBef>
          <a:spcPts val="400"/>
        </a:spcBef>
        <a:buClr>
          <a:schemeClr val="accent4">
            <a:lumMod val="75000"/>
          </a:schemeClr>
        </a:buClr>
        <a:buSzPct val="100000"/>
        <a:buFont typeface="Symbol" panose="05050102010706020507" pitchFamily="18" charset="2"/>
        <a:buChar char="·"/>
        <a:defRPr sz="1100" kern="1200" baseline="0">
          <a:solidFill>
            <a:schemeClr val="tx1"/>
          </a:solidFill>
          <a:latin typeface="PT Sans" panose="020B0503020203020204" pitchFamily="34" charset="77"/>
          <a:ea typeface="+mn-ea"/>
          <a:cs typeface="+mn-cs"/>
        </a:defRPr>
      </a:lvl6pPr>
      <a:lvl7pPr marL="0" indent="0" algn="l" defTabSz="1018824" rtl="0" eaLnBrk="1" latinLnBrk="0" hangingPunct="1">
        <a:spcBef>
          <a:spcPts val="1200"/>
        </a:spcBef>
        <a:buFontTx/>
        <a:buNone/>
        <a:defRPr sz="1100" kern="1200" baseline="0">
          <a:solidFill>
            <a:schemeClr val="tx1"/>
          </a:solidFill>
          <a:latin typeface="PT Sans" panose="020B0503020203020204" pitchFamily="34" charset="77"/>
          <a:ea typeface="+mn-ea"/>
          <a:cs typeface="+mn-cs"/>
        </a:defRPr>
      </a:lvl7pPr>
      <a:lvl8pPr marL="3820592"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004" indent="-254706" algn="l" defTabSz="101882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89B0BC-E3B5-4EC0-F96A-76C35B8BAF7E}"/>
              </a:ext>
            </a:extLst>
          </p:cNvPr>
          <p:cNvSpPr>
            <a:spLocks noGrp="1"/>
          </p:cNvSpPr>
          <p:nvPr>
            <p:ph type="title"/>
          </p:nvPr>
        </p:nvSpPr>
        <p:spPr>
          <a:xfrm>
            <a:off x="735013" y="403225"/>
            <a:ext cx="9223375" cy="1460500"/>
          </a:xfrm>
          <a:prstGeom prst="rect">
            <a:avLst/>
          </a:prstGeom>
        </p:spPr>
        <p:txBody>
          <a:bodyPr vert="horz" lIns="91440" tIns="45720" rIns="91440" bIns="45720" rtlCol="0" anchor="ctr">
            <a:normAutofit/>
          </a:bodyPr>
          <a:lstStyle/>
          <a:p>
            <a:r>
              <a:rPr lang="en-GB"/>
              <a:t>Click to edit Master title style</a:t>
            </a:r>
            <a:endParaRPr lang="en-SG"/>
          </a:p>
        </p:txBody>
      </p:sp>
      <p:sp>
        <p:nvSpPr>
          <p:cNvPr id="3" name="Text Placeholder 2">
            <a:extLst>
              <a:ext uri="{FF2B5EF4-FFF2-40B4-BE49-F238E27FC236}">
                <a16:creationId xmlns:a16="http://schemas.microsoft.com/office/drawing/2014/main" id="{2C31F481-89F3-F68B-1FD3-2A14165E0DD6}"/>
              </a:ext>
            </a:extLst>
          </p:cNvPr>
          <p:cNvSpPr>
            <a:spLocks noGrp="1"/>
          </p:cNvSpPr>
          <p:nvPr>
            <p:ph type="body" idx="1"/>
          </p:nvPr>
        </p:nvSpPr>
        <p:spPr>
          <a:xfrm>
            <a:off x="735013" y="2012950"/>
            <a:ext cx="9223375" cy="47974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G"/>
          </a:p>
        </p:txBody>
      </p:sp>
      <p:sp>
        <p:nvSpPr>
          <p:cNvPr id="4" name="Date Placeholder 3">
            <a:extLst>
              <a:ext uri="{FF2B5EF4-FFF2-40B4-BE49-F238E27FC236}">
                <a16:creationId xmlns:a16="http://schemas.microsoft.com/office/drawing/2014/main" id="{7F4DFE4E-25EB-ACF3-ECA4-A329E8A1E850}"/>
              </a:ext>
            </a:extLst>
          </p:cNvPr>
          <p:cNvSpPr>
            <a:spLocks noGrp="1"/>
          </p:cNvSpPr>
          <p:nvPr>
            <p:ph type="dt" sz="half" idx="2"/>
          </p:nvPr>
        </p:nvSpPr>
        <p:spPr>
          <a:xfrm>
            <a:off x="735013" y="7008813"/>
            <a:ext cx="2406650" cy="401637"/>
          </a:xfrm>
          <a:prstGeom prst="rect">
            <a:avLst/>
          </a:prstGeom>
        </p:spPr>
        <p:txBody>
          <a:bodyPr vert="horz" lIns="91440" tIns="45720" rIns="91440" bIns="45720" rtlCol="0" anchor="ctr"/>
          <a:lstStyle>
            <a:lvl1pPr algn="l">
              <a:defRPr sz="1200">
                <a:solidFill>
                  <a:schemeClr val="tx1">
                    <a:tint val="75000"/>
                  </a:schemeClr>
                </a:solidFill>
              </a:defRPr>
            </a:lvl1pPr>
          </a:lstStyle>
          <a:p>
            <a:fld id="{8CDDF370-4025-4A46-A231-D17D298B9413}" type="datetimeFigureOut">
              <a:rPr lang="en-SG" smtClean="0"/>
              <a:t>3/6/2025</a:t>
            </a:fld>
            <a:endParaRPr lang="en-SG"/>
          </a:p>
        </p:txBody>
      </p:sp>
      <p:sp>
        <p:nvSpPr>
          <p:cNvPr id="5" name="Footer Placeholder 4">
            <a:extLst>
              <a:ext uri="{FF2B5EF4-FFF2-40B4-BE49-F238E27FC236}">
                <a16:creationId xmlns:a16="http://schemas.microsoft.com/office/drawing/2014/main" id="{939C1BB5-8AB7-6508-2475-5E5293701A46}"/>
              </a:ext>
            </a:extLst>
          </p:cNvPr>
          <p:cNvSpPr>
            <a:spLocks noGrp="1"/>
          </p:cNvSpPr>
          <p:nvPr>
            <p:ph type="ftr" sz="quarter" idx="3"/>
          </p:nvPr>
        </p:nvSpPr>
        <p:spPr>
          <a:xfrm>
            <a:off x="3541713" y="7008813"/>
            <a:ext cx="3609975" cy="401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7" name="Rectangle 6">
            <a:extLst>
              <a:ext uri="{FF2B5EF4-FFF2-40B4-BE49-F238E27FC236}">
                <a16:creationId xmlns:a16="http://schemas.microsoft.com/office/drawing/2014/main" id="{6A314558-F001-460F-0368-9CD17227ED5C}"/>
              </a:ext>
            </a:extLst>
          </p:cNvPr>
          <p:cNvSpPr/>
          <p:nvPr userDrawn="1"/>
        </p:nvSpPr>
        <p:spPr>
          <a:xfrm>
            <a:off x="-2264779"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8" name="Rectangle 7">
            <a:extLst>
              <a:ext uri="{FF2B5EF4-FFF2-40B4-BE49-F238E27FC236}">
                <a16:creationId xmlns:a16="http://schemas.microsoft.com/office/drawing/2014/main" id="{CB1EE706-9CCA-4FC8-CE8B-8D7EDAB83B6D}"/>
              </a:ext>
            </a:extLst>
          </p:cNvPr>
          <p:cNvSpPr/>
          <p:nvPr userDrawn="1"/>
        </p:nvSpPr>
        <p:spPr>
          <a:xfrm>
            <a:off x="-2264779" y="1300337"/>
            <a:ext cx="833377" cy="779665"/>
          </a:xfrm>
          <a:prstGeom prst="rect">
            <a:avLst/>
          </a:prstGeom>
          <a:solidFill>
            <a:srgbClr val="1B1B26"/>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9" name="Rectangle 8">
            <a:extLst>
              <a:ext uri="{FF2B5EF4-FFF2-40B4-BE49-F238E27FC236}">
                <a16:creationId xmlns:a16="http://schemas.microsoft.com/office/drawing/2014/main" id="{4A093040-B979-95FD-1A8A-F19A0837F97A}"/>
              </a:ext>
            </a:extLst>
          </p:cNvPr>
          <p:cNvSpPr/>
          <p:nvPr userDrawn="1"/>
        </p:nvSpPr>
        <p:spPr>
          <a:xfrm>
            <a:off x="-2264779" y="2490779"/>
            <a:ext cx="833377" cy="779665"/>
          </a:xfrm>
          <a:prstGeom prst="rect">
            <a:avLst/>
          </a:prstGeom>
          <a:solidFill>
            <a:srgbClr val="242431"/>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0" name="Rectangle 9">
            <a:extLst>
              <a:ext uri="{FF2B5EF4-FFF2-40B4-BE49-F238E27FC236}">
                <a16:creationId xmlns:a16="http://schemas.microsoft.com/office/drawing/2014/main" id="{AC03602D-F4E7-0875-5570-36306165C69C}"/>
              </a:ext>
            </a:extLst>
          </p:cNvPr>
          <p:cNvSpPr/>
          <p:nvPr userDrawn="1"/>
        </p:nvSpPr>
        <p:spPr>
          <a:xfrm>
            <a:off x="-2264779" y="3681221"/>
            <a:ext cx="833377" cy="779665"/>
          </a:xfrm>
          <a:prstGeom prst="rect">
            <a:avLst/>
          </a:prstGeom>
          <a:solidFill>
            <a:srgbClr val="C8C8CB"/>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1" name="Rectangle 10">
            <a:extLst>
              <a:ext uri="{FF2B5EF4-FFF2-40B4-BE49-F238E27FC236}">
                <a16:creationId xmlns:a16="http://schemas.microsoft.com/office/drawing/2014/main" id="{DEE755DD-C7D7-76FA-16F1-48C44BEF96B1}"/>
              </a:ext>
            </a:extLst>
          </p:cNvPr>
          <p:cNvSpPr/>
          <p:nvPr userDrawn="1"/>
        </p:nvSpPr>
        <p:spPr>
          <a:xfrm>
            <a:off x="-2264779" y="4871663"/>
            <a:ext cx="833377" cy="779665"/>
          </a:xfrm>
          <a:prstGeom prst="rect">
            <a:avLst/>
          </a:prstGeom>
          <a:solidFill>
            <a:srgbClr val="F6F5F8"/>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2" name="Rectangle 11">
            <a:extLst>
              <a:ext uri="{FF2B5EF4-FFF2-40B4-BE49-F238E27FC236}">
                <a16:creationId xmlns:a16="http://schemas.microsoft.com/office/drawing/2014/main" id="{4440640C-89F4-8F47-F586-A9EA15816E57}"/>
              </a:ext>
            </a:extLst>
          </p:cNvPr>
          <p:cNvSpPr/>
          <p:nvPr userDrawn="1"/>
        </p:nvSpPr>
        <p:spPr>
          <a:xfrm>
            <a:off x="-2264779" y="6062103"/>
            <a:ext cx="833377" cy="779665"/>
          </a:xfrm>
          <a:prstGeom prst="rect">
            <a:avLst/>
          </a:prstGeom>
          <a:solidFill>
            <a:srgbClr val="646464"/>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3" name="Rectangle 12">
            <a:extLst>
              <a:ext uri="{FF2B5EF4-FFF2-40B4-BE49-F238E27FC236}">
                <a16:creationId xmlns:a16="http://schemas.microsoft.com/office/drawing/2014/main" id="{9D3E5D0B-A58B-3112-2E40-5EFDD94E68E4}"/>
              </a:ext>
            </a:extLst>
          </p:cNvPr>
          <p:cNvSpPr/>
          <p:nvPr userDrawn="1"/>
        </p:nvSpPr>
        <p:spPr>
          <a:xfrm>
            <a:off x="-1174830" y="109895"/>
            <a:ext cx="833377" cy="779665"/>
          </a:xfrm>
          <a:prstGeom prst="rect">
            <a:avLst/>
          </a:prstGeom>
          <a:solidFill>
            <a:srgbClr val="DFA53E"/>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4" name="Rectangle 13">
            <a:extLst>
              <a:ext uri="{FF2B5EF4-FFF2-40B4-BE49-F238E27FC236}">
                <a16:creationId xmlns:a16="http://schemas.microsoft.com/office/drawing/2014/main" id="{534F6C49-231C-3711-03B8-F15C74338EDA}"/>
              </a:ext>
            </a:extLst>
          </p:cNvPr>
          <p:cNvSpPr/>
          <p:nvPr userDrawn="1"/>
        </p:nvSpPr>
        <p:spPr>
          <a:xfrm>
            <a:off x="-1174830" y="1300337"/>
            <a:ext cx="833377" cy="779665"/>
          </a:xfrm>
          <a:prstGeom prst="rect">
            <a:avLst/>
          </a:prstGeom>
          <a:solidFill>
            <a:srgbClr val="5A4E40"/>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5" name="Rectangle 14">
            <a:extLst>
              <a:ext uri="{FF2B5EF4-FFF2-40B4-BE49-F238E27FC236}">
                <a16:creationId xmlns:a16="http://schemas.microsoft.com/office/drawing/2014/main" id="{1F49A593-450D-5627-A7DF-E86790DBE471}"/>
              </a:ext>
            </a:extLst>
          </p:cNvPr>
          <p:cNvSpPr/>
          <p:nvPr userDrawn="1"/>
        </p:nvSpPr>
        <p:spPr>
          <a:xfrm>
            <a:off x="-1174830" y="2490779"/>
            <a:ext cx="833377" cy="779665"/>
          </a:xfrm>
          <a:prstGeom prst="rect">
            <a:avLst/>
          </a:prstGeom>
          <a:solidFill>
            <a:srgbClr val="BFB3A5"/>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6" name="Rectangle 15">
            <a:extLst>
              <a:ext uri="{FF2B5EF4-FFF2-40B4-BE49-F238E27FC236}">
                <a16:creationId xmlns:a16="http://schemas.microsoft.com/office/drawing/2014/main" id="{04834A18-9014-5659-17EC-8919C807D248}"/>
              </a:ext>
            </a:extLst>
          </p:cNvPr>
          <p:cNvSpPr/>
          <p:nvPr userDrawn="1"/>
        </p:nvSpPr>
        <p:spPr>
          <a:xfrm>
            <a:off x="-1174830" y="3681221"/>
            <a:ext cx="833377" cy="779665"/>
          </a:xfrm>
          <a:prstGeom prst="rect">
            <a:avLst/>
          </a:prstGeom>
          <a:solidFill>
            <a:srgbClr val="03CAB3"/>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7" name="Rectangle 16">
            <a:extLst>
              <a:ext uri="{FF2B5EF4-FFF2-40B4-BE49-F238E27FC236}">
                <a16:creationId xmlns:a16="http://schemas.microsoft.com/office/drawing/2014/main" id="{16956511-6038-C80B-C702-C6073E75B29B}"/>
              </a:ext>
            </a:extLst>
          </p:cNvPr>
          <p:cNvSpPr/>
          <p:nvPr userDrawn="1"/>
        </p:nvSpPr>
        <p:spPr>
          <a:xfrm>
            <a:off x="-1174830" y="4871663"/>
            <a:ext cx="833377" cy="779665"/>
          </a:xfrm>
          <a:prstGeom prst="rect">
            <a:avLst/>
          </a:prstGeom>
          <a:solidFill>
            <a:srgbClr val="009682"/>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18" name="Rectangle 17">
            <a:extLst>
              <a:ext uri="{FF2B5EF4-FFF2-40B4-BE49-F238E27FC236}">
                <a16:creationId xmlns:a16="http://schemas.microsoft.com/office/drawing/2014/main" id="{98361A71-793C-AE49-4AE6-34647AFB34AC}"/>
              </a:ext>
            </a:extLst>
          </p:cNvPr>
          <p:cNvSpPr/>
          <p:nvPr userDrawn="1"/>
        </p:nvSpPr>
        <p:spPr>
          <a:xfrm>
            <a:off x="-1174830" y="6062103"/>
            <a:ext cx="833377" cy="779665"/>
          </a:xfrm>
          <a:prstGeom prst="rect">
            <a:avLst/>
          </a:prstGeom>
          <a:solidFill>
            <a:srgbClr val="8B8B8C"/>
          </a:solidFill>
        </p:spPr>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1100" dirty="0">
              <a:solidFill>
                <a:schemeClr val="tx2"/>
              </a:solidFill>
              <a:latin typeface="Arial Narrow" panose="020B0606020202030204" pitchFamily="34" charset="0"/>
            </a:endParaRPr>
          </a:p>
        </p:txBody>
      </p:sp>
      <p:sp>
        <p:nvSpPr>
          <p:cNvPr id="22" name="shp_FolioLine">
            <a:extLst>
              <a:ext uri="{FF2B5EF4-FFF2-40B4-BE49-F238E27FC236}">
                <a16:creationId xmlns:a16="http://schemas.microsoft.com/office/drawing/2014/main" id="{BF522678-CBFF-F056-F360-44323D3516F8}"/>
              </a:ext>
            </a:extLst>
          </p:cNvPr>
          <p:cNvSpPr>
            <a:spLocks noChangeShapeType="1"/>
          </p:cNvSpPr>
          <p:nvPr userDrawn="1"/>
        </p:nvSpPr>
        <p:spPr bwMode="gray">
          <a:xfrm>
            <a:off x="10194463" y="7243469"/>
            <a:ext cx="0" cy="177912"/>
          </a:xfrm>
          <a:prstGeom prst="line">
            <a:avLst/>
          </a:prstGeom>
          <a:noFill/>
          <a:ln w="6350">
            <a:solidFill>
              <a:schemeClr val="bg1">
                <a:lumMod val="75000"/>
              </a:schemeClr>
            </a:solidFill>
            <a:round/>
            <a:headEnd/>
            <a:tailEnd/>
          </a:ln>
        </p:spPr>
        <p:txBody>
          <a:bodyPr/>
          <a:lstStyle/>
          <a:p>
            <a:endParaRPr lang="en-US" sz="1000" dirty="0">
              <a:solidFill>
                <a:schemeClr val="accent1"/>
              </a:solidFill>
            </a:endParaRPr>
          </a:p>
        </p:txBody>
      </p:sp>
      <p:sp>
        <p:nvSpPr>
          <p:cNvPr id="23" name="shp_Folio">
            <a:extLst>
              <a:ext uri="{FF2B5EF4-FFF2-40B4-BE49-F238E27FC236}">
                <a16:creationId xmlns:a16="http://schemas.microsoft.com/office/drawing/2014/main" id="{5BA2F37B-E265-7B53-0B9A-D0A246CD665C}"/>
              </a:ext>
            </a:extLst>
          </p:cNvPr>
          <p:cNvSpPr txBox="1">
            <a:spLocks/>
          </p:cNvSpPr>
          <p:nvPr userDrawn="1"/>
        </p:nvSpPr>
        <p:spPr>
          <a:xfrm>
            <a:off x="10225752" y="7266329"/>
            <a:ext cx="312072"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r"/>
            <a:fld id="{56E40FF2-FFFD-41B2-ABEF-2650AB17DAEF}" type="slidenum">
              <a:rPr lang="en-SG" sz="1000" b="1" smtClean="0">
                <a:latin typeface="Lao MN" panose="02020600050405020304" pitchFamily="18" charset="0"/>
                <a:cs typeface="Lao MN" panose="02020600050405020304" pitchFamily="18" charset="0"/>
              </a:rPr>
              <a:pPr algn="r"/>
              <a:t>‹#›</a:t>
            </a:fld>
            <a:endParaRPr lang="en-SG" sz="1000" b="1" dirty="0">
              <a:latin typeface="Lao MN" panose="02020600050405020304" pitchFamily="18" charset="0"/>
              <a:cs typeface="Lao MN" panose="02020600050405020304" pitchFamily="18" charset="0"/>
            </a:endParaRPr>
          </a:p>
        </p:txBody>
      </p:sp>
      <p:sp>
        <p:nvSpPr>
          <p:cNvPr id="24" name="shp_Folio">
            <a:extLst>
              <a:ext uri="{FF2B5EF4-FFF2-40B4-BE49-F238E27FC236}">
                <a16:creationId xmlns:a16="http://schemas.microsoft.com/office/drawing/2014/main" id="{7CAEAEB7-2193-EFC7-FABD-E51760070016}"/>
              </a:ext>
            </a:extLst>
          </p:cNvPr>
          <p:cNvSpPr txBox="1">
            <a:spLocks/>
          </p:cNvSpPr>
          <p:nvPr userDrawn="1"/>
        </p:nvSpPr>
        <p:spPr>
          <a:xfrm>
            <a:off x="9690518" y="7266329"/>
            <a:ext cx="535234" cy="177912"/>
          </a:xfrm>
          <a:prstGeom prst="rect">
            <a:avLst/>
          </a:prstGeom>
        </p:spPr>
        <p:txBody>
          <a:bodyPr vert="horz" wrap="none" lIns="0" tIns="0" rIns="91440" bIns="0" rtlCol="0" anchor="ctr" anchorCtr="0"/>
          <a:lstStyle>
            <a:defPPr>
              <a:defRPr lang="en-US"/>
            </a:defPPr>
            <a:lvl1pPr marL="0" algn="r" defTabSz="1018824" rtl="0" eaLnBrk="1" latinLnBrk="0" hangingPunct="1">
              <a:defRPr lang="en-US" sz="1100" b="0" i="0" kern="1200" baseline="0" smtClean="0">
                <a:solidFill>
                  <a:schemeClr val="accent1"/>
                </a:solidFill>
                <a:latin typeface="Arial Narrow" panose="020B0606020202030204" pitchFamily="34" charset="0"/>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algn="ctr"/>
            <a:r>
              <a:rPr lang="en-SG" sz="1000" dirty="0">
                <a:latin typeface="Lao MN" panose="02020600050405020304" pitchFamily="18" charset="0"/>
                <a:cs typeface="Lao MN" panose="02020600050405020304" pitchFamily="18" charset="0"/>
              </a:rPr>
              <a:t>PAGE</a:t>
            </a:r>
          </a:p>
        </p:txBody>
      </p:sp>
      <p:pic>
        <p:nvPicPr>
          <p:cNvPr id="26" name="Picture 25" descr="Shape&#10;&#10;Description automatically generated with medium confidence">
            <a:extLst>
              <a:ext uri="{FF2B5EF4-FFF2-40B4-BE49-F238E27FC236}">
                <a16:creationId xmlns:a16="http://schemas.microsoft.com/office/drawing/2014/main" id="{A45CF306-9C88-FA2D-50CF-E9C894F1A1AB}"/>
              </a:ext>
            </a:extLst>
          </p:cNvPr>
          <p:cNvPicPr>
            <a:picLocks noChangeAspect="1"/>
          </p:cNvPicPr>
          <p:nvPr userDrawn="1"/>
        </p:nvPicPr>
        <p:blipFill>
          <a:blip r:embed="rId19"/>
          <a:stretch>
            <a:fillRect/>
          </a:stretch>
        </p:blipFill>
        <p:spPr>
          <a:xfrm>
            <a:off x="209839" y="7198561"/>
            <a:ext cx="618834" cy="289482"/>
          </a:xfrm>
          <a:prstGeom prst="rect">
            <a:avLst/>
          </a:prstGeom>
        </p:spPr>
      </p:pic>
    </p:spTree>
    <p:extLst>
      <p:ext uri="{BB962C8B-B14F-4D97-AF65-F5344CB8AC3E}">
        <p14:creationId xmlns:p14="http://schemas.microsoft.com/office/powerpoint/2010/main" val="4977658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62" r:id="rId12"/>
    <p:sldLayoutId id="2147483767" r:id="rId13"/>
    <p:sldLayoutId id="2147483769" r:id="rId14"/>
    <p:sldLayoutId id="2147483770" r:id="rId15"/>
    <p:sldLayoutId id="2147483771" r:id="rId16"/>
    <p:sldLayoutId id="214748377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1" userDrawn="1">
          <p15:clr>
            <a:srgbClr val="F26B43"/>
          </p15:clr>
        </p15:guide>
        <p15:guide id="2" pos="336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B4925-F7FB-9B4F-768E-9BD5D7C117BC}"/>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C0CB53B-D04B-CFCB-FED6-F7F29277B0CB}"/>
              </a:ext>
            </a:extLst>
          </p:cNvPr>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3" name="Picture Placeholder 2">
            <a:extLst>
              <a:ext uri="{FF2B5EF4-FFF2-40B4-BE49-F238E27FC236}">
                <a16:creationId xmlns:a16="http://schemas.microsoft.com/office/drawing/2014/main" id="{76E95959-1A58-D047-33F7-5CBDC4ECEBE7}"/>
              </a:ext>
            </a:extLst>
          </p:cNvPr>
          <p:cNvPicPr>
            <a:picLocks noGrp="1" noChangeAspect="1"/>
          </p:cNvPicPr>
          <p:nvPr>
            <p:ph type="pic" sz="quarter" idx="13"/>
          </p:nvPr>
        </p:nvPicPr>
        <p:blipFill>
          <a:blip r:embed="rId3"/>
          <a:srcRect t="32115" b="32115"/>
          <a:stretch/>
        </p:blipFill>
        <p:spPr>
          <a:xfrm>
            <a:off x="-4763" y="0"/>
            <a:ext cx="10698163" cy="2551113"/>
          </a:xfrm>
        </p:spPr>
      </p:pic>
      <p:sp>
        <p:nvSpPr>
          <p:cNvPr id="4" name="Rectangle 3">
            <a:extLst>
              <a:ext uri="{FF2B5EF4-FFF2-40B4-BE49-F238E27FC236}">
                <a16:creationId xmlns:a16="http://schemas.microsoft.com/office/drawing/2014/main" id="{D97824A6-FA8B-958E-5CBC-E25113C5792C}"/>
              </a:ext>
            </a:extLst>
          </p:cNvPr>
          <p:cNvSpPr/>
          <p:nvPr/>
        </p:nvSpPr>
        <p:spPr>
          <a:xfrm>
            <a:off x="-6131" y="5279"/>
            <a:ext cx="10699531" cy="2551112"/>
          </a:xfrm>
          <a:prstGeom prst="rect">
            <a:avLst/>
          </a:prstGeom>
          <a:gradFill flip="none" rotWithShape="1">
            <a:gsLst>
              <a:gs pos="97992">
                <a:srgbClr val="DFA53E">
                  <a:alpha val="47000"/>
                  <a:lumMod val="100000"/>
                </a:srgbClr>
              </a:gs>
              <a:gs pos="0">
                <a:srgbClr val="DFA53E">
                  <a:alpha val="66000"/>
                </a:srgbClr>
              </a:gs>
              <a:gs pos="64000">
                <a:schemeClr val="tx1">
                  <a:alpha val="47000"/>
                </a:schemeClr>
              </a:gs>
              <a:gs pos="30000">
                <a:srgbClr val="000000">
                  <a:alpha val="55686"/>
                </a:srgb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28434"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44F57F5C-A436-984F-A2C0-852C8E5FF727}"/>
              </a:ext>
            </a:extLst>
          </p:cNvPr>
          <p:cNvSpPr>
            <a:spLocks/>
          </p:cNvSpPr>
          <p:nvPr/>
        </p:nvSpPr>
        <p:spPr bwMode="auto">
          <a:xfrm>
            <a:off x="486064" y="987436"/>
            <a:ext cx="9717479" cy="382862"/>
          </a:xfrm>
          <a:prstGeom prst="rect">
            <a:avLst/>
          </a:prstGeom>
          <a:noFill/>
          <a:ln>
            <a:noFill/>
          </a:ln>
          <a:extLst>
            <a:ext uri="{909E8E84-426E-40dd-AFC4-6F175D3DCCD1}"/>
            <a:ext uri="{91240B29-F687-4f45-9708-019B960494DF}"/>
          </a:extLst>
        </p:spPr>
        <p:txBody>
          <a:bodyPr wrap="square" lIns="0" tIns="0" rIns="0" bIns="0" anchor="ctr">
            <a:spAutoFit/>
          </a:bodyPr>
          <a:lstStyle/>
          <a:p>
            <a:pPr defTabSz="2005736">
              <a:lnSpc>
                <a:spcPts val="3246"/>
              </a:lnSpc>
              <a:defRPr/>
            </a:pPr>
            <a:r>
              <a:rPr lang="en-US" sz="2369" b="1" spc="219" dirty="0">
                <a:solidFill>
                  <a:schemeClr val="bg1"/>
                </a:solidFill>
                <a:latin typeface="Montserrat" panose="00000500000000000000" pitchFamily="2" charset="0"/>
                <a:ea typeface="Poppins" charset="0"/>
                <a:cs typeface="Poppins" charset="0"/>
                <a:sym typeface="Bebas Neue" charset="0"/>
              </a:rPr>
              <a:t>Portfolio Summary</a:t>
            </a:r>
          </a:p>
        </p:txBody>
      </p:sp>
      <p:cxnSp>
        <p:nvCxnSpPr>
          <p:cNvPr id="6" name="Straight Connector 5">
            <a:extLst>
              <a:ext uri="{FF2B5EF4-FFF2-40B4-BE49-F238E27FC236}">
                <a16:creationId xmlns:a16="http://schemas.microsoft.com/office/drawing/2014/main" id="{6D902BBC-E9C0-7364-4D2C-B11D2CB49C67}"/>
              </a:ext>
            </a:extLst>
          </p:cNvPr>
          <p:cNvCxnSpPr/>
          <p:nvPr/>
        </p:nvCxnSpPr>
        <p:spPr>
          <a:xfrm>
            <a:off x="486064" y="1790161"/>
            <a:ext cx="42199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2226F5F6-4510-1B26-2647-9C4D6267561F}"/>
              </a:ext>
            </a:extLst>
          </p:cNvPr>
          <p:cNvGrpSpPr/>
          <p:nvPr/>
        </p:nvGrpSpPr>
        <p:grpSpPr>
          <a:xfrm>
            <a:off x="5668370" y="2888411"/>
            <a:ext cx="4320598" cy="276999"/>
            <a:chOff x="5887027" y="2888411"/>
            <a:chExt cx="4320598" cy="276999"/>
          </a:xfrm>
        </p:grpSpPr>
        <p:sp>
          <p:nvSpPr>
            <p:cNvPr id="15" name="TextBox 14">
              <a:extLst>
                <a:ext uri="{FF2B5EF4-FFF2-40B4-BE49-F238E27FC236}">
                  <a16:creationId xmlns:a16="http://schemas.microsoft.com/office/drawing/2014/main" id="{58E9BA34-A4D8-2FE9-A9EC-61F011A2A565}"/>
                </a:ext>
              </a:extLst>
            </p:cNvPr>
            <p:cNvSpPr txBox="1"/>
            <p:nvPr/>
          </p:nvSpPr>
          <p:spPr>
            <a:xfrm>
              <a:off x="5887027" y="2888411"/>
              <a:ext cx="1988024" cy="276999"/>
            </a:xfrm>
            <a:prstGeom prst="rect">
              <a:avLst/>
            </a:prstGeom>
            <a:noFill/>
          </p:spPr>
          <p:txBody>
            <a:bodyPr wrap="square" rtlCol="0">
              <a:spAutoFit/>
            </a:bodyPr>
            <a:lstStyle/>
            <a:p>
              <a:r>
                <a:rPr lang="en-US" sz="1200" dirty="0">
                  <a:solidFill>
                    <a:srgbClr val="DFA53E"/>
                  </a:solidFill>
                  <a:latin typeface="Montserrat" panose="00000500000000000000" pitchFamily="2" charset="0"/>
                </a:rPr>
                <a:t>Liquidity Profile</a:t>
              </a:r>
            </a:p>
          </p:txBody>
        </p:sp>
        <p:cxnSp>
          <p:nvCxnSpPr>
            <p:cNvPr id="17" name="Straight Connector 16">
              <a:extLst>
                <a:ext uri="{FF2B5EF4-FFF2-40B4-BE49-F238E27FC236}">
                  <a16:creationId xmlns:a16="http://schemas.microsoft.com/office/drawing/2014/main" id="{8FC85AF5-5703-88E5-4ACF-1FF670438422}"/>
                </a:ext>
              </a:extLst>
            </p:cNvPr>
            <p:cNvCxnSpPr>
              <a:cxnSpLocks/>
            </p:cNvCxnSpPr>
            <p:nvPr/>
          </p:nvCxnSpPr>
          <p:spPr>
            <a:xfrm>
              <a:off x="5887027" y="3165409"/>
              <a:ext cx="43205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D0B42390-8B84-B8FD-9BFF-4B619FA4A6AA}"/>
              </a:ext>
            </a:extLst>
          </p:cNvPr>
          <p:cNvSpPr txBox="1"/>
          <p:nvPr/>
        </p:nvSpPr>
        <p:spPr>
          <a:xfrm>
            <a:off x="481224" y="2896612"/>
            <a:ext cx="4129687" cy="276999"/>
          </a:xfrm>
          <a:prstGeom prst="rect">
            <a:avLst/>
          </a:prstGeom>
          <a:noFill/>
        </p:spPr>
        <p:txBody>
          <a:bodyPr wrap="square" rtlCol="0">
            <a:spAutoFit/>
          </a:bodyPr>
          <a:lstStyle/>
          <a:p>
            <a:r>
              <a:rPr lang="en-US" sz="1200" dirty="0">
                <a:solidFill>
                  <a:srgbClr val="DFA53E"/>
                </a:solidFill>
                <a:latin typeface="Montserrat" panose="00000500000000000000" pitchFamily="2" charset="0"/>
              </a:rPr>
              <a:t>Expected Return : </a:t>
            </a:r>
            <a:r>
              <a:rPr lang="en-US" sz="1200" b="1" dirty="0">
                <a:solidFill>
                  <a:srgbClr val="DFA53E"/>
                </a:solidFill>
                <a:latin typeface="Montserrat" panose="00000500000000000000" pitchFamily="2" charset="0"/>
              </a:rPr>
              <a:t>13.2% </a:t>
            </a:r>
            <a:r>
              <a:rPr lang="en-US" sz="1200" dirty="0">
                <a:solidFill>
                  <a:srgbClr val="DFA53E"/>
                </a:solidFill>
                <a:latin typeface="Montserrat" panose="00000500000000000000" pitchFamily="2" charset="0"/>
              </a:rPr>
              <a:t>| Expected Volatility : </a:t>
            </a:r>
            <a:r>
              <a:rPr lang="en-US" sz="1200" b="1" dirty="0">
                <a:solidFill>
                  <a:srgbClr val="DFA53E"/>
                </a:solidFill>
                <a:latin typeface="Montserrat" panose="00000500000000000000" pitchFamily="2" charset="0"/>
              </a:rPr>
              <a:t>11.7%</a:t>
            </a:r>
          </a:p>
        </p:txBody>
      </p:sp>
      <p:cxnSp>
        <p:nvCxnSpPr>
          <p:cNvPr id="21" name="Straight Connector 20">
            <a:extLst>
              <a:ext uri="{FF2B5EF4-FFF2-40B4-BE49-F238E27FC236}">
                <a16:creationId xmlns:a16="http://schemas.microsoft.com/office/drawing/2014/main" id="{F92F00AA-3AC1-204B-DDA1-20C0DDEAE75B}"/>
              </a:ext>
            </a:extLst>
          </p:cNvPr>
          <p:cNvCxnSpPr>
            <a:cxnSpLocks/>
          </p:cNvCxnSpPr>
          <p:nvPr/>
        </p:nvCxnSpPr>
        <p:spPr>
          <a:xfrm>
            <a:off x="481225" y="3165409"/>
            <a:ext cx="479590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2E57DC7-66D1-63C6-5B00-7CFE2044D930}"/>
              </a:ext>
            </a:extLst>
          </p:cNvPr>
          <p:cNvSpPr/>
          <p:nvPr/>
        </p:nvSpPr>
        <p:spPr>
          <a:xfrm>
            <a:off x="1050094" y="3391981"/>
            <a:ext cx="2035843" cy="2959494"/>
          </a:xfrm>
          <a:prstGeom prst="rect">
            <a:avLst/>
          </a:prstGeom>
          <a:solidFill>
            <a:srgbClr val="006423">
              <a:alpha val="10000"/>
            </a:srgbClr>
          </a:solidFill>
        </p:spPr>
        <p:txBody>
          <a:bodyPr rot="0" spcFirstLastPara="0" vertOverflow="overflow" horzOverflow="overflow" vert="horz" wrap="square" lIns="73152" tIns="72000" rIns="73152" bIns="72000" numCol="1" spcCol="0" rtlCol="0" fromWordArt="0" anchor="t" anchorCtr="0" forceAA="0" compatLnSpc="1">
            <a:prstTxWarp prst="textNoShape">
              <a:avLst/>
            </a:prstTxWarp>
            <a:noAutofit/>
          </a:bodyPr>
          <a:lstStyle/>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r>
              <a:rPr lang="en-US" sz="800" b="1" dirty="0">
                <a:latin typeface="Montserrat" panose="00000500000000000000" pitchFamily="2" charset="0"/>
                <a:cs typeface="Poppins Light" panose="00000400000000000000" pitchFamily="2" charset="0"/>
              </a:rPr>
              <a:t>Income Generation : 4.7%</a:t>
            </a:r>
          </a:p>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r>
              <a:rPr lang="en-US" sz="800" dirty="0">
                <a:latin typeface="Montserrat" panose="00000500000000000000" pitchFamily="2" charset="0"/>
                <a:cs typeface="Poppins Light" panose="00000400000000000000" pitchFamily="2" charset="0"/>
              </a:rPr>
              <a:t>Allocation% : 50%</a:t>
            </a:r>
            <a:br>
              <a:rPr lang="en-US" sz="800" dirty="0">
                <a:latin typeface="Montserrat" panose="00000500000000000000" pitchFamily="2" charset="0"/>
                <a:cs typeface="Poppins Light" panose="00000400000000000000" pitchFamily="2" charset="0"/>
              </a:rPr>
            </a:br>
            <a:r>
              <a:rPr lang="en-US" sz="800" dirty="0">
                <a:latin typeface="Montserrat" panose="00000500000000000000" pitchFamily="2" charset="0"/>
                <a:cs typeface="Poppins Light" panose="00000400000000000000" pitchFamily="2" charset="0"/>
              </a:rPr>
              <a:t>Exp. Vol : 5.3%</a:t>
            </a:r>
          </a:p>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US" sz="800" b="1" dirty="0">
              <a:latin typeface="Montserrat" panose="00000500000000000000" pitchFamily="2" charset="0"/>
              <a:cs typeface="Poppins Light" panose="00000400000000000000" pitchFamily="2" charset="0"/>
            </a:endParaRPr>
          </a:p>
        </p:txBody>
      </p:sp>
      <p:sp>
        <p:nvSpPr>
          <p:cNvPr id="24" name="Rectangle 23">
            <a:extLst>
              <a:ext uri="{FF2B5EF4-FFF2-40B4-BE49-F238E27FC236}">
                <a16:creationId xmlns:a16="http://schemas.microsoft.com/office/drawing/2014/main" id="{797C5992-415E-23DF-8DF4-486808117F9A}"/>
              </a:ext>
            </a:extLst>
          </p:cNvPr>
          <p:cNvSpPr/>
          <p:nvPr/>
        </p:nvSpPr>
        <p:spPr>
          <a:xfrm>
            <a:off x="3118322" y="3391980"/>
            <a:ext cx="1379291" cy="2959498"/>
          </a:xfrm>
          <a:prstGeom prst="rect">
            <a:avLst/>
          </a:prstGeom>
          <a:solidFill>
            <a:srgbClr val="0070C0">
              <a:alpha val="10000"/>
            </a:srgbClr>
          </a:solidFill>
        </p:spPr>
        <p:txBody>
          <a:bodyPr rot="0" spcFirstLastPara="0" vertOverflow="overflow" horzOverflow="overflow" vert="horz" wrap="square" lIns="73152" tIns="72000" rIns="73152" bIns="72000" numCol="1" spcCol="0" rtlCol="0" fromWordArt="0" anchor="t" anchorCtr="0" forceAA="0" compatLnSpc="1">
            <a:prstTxWarp prst="textNoShape">
              <a:avLst/>
            </a:prstTxWarp>
            <a:noAutofit/>
          </a:bodyPr>
          <a:lstStyle/>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r>
              <a:rPr lang="en-US" sz="800" b="1" dirty="0">
                <a:latin typeface="Montserrat" panose="00000500000000000000" pitchFamily="2" charset="0"/>
                <a:cs typeface="Poppins Light" panose="00000400000000000000" pitchFamily="2" charset="0"/>
              </a:rPr>
              <a:t>Growth : 8.5%</a:t>
            </a:r>
          </a:p>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r>
              <a:rPr lang="en-US" sz="800" dirty="0">
                <a:latin typeface="Montserrat" panose="00000500000000000000" pitchFamily="2" charset="0"/>
                <a:cs typeface="Poppins Light" panose="00000400000000000000" pitchFamily="2" charset="0"/>
              </a:rPr>
              <a:t>Allocation% : 50%</a:t>
            </a:r>
            <a:br>
              <a:rPr lang="en-US" sz="800" dirty="0">
                <a:latin typeface="Montserrat" panose="00000500000000000000" pitchFamily="2" charset="0"/>
                <a:cs typeface="Poppins Light" panose="00000400000000000000" pitchFamily="2" charset="0"/>
              </a:rPr>
            </a:br>
            <a:r>
              <a:rPr lang="en-US" sz="800" dirty="0">
                <a:latin typeface="Montserrat" panose="00000500000000000000" pitchFamily="2" charset="0"/>
                <a:cs typeface="Poppins Light" panose="00000400000000000000" pitchFamily="2" charset="0"/>
              </a:rPr>
              <a:t>Exp. Vol : 18.1%</a:t>
            </a:r>
          </a:p>
          <a:p>
            <a:pP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pPr>
            <a:endParaRPr lang="en-GB" sz="800" b="1" dirty="0">
              <a:latin typeface="Montserrat" panose="00000500000000000000" pitchFamily="2" charset="0"/>
              <a:cs typeface="Poppins Light" panose="00000400000000000000" pitchFamily="2" charset="0"/>
            </a:endParaRPr>
          </a:p>
        </p:txBody>
      </p:sp>
      <p:grpSp>
        <p:nvGrpSpPr>
          <p:cNvPr id="27" name="Group 26">
            <a:extLst>
              <a:ext uri="{FF2B5EF4-FFF2-40B4-BE49-F238E27FC236}">
                <a16:creationId xmlns:a16="http://schemas.microsoft.com/office/drawing/2014/main" id="{86743A53-10CD-25CE-785E-35312E6412ED}"/>
              </a:ext>
            </a:extLst>
          </p:cNvPr>
          <p:cNvGrpSpPr/>
          <p:nvPr/>
        </p:nvGrpSpPr>
        <p:grpSpPr>
          <a:xfrm>
            <a:off x="5668370" y="4916764"/>
            <a:ext cx="4324082" cy="276999"/>
            <a:chOff x="5883543" y="5212368"/>
            <a:chExt cx="4324082" cy="276999"/>
          </a:xfrm>
        </p:grpSpPr>
        <p:sp>
          <p:nvSpPr>
            <p:cNvPr id="18" name="TextBox 17">
              <a:extLst>
                <a:ext uri="{FF2B5EF4-FFF2-40B4-BE49-F238E27FC236}">
                  <a16:creationId xmlns:a16="http://schemas.microsoft.com/office/drawing/2014/main" id="{5174B3E9-1596-05F9-D0AC-8A61686D08CB}"/>
                </a:ext>
              </a:extLst>
            </p:cNvPr>
            <p:cNvSpPr txBox="1"/>
            <p:nvPr/>
          </p:nvSpPr>
          <p:spPr>
            <a:xfrm>
              <a:off x="7683222" y="5212368"/>
              <a:ext cx="2524403" cy="276999"/>
            </a:xfrm>
            <a:prstGeom prst="rect">
              <a:avLst/>
            </a:prstGeom>
            <a:noFill/>
          </p:spPr>
          <p:txBody>
            <a:bodyPr wrap="square" rtlCol="0">
              <a:spAutoFit/>
            </a:bodyPr>
            <a:lstStyle/>
            <a:p>
              <a:pPr algn="r"/>
              <a:r>
                <a:rPr lang="en-US" sz="1200" dirty="0">
                  <a:solidFill>
                    <a:srgbClr val="DFA53E"/>
                  </a:solidFill>
                  <a:latin typeface="Montserrat" panose="00000500000000000000" pitchFamily="2" charset="0"/>
                </a:rPr>
                <a:t>Publics / Privates Composition</a:t>
              </a:r>
            </a:p>
          </p:txBody>
        </p:sp>
        <p:cxnSp>
          <p:nvCxnSpPr>
            <p:cNvPr id="19" name="Straight Connector 18">
              <a:extLst>
                <a:ext uri="{FF2B5EF4-FFF2-40B4-BE49-F238E27FC236}">
                  <a16:creationId xmlns:a16="http://schemas.microsoft.com/office/drawing/2014/main" id="{5AE37E35-C615-1BAF-8F7D-541513A6A90D}"/>
                </a:ext>
              </a:extLst>
            </p:cNvPr>
            <p:cNvCxnSpPr>
              <a:cxnSpLocks/>
            </p:cNvCxnSpPr>
            <p:nvPr/>
          </p:nvCxnSpPr>
          <p:spPr>
            <a:xfrm>
              <a:off x="5883543" y="5489367"/>
              <a:ext cx="4320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aphicFrame>
        <p:nvGraphicFramePr>
          <p:cNvPr id="31" name="Chart 30">
            <a:extLst>
              <a:ext uri="{FF2B5EF4-FFF2-40B4-BE49-F238E27FC236}">
                <a16:creationId xmlns:a16="http://schemas.microsoft.com/office/drawing/2014/main" id="{D1DBFCDC-5BAB-8AD6-DF54-5E0112EA4501}"/>
              </a:ext>
            </a:extLst>
          </p:cNvPr>
          <p:cNvGraphicFramePr/>
          <p:nvPr>
            <p:extLst>
              <p:ext uri="{D42A27DB-BD31-4B8C-83A1-F6EECF244321}">
                <p14:modId xmlns:p14="http://schemas.microsoft.com/office/powerpoint/2010/main" val="99943902"/>
              </p:ext>
            </p:extLst>
          </p:nvPr>
        </p:nvGraphicFramePr>
        <p:xfrm>
          <a:off x="6623957" y="3173612"/>
          <a:ext cx="3348812" cy="174315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2A9D945C-57FC-095F-430B-26A6009BD014}"/>
              </a:ext>
            </a:extLst>
          </p:cNvPr>
          <p:cNvGraphicFramePr/>
          <p:nvPr>
            <p:extLst>
              <p:ext uri="{D42A27DB-BD31-4B8C-83A1-F6EECF244321}">
                <p14:modId xmlns:p14="http://schemas.microsoft.com/office/powerpoint/2010/main" val="1326657547"/>
              </p:ext>
            </p:extLst>
          </p:nvPr>
        </p:nvGraphicFramePr>
        <p:xfrm>
          <a:off x="5668370" y="5201965"/>
          <a:ext cx="3348812" cy="1743151"/>
        </p:xfrm>
        <a:graphic>
          <a:graphicData uri="http://schemas.openxmlformats.org/drawingml/2006/chart">
            <c:chart xmlns:c="http://schemas.openxmlformats.org/drawingml/2006/chart" xmlns:r="http://schemas.openxmlformats.org/officeDocument/2006/relationships" r:id="rId5"/>
          </a:graphicData>
        </a:graphic>
      </p:graphicFrame>
      <p:sp>
        <p:nvSpPr>
          <p:cNvPr id="10" name="Google Shape;1283;p30">
            <a:extLst>
              <a:ext uri="{FF2B5EF4-FFF2-40B4-BE49-F238E27FC236}">
                <a16:creationId xmlns:a16="http://schemas.microsoft.com/office/drawing/2014/main" id="{CFBF46F7-33F2-55F1-37BB-FF6BE285A195}"/>
              </a:ext>
            </a:extLst>
          </p:cNvPr>
          <p:cNvSpPr txBox="1"/>
          <p:nvPr/>
        </p:nvSpPr>
        <p:spPr>
          <a:xfrm>
            <a:off x="914400" y="7215446"/>
            <a:ext cx="8665029" cy="27699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900" dirty="0">
                <a:solidFill>
                  <a:schemeClr val="dk1"/>
                </a:solidFill>
                <a:latin typeface="Helvetica Neue"/>
                <a:ea typeface="Helvetica Neue"/>
                <a:cs typeface="Helvetica Neue"/>
                <a:sym typeface="Helvetica Neue"/>
              </a:rPr>
              <a:t>INFORMATIONAL PURPOSES ONLY: The materials and information in this slide have been prepared or assembled by the Firm and are intended for informational purposes only. Some of the information may be dated and may not reflect the most current market developments.</a:t>
            </a:r>
            <a:endParaRPr dirty="0"/>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415F453F-EEEB-0CA6-74D2-CF34254A7624}"/>
                  </a:ext>
                </a:extLst>
              </p:cNvPr>
              <p:cNvGraphicFramePr/>
              <p:nvPr>
                <p:extLst>
                  <p:ext uri="{D42A27DB-BD31-4B8C-83A1-F6EECF244321}">
                    <p14:modId xmlns:p14="http://schemas.microsoft.com/office/powerpoint/2010/main" val="2027257278"/>
                  </p:ext>
                </p:extLst>
              </p:nvPr>
            </p:nvGraphicFramePr>
            <p:xfrm>
              <a:off x="477143" y="3695699"/>
              <a:ext cx="4795909" cy="3374571"/>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7" name="Chart 6">
                <a:extLst>
                  <a:ext uri="{FF2B5EF4-FFF2-40B4-BE49-F238E27FC236}">
                    <a16:creationId xmlns:a16="http://schemas.microsoft.com/office/drawing/2014/main" id="{415F453F-EEEB-0CA6-74D2-CF34254A7624}"/>
                  </a:ext>
                </a:extLst>
              </p:cNvPr>
              <p:cNvPicPr>
                <a:picLocks noGrp="1" noRot="1" noChangeAspect="1" noMove="1" noResize="1" noEditPoints="1" noAdjustHandles="1" noChangeArrowheads="1" noChangeShapeType="1"/>
              </p:cNvPicPr>
              <p:nvPr/>
            </p:nvPicPr>
            <p:blipFill>
              <a:blip r:embed="rId7"/>
              <a:stretch>
                <a:fillRect/>
              </a:stretch>
            </p:blipFill>
            <p:spPr>
              <a:xfrm>
                <a:off x="477143" y="3695699"/>
                <a:ext cx="4795909" cy="3374571"/>
              </a:xfrm>
              <a:prstGeom prst="rect">
                <a:avLst/>
              </a:prstGeom>
            </p:spPr>
          </p:pic>
        </mc:Fallback>
      </mc:AlternateContent>
    </p:spTree>
    <p:extLst>
      <p:ext uri="{BB962C8B-B14F-4D97-AF65-F5344CB8AC3E}">
        <p14:creationId xmlns:p14="http://schemas.microsoft.com/office/powerpoint/2010/main" val="4025124530"/>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A4EA8B1A-732F-9822-5AED-01A582570BD5}"/>
            </a:ext>
          </a:extLst>
        </p:cNvPr>
        <p:cNvGrpSpPr/>
        <p:nvPr/>
      </p:nvGrpSpPr>
      <p:grpSpPr>
        <a:xfrm>
          <a:off x="0" y="0"/>
          <a:ext cx="0" cy="0"/>
          <a:chOff x="0" y="0"/>
          <a:chExt cx="0" cy="0"/>
        </a:xfrm>
      </p:grpSpPr>
      <p:sp>
        <p:nvSpPr>
          <p:cNvPr id="570" name="Google Shape;570;p4">
            <a:extLst>
              <a:ext uri="{FF2B5EF4-FFF2-40B4-BE49-F238E27FC236}">
                <a16:creationId xmlns:a16="http://schemas.microsoft.com/office/drawing/2014/main" id="{DAEAEAC9-0D01-2F0F-C7A2-7EB33BEA7E04}"/>
              </a:ext>
            </a:extLst>
          </p:cNvPr>
          <p:cNvSpPr/>
          <p:nvPr/>
        </p:nvSpPr>
        <p:spPr>
          <a:xfrm>
            <a:off x="486064" y="1056887"/>
            <a:ext cx="9721272" cy="498598"/>
          </a:xfrm>
          <a:prstGeom prst="rect">
            <a:avLst/>
          </a:prstGeom>
          <a:noFill/>
          <a:ln>
            <a:noFill/>
          </a:ln>
        </p:spPr>
        <p:txBody>
          <a:bodyPr spcFirstLastPara="1" wrap="square" lIns="0" tIns="0" rIns="0" bIns="0" anchor="ctr" anchorCtr="0">
            <a:spAutoFit/>
          </a:bodyPr>
          <a:lstStyle/>
          <a:p>
            <a:pPr marL="0" marR="0" lvl="0" indent="0" algn="l" rtl="0">
              <a:lnSpc>
                <a:spcPct val="162300"/>
              </a:lnSpc>
              <a:spcBef>
                <a:spcPts val="0"/>
              </a:spcBef>
              <a:spcAft>
                <a:spcPts val="0"/>
              </a:spcAft>
              <a:buNone/>
            </a:pPr>
            <a:r>
              <a:rPr lang="en-US" b="1" dirty="0">
                <a:solidFill>
                  <a:schemeClr val="dk2"/>
                </a:solidFill>
                <a:latin typeface="Montserrat"/>
                <a:ea typeface="Montserrat"/>
                <a:cs typeface="Montserrat"/>
                <a:sym typeface="Montserrat"/>
              </a:rPr>
              <a:t>Overview on Asset Allocation – Income vs Growth</a:t>
            </a:r>
            <a:endParaRPr lang="en-SG" sz="2000" b="1" dirty="0">
              <a:solidFill>
                <a:schemeClr val="dk2"/>
              </a:solidFill>
              <a:latin typeface="Montserrat"/>
              <a:ea typeface="Montserrat"/>
              <a:cs typeface="Montserrat"/>
              <a:sym typeface="Montserrat"/>
            </a:endParaRPr>
          </a:p>
        </p:txBody>
      </p:sp>
      <p:cxnSp>
        <p:nvCxnSpPr>
          <p:cNvPr id="571" name="Google Shape;571;p4">
            <a:extLst>
              <a:ext uri="{FF2B5EF4-FFF2-40B4-BE49-F238E27FC236}">
                <a16:creationId xmlns:a16="http://schemas.microsoft.com/office/drawing/2014/main" id="{46C47BDC-3D49-779E-C1DB-B2F55399CD4E}"/>
              </a:ext>
            </a:extLst>
          </p:cNvPr>
          <p:cNvCxnSpPr/>
          <p:nvPr/>
        </p:nvCxnSpPr>
        <p:spPr>
          <a:xfrm>
            <a:off x="486064" y="1790161"/>
            <a:ext cx="421998" cy="0"/>
          </a:xfrm>
          <a:prstGeom prst="straightConnector1">
            <a:avLst/>
          </a:prstGeom>
          <a:noFill/>
          <a:ln w="12700" cap="flat" cmpd="sng">
            <a:solidFill>
              <a:schemeClr val="dk1"/>
            </a:solidFill>
            <a:prstDash val="solid"/>
            <a:round/>
            <a:headEnd type="none" w="sm" len="sm"/>
            <a:tailEnd type="none" w="sm" len="sm"/>
          </a:ln>
        </p:spPr>
      </p:cxnSp>
      <p:sp>
        <p:nvSpPr>
          <p:cNvPr id="6" name="Google Shape;558;p3">
            <a:extLst>
              <a:ext uri="{FF2B5EF4-FFF2-40B4-BE49-F238E27FC236}">
                <a16:creationId xmlns:a16="http://schemas.microsoft.com/office/drawing/2014/main" id="{2EA97228-4DC7-EF67-8376-01A7E0219351}"/>
              </a:ext>
            </a:extLst>
          </p:cNvPr>
          <p:cNvSpPr txBox="1">
            <a:spLocks noGrp="1"/>
          </p:cNvSpPr>
          <p:nvPr>
            <p:ph type="dt" idx="10"/>
          </p:nvPr>
        </p:nvSpPr>
        <p:spPr>
          <a:xfrm>
            <a:off x="5346700" y="667170"/>
            <a:ext cx="4860636" cy="177912"/>
          </a:xfrm>
          <a:prstGeom prst="rect">
            <a:avLst/>
          </a:prstGeom>
          <a:noFill/>
          <a:ln>
            <a:noFill/>
          </a:ln>
        </p:spPr>
        <p:txBody>
          <a:bodyPr spcFirstLastPara="1" wrap="square" lIns="45700" tIns="0" rIns="0" bIns="27425" anchor="b" anchorCtr="0">
            <a:noAutofit/>
          </a:bodyPr>
          <a:lstStyle/>
          <a:p>
            <a:pPr marL="0" lvl="0" indent="0">
              <a:buFont typeface="Arial"/>
              <a:buNone/>
            </a:pPr>
            <a:r>
              <a:rPr lang="en-US" spc="150" dirty="0">
                <a:latin typeface="Poppins Light" panose="00000400000000000000" pitchFamily="2" charset="0"/>
                <a:cs typeface="Poppins Light" panose="00000400000000000000" pitchFamily="2" charset="0"/>
              </a:rPr>
              <a:t>Portfolio : Income vs Growth</a:t>
            </a:r>
          </a:p>
        </p:txBody>
      </p:sp>
      <p:sp>
        <p:nvSpPr>
          <p:cNvPr id="2" name="shp_Confidential">
            <a:extLst>
              <a:ext uri="{FF2B5EF4-FFF2-40B4-BE49-F238E27FC236}">
                <a16:creationId xmlns:a16="http://schemas.microsoft.com/office/drawing/2014/main" id="{FD8DEF20-4EDF-ECB3-A74D-3783AA65B96A}"/>
              </a:ext>
            </a:extLst>
          </p:cNvPr>
          <p:cNvSpPr txBox="1">
            <a:spLocks/>
          </p:cNvSpPr>
          <p:nvPr/>
        </p:nvSpPr>
        <p:spPr>
          <a:xfrm>
            <a:off x="486064" y="667170"/>
            <a:ext cx="8165869" cy="177912"/>
          </a:xfrm>
          <a:prstGeom prst="rect">
            <a:avLst/>
          </a:prstGeom>
        </p:spPr>
        <p:txBody>
          <a:bodyPr vert="horz" lIns="0" tIns="0" rIns="3291840" bIns="27432" rtlCol="0" anchor="b" anchorCtr="0"/>
          <a:lstStyle>
            <a:defPPr>
              <a:defRPr lang="en-US"/>
            </a:defPPr>
            <a:lvl1pPr marL="0" algn="l" defTabSz="1018824" rtl="0" eaLnBrk="1" latinLnBrk="0" hangingPunct="1">
              <a:defRPr lang="en-US" sz="800" b="0" i="0" kern="1200" cap="all" spc="200" baseline="0" smtClean="0">
                <a:solidFill>
                  <a:srgbClr val="1A1A22"/>
                </a:solidFill>
                <a:latin typeface="Lao MN" pitchFamily="2" charset="0"/>
                <a:ea typeface="+mn-ea"/>
                <a:cs typeface="Lao MN" pitchFamily="2" charset="0"/>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SG" dirty="0">
                <a:latin typeface="Poppins Light" panose="00000400000000000000" pitchFamily="2" charset="0"/>
                <a:cs typeface="Poppins Light" panose="00000400000000000000" pitchFamily="2" charset="0"/>
              </a:rPr>
              <a:t>Confidential</a:t>
            </a:r>
          </a:p>
        </p:txBody>
      </p:sp>
      <p:graphicFrame>
        <p:nvGraphicFramePr>
          <p:cNvPr id="8" name="Table 7">
            <a:extLst>
              <a:ext uri="{FF2B5EF4-FFF2-40B4-BE49-F238E27FC236}">
                <a16:creationId xmlns:a16="http://schemas.microsoft.com/office/drawing/2014/main" id="{7ECA8C32-27E2-765F-149A-7221E63AC5D6}"/>
              </a:ext>
            </a:extLst>
          </p:cNvPr>
          <p:cNvGraphicFramePr>
            <a:graphicFrameLocks noGrp="1"/>
          </p:cNvGraphicFramePr>
          <p:nvPr>
            <p:extLst>
              <p:ext uri="{D42A27DB-BD31-4B8C-83A1-F6EECF244321}">
                <p14:modId xmlns:p14="http://schemas.microsoft.com/office/powerpoint/2010/main" val="1489222179"/>
              </p:ext>
            </p:extLst>
          </p:nvPr>
        </p:nvGraphicFramePr>
        <p:xfrm>
          <a:off x="5676074" y="2320505"/>
          <a:ext cx="4201887" cy="4387859"/>
        </p:xfrm>
        <a:graphic>
          <a:graphicData uri="http://schemas.openxmlformats.org/drawingml/2006/table">
            <a:tbl>
              <a:tblPr/>
              <a:tblGrid>
                <a:gridCol w="2008415">
                  <a:extLst>
                    <a:ext uri="{9D8B030D-6E8A-4147-A177-3AD203B41FA5}">
                      <a16:colId xmlns:a16="http://schemas.microsoft.com/office/drawing/2014/main" val="1770623511"/>
                    </a:ext>
                  </a:extLst>
                </a:gridCol>
                <a:gridCol w="1096736">
                  <a:extLst>
                    <a:ext uri="{9D8B030D-6E8A-4147-A177-3AD203B41FA5}">
                      <a16:colId xmlns:a16="http://schemas.microsoft.com/office/drawing/2014/main" val="3602332022"/>
                    </a:ext>
                  </a:extLst>
                </a:gridCol>
                <a:gridCol w="1096736">
                  <a:extLst>
                    <a:ext uri="{9D8B030D-6E8A-4147-A177-3AD203B41FA5}">
                      <a16:colId xmlns:a16="http://schemas.microsoft.com/office/drawing/2014/main" val="2728200641"/>
                    </a:ext>
                  </a:extLst>
                </a:gridCol>
              </a:tblGrid>
              <a:tr h="396278">
                <a:tc>
                  <a:txBody>
                    <a:bodyPr/>
                    <a:lstStyle/>
                    <a:p>
                      <a:pPr algn="l" rtl="0" fontAlgn="ctr"/>
                      <a:r>
                        <a:rPr lang="en-GB" sz="900" b="1" i="0" u="none" strike="noStrike" dirty="0">
                          <a:solidFill>
                            <a:schemeClr val="tx1"/>
                          </a:solidFill>
                          <a:effectLst/>
                          <a:latin typeface="Montserrat" panose="00000500000000000000" pitchFamily="2" charset="0"/>
                        </a:rPr>
                        <a:t>Type</a:t>
                      </a:r>
                      <a:br>
                        <a:rPr lang="en-GB" sz="900" b="1" i="0" u="none" strike="noStrike" dirty="0">
                          <a:solidFill>
                            <a:schemeClr val="tx1"/>
                          </a:solidFill>
                          <a:effectLst/>
                          <a:latin typeface="Montserrat" panose="00000500000000000000" pitchFamily="2" charset="0"/>
                        </a:rPr>
                      </a:br>
                      <a:r>
                        <a:rPr lang="en-GB" sz="900" b="0" i="1" u="none" strike="noStrike" dirty="0">
                          <a:solidFill>
                            <a:schemeClr val="tx1"/>
                          </a:solidFill>
                          <a:effectLst/>
                          <a:latin typeface="Montserrat" panose="00000500000000000000" pitchFamily="2" charset="0"/>
                        </a:rPr>
                        <a:t>Sub-Asset Class</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tc>
                  <a:txBody>
                    <a:bodyPr/>
                    <a:lstStyle/>
                    <a:p>
                      <a:pPr algn="ctr" rtl="0" fontAlgn="ctr"/>
                      <a:r>
                        <a:rPr lang="en-GB" sz="900" b="1" i="0" u="none" strike="noStrike" dirty="0">
                          <a:solidFill>
                            <a:schemeClr val="tx1"/>
                          </a:solidFill>
                          <a:effectLst/>
                          <a:latin typeface="Montserrat" panose="00000500000000000000" pitchFamily="2" charset="0"/>
                        </a:rPr>
                        <a:t>Allocation (%)</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tc>
                  <a:txBody>
                    <a:bodyPr/>
                    <a:lstStyle/>
                    <a:p>
                      <a:pPr algn="ctr" rtl="0" fontAlgn="ctr"/>
                      <a:r>
                        <a:rPr lang="en-GB" sz="900" b="1" i="0" u="none" strike="noStrike" dirty="0">
                          <a:solidFill>
                            <a:schemeClr val="tx1"/>
                          </a:solidFill>
                          <a:effectLst/>
                          <a:latin typeface="Montserrat" panose="00000500000000000000" pitchFamily="2" charset="0"/>
                        </a:rPr>
                        <a:t>Allocation ($)</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extLst>
                  <a:ext uri="{0D108BD9-81ED-4DB2-BD59-A6C34878D82A}">
                    <a16:rowId xmlns:a16="http://schemas.microsoft.com/office/drawing/2014/main" val="1627174120"/>
                  </a:ext>
                </a:extLst>
              </a:tr>
              <a:tr h="472296">
                <a:tc>
                  <a:txBody>
                    <a:bodyPr/>
                    <a:lstStyle/>
                    <a:p>
                      <a:pPr algn="l" fontAlgn="ctr"/>
                      <a:r>
                        <a:rPr lang="en-US" sz="900" b="1" i="0" u="none" strike="noStrike" dirty="0">
                          <a:solidFill>
                            <a:schemeClr val="tx1"/>
                          </a:solidFill>
                          <a:effectLst/>
                          <a:latin typeface="Montserrat" panose="00000500000000000000" pitchFamily="2" charset="0"/>
                        </a:rPr>
                        <a:t>Growth (Liquid)</a:t>
                      </a:r>
                    </a:p>
                    <a:p>
                      <a:pPr algn="l" fontAlgn="ctr"/>
                      <a:r>
                        <a:rPr lang="en-US" sz="900" b="0" i="1" u="none" strike="noStrike" dirty="0">
                          <a:solidFill>
                            <a:schemeClr val="tx1"/>
                          </a:solidFill>
                          <a:effectLst/>
                          <a:latin typeface="Montserrat" panose="00000500000000000000" pitchFamily="2" charset="0"/>
                        </a:rPr>
                        <a:t>Public Equities</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a:noFill/>
                    </a:lnB>
                    <a:solidFill>
                      <a:schemeClr val="accent1">
                        <a:alpha val="7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15%</a:t>
                      </a:r>
                    </a:p>
                  </a:txBody>
                  <a:tcPr marL="0" marR="0" marT="0" marB="0" anchor="ctr">
                    <a:lnL>
                      <a:noFill/>
                    </a:lnL>
                    <a:lnR>
                      <a:noFill/>
                    </a:lnR>
                    <a:lnT w="12700" cap="flat" cmpd="sng" algn="ctr">
                      <a:solidFill>
                        <a:srgbClr val="D19C1D"/>
                      </a:solidFill>
                      <a:prstDash val="solid"/>
                      <a:round/>
                      <a:headEnd type="none" w="med" len="med"/>
                      <a:tailEnd type="none" w="med" len="med"/>
                    </a:lnT>
                    <a:lnB>
                      <a:noFill/>
                    </a:lnB>
                    <a:solidFill>
                      <a:schemeClr val="accent1">
                        <a:alpha val="70000"/>
                      </a:schemeClr>
                    </a:solidFill>
                  </a:tcPr>
                </a:tc>
                <a:tc>
                  <a:txBody>
                    <a:bodyPr/>
                    <a:lstStyle/>
                    <a:p>
                      <a:pPr algn="ctr" fontAlgn="ctr"/>
                      <a:r>
                        <a:rPr lang="en-US" sz="900" b="0" i="0" u="none" strike="noStrike">
                          <a:solidFill>
                            <a:srgbClr val="000000"/>
                          </a:solidFill>
                          <a:effectLst/>
                          <a:latin typeface="Montserrat" panose="00000500000000000000" pitchFamily="2" charset="0"/>
                        </a:rPr>
                        <a:t>1,500,000</a:t>
                      </a:r>
                    </a:p>
                  </a:txBody>
                  <a:tcPr marL="0" marR="0" marT="0" marB="0" anchor="ctr">
                    <a:lnL>
                      <a:noFill/>
                    </a:lnL>
                    <a:lnR>
                      <a:noFill/>
                    </a:lnR>
                    <a:lnT w="12700" cap="flat" cmpd="sng" algn="ctr">
                      <a:solidFill>
                        <a:srgbClr val="D19C1D"/>
                      </a:solidFill>
                      <a:prstDash val="solid"/>
                      <a:round/>
                      <a:headEnd type="none" w="med" len="med"/>
                      <a:tailEnd type="none" w="med" len="med"/>
                    </a:lnT>
                    <a:lnB>
                      <a:noFill/>
                    </a:lnB>
                    <a:solidFill>
                      <a:schemeClr val="accent1">
                        <a:alpha val="70000"/>
                      </a:schemeClr>
                    </a:solidFill>
                  </a:tcPr>
                </a:tc>
                <a:extLst>
                  <a:ext uri="{0D108BD9-81ED-4DB2-BD59-A6C34878D82A}">
                    <a16:rowId xmlns:a16="http://schemas.microsoft.com/office/drawing/2014/main" val="996409053"/>
                  </a:ext>
                </a:extLst>
              </a:tr>
              <a:tr h="526211">
                <a:tc>
                  <a:txBody>
                    <a:bodyPr/>
                    <a:lstStyle/>
                    <a:p>
                      <a:pPr algn="l" fontAlgn="ctr"/>
                      <a:r>
                        <a:rPr lang="en-US" sz="900" b="1" i="0" u="none" strike="noStrike" dirty="0">
                          <a:solidFill>
                            <a:schemeClr val="tx1"/>
                          </a:solidFill>
                          <a:effectLst/>
                          <a:latin typeface="Montserrat" panose="00000500000000000000" pitchFamily="2" charset="0"/>
                        </a:rPr>
                        <a:t>Growth (Semi)</a:t>
                      </a:r>
                    </a:p>
                    <a:p>
                      <a:pPr algn="l" fontAlgn="ctr"/>
                      <a:r>
                        <a:rPr lang="en-US" sz="900" b="0" i="1" u="none" strike="noStrike" dirty="0">
                          <a:solidFill>
                            <a:schemeClr val="tx1"/>
                          </a:solidFill>
                          <a:effectLst/>
                          <a:latin typeface="Montserrat" panose="00000500000000000000" pitchFamily="2" charset="0"/>
                        </a:rPr>
                        <a:t>Public Equities, Hedge Funds</a:t>
                      </a:r>
                    </a:p>
                    <a:p>
                      <a:pPr algn="l" fontAlgn="ctr"/>
                      <a:r>
                        <a:rPr lang="en-US" sz="900" b="0" i="1" u="none" strike="noStrike" dirty="0">
                          <a:solidFill>
                            <a:schemeClr val="tx1"/>
                          </a:solidFill>
                          <a:effectLst/>
                          <a:latin typeface="Montserrat" panose="00000500000000000000" pitchFamily="2" charset="0"/>
                        </a:rPr>
                        <a:t>Private Equity</a:t>
                      </a:r>
                    </a:p>
                  </a:txBody>
                  <a:tcPr marL="72000" marR="72000" marT="72000" marB="72000" anchor="ctr">
                    <a:lnL>
                      <a:noFill/>
                    </a:lnL>
                    <a:lnR>
                      <a:noFill/>
                    </a:lnR>
                    <a:lnT>
                      <a:noFill/>
                    </a:lnT>
                    <a:lnB>
                      <a:noFill/>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35%</a:t>
                      </a:r>
                    </a:p>
                  </a:txBody>
                  <a:tcPr marL="0" marR="0" marT="0" marB="0" anchor="ctr">
                    <a:lnL>
                      <a:noFill/>
                    </a:lnL>
                    <a:lnR>
                      <a:noFill/>
                    </a:lnR>
                    <a:lnT>
                      <a:noFill/>
                    </a:lnT>
                    <a:lnB>
                      <a:noFill/>
                    </a:lnB>
                    <a:solidFill>
                      <a:schemeClr val="accent1">
                        <a:lumMod val="60000"/>
                        <a:lumOff val="4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3,500,000</a:t>
                      </a:r>
                    </a:p>
                  </a:txBody>
                  <a:tcPr marL="0" marR="0" marT="0" marB="0" anchor="ctr">
                    <a:lnL>
                      <a:noFill/>
                    </a:lnL>
                    <a:lnR>
                      <a:noFill/>
                    </a:lnR>
                    <a:lnT>
                      <a:noFill/>
                    </a:lnT>
                    <a:lnB>
                      <a:noFill/>
                    </a:lnB>
                    <a:solidFill>
                      <a:schemeClr val="accent1">
                        <a:lumMod val="60000"/>
                        <a:lumOff val="40000"/>
                      </a:schemeClr>
                    </a:solidFill>
                  </a:tcPr>
                </a:tc>
                <a:extLst>
                  <a:ext uri="{0D108BD9-81ED-4DB2-BD59-A6C34878D82A}">
                    <a16:rowId xmlns:a16="http://schemas.microsoft.com/office/drawing/2014/main" val="1008871335"/>
                  </a:ext>
                </a:extLst>
              </a:tr>
              <a:tr h="526211">
                <a:tc>
                  <a:txBody>
                    <a:bodyPr/>
                    <a:lstStyle/>
                    <a:p>
                      <a:pPr algn="l" fontAlgn="ctr"/>
                      <a:r>
                        <a:rPr lang="en-US" sz="900" b="1" i="0" u="none" strike="noStrike" dirty="0">
                          <a:solidFill>
                            <a:schemeClr val="tx1"/>
                          </a:solidFill>
                          <a:effectLst/>
                          <a:latin typeface="Montserrat" panose="00000500000000000000" pitchFamily="2" charset="0"/>
                        </a:rPr>
                        <a:t>Growth (Illiquid)</a:t>
                      </a:r>
                    </a:p>
                    <a:p>
                      <a:pPr algn="l" fontAlgn="ctr"/>
                      <a:r>
                        <a:rPr lang="en-US" sz="900" b="0" i="1" u="none" strike="noStrike" dirty="0">
                          <a:solidFill>
                            <a:schemeClr val="tx1"/>
                          </a:solidFill>
                          <a:effectLst/>
                          <a:latin typeface="Montserrat" panose="00000500000000000000" pitchFamily="2" charset="0"/>
                        </a:rPr>
                        <a:t>Private Equity, Hedge Funds</a:t>
                      </a:r>
                    </a:p>
                    <a:p>
                      <a:pPr algn="l" fontAlgn="ctr"/>
                      <a:r>
                        <a:rPr lang="en-US" sz="900" b="0" i="1" u="none" strike="noStrike" dirty="0">
                          <a:solidFill>
                            <a:schemeClr val="tx1"/>
                          </a:solidFill>
                          <a:effectLst/>
                          <a:latin typeface="Montserrat" panose="00000500000000000000" pitchFamily="2" charset="0"/>
                        </a:rPr>
                        <a:t>Commodities</a:t>
                      </a:r>
                    </a:p>
                  </a:txBody>
                  <a:tcPr marL="72000" marR="72000" marT="72000" marB="72000" anchor="ctr">
                    <a:lnL>
                      <a:noFill/>
                    </a:lnL>
                    <a:lnR>
                      <a:noFill/>
                    </a:lnR>
                    <a:lnT>
                      <a:noFill/>
                    </a:lnT>
                    <a:lnB>
                      <a:noFill/>
                    </a:lnB>
                    <a:solidFill>
                      <a:schemeClr val="accent1">
                        <a:lumMod val="40000"/>
                        <a:lumOff val="6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0%</a:t>
                      </a:r>
                    </a:p>
                  </a:txBody>
                  <a:tcPr marL="0" marR="0" marT="0" marB="0" anchor="ctr">
                    <a:lnL>
                      <a:noFill/>
                    </a:lnL>
                    <a:lnR>
                      <a:noFill/>
                    </a:lnR>
                    <a:lnT>
                      <a:noFill/>
                    </a:lnT>
                    <a:lnB>
                      <a:noFill/>
                    </a:lnB>
                    <a:solidFill>
                      <a:schemeClr val="accent1">
                        <a:lumMod val="40000"/>
                        <a:lumOff val="6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0</a:t>
                      </a:r>
                    </a:p>
                  </a:txBody>
                  <a:tcPr marL="0" marR="0" marT="0" marB="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348963685"/>
                  </a:ext>
                </a:extLst>
              </a:tr>
              <a:tr h="472296">
                <a:tc>
                  <a:txBody>
                    <a:bodyPr/>
                    <a:lstStyle/>
                    <a:p>
                      <a:pPr algn="l" fontAlgn="ctr"/>
                      <a:r>
                        <a:rPr lang="en-US" sz="900" b="1" i="0" u="none" strike="noStrike" dirty="0">
                          <a:solidFill>
                            <a:schemeClr val="bg1"/>
                          </a:solidFill>
                          <a:effectLst/>
                          <a:latin typeface="Montserrat" panose="00000500000000000000" pitchFamily="2" charset="0"/>
                        </a:rPr>
                        <a:t>Income (Liquid)</a:t>
                      </a:r>
                    </a:p>
                    <a:p>
                      <a:pPr algn="l" fontAlgn="ctr"/>
                      <a:r>
                        <a:rPr lang="en-US" sz="900" b="0" i="1" u="none" strike="noStrike" dirty="0">
                          <a:solidFill>
                            <a:schemeClr val="bg1"/>
                          </a:solidFill>
                          <a:effectLst/>
                          <a:latin typeface="Montserrat" panose="00000500000000000000" pitchFamily="2" charset="0"/>
                        </a:rPr>
                        <a:t>Public Fixed Income</a:t>
                      </a:r>
                    </a:p>
                  </a:txBody>
                  <a:tcPr marL="72000" marR="72000" marT="72000" marB="72000" anchor="ctr">
                    <a:lnL>
                      <a:noFill/>
                    </a:lnL>
                    <a:lnR>
                      <a:noFill/>
                    </a:lnR>
                    <a:lnT>
                      <a:noFill/>
                    </a:lnT>
                    <a:lnB>
                      <a:noFill/>
                    </a:lnB>
                    <a:solidFill>
                      <a:schemeClr val="accent4"/>
                    </a:solidFill>
                  </a:tcPr>
                </a:tc>
                <a:tc>
                  <a:txBody>
                    <a:bodyPr/>
                    <a:lstStyle/>
                    <a:p>
                      <a:pPr algn="ctr" fontAlgn="ctr"/>
                      <a:r>
                        <a:rPr lang="en-US" sz="900" b="0" i="0" u="none" strike="noStrike" dirty="0">
                          <a:solidFill>
                            <a:schemeClr val="bg1"/>
                          </a:solidFill>
                          <a:effectLst/>
                          <a:latin typeface="Montserrat" panose="00000500000000000000" pitchFamily="2" charset="0"/>
                        </a:rPr>
                        <a:t>15%</a:t>
                      </a:r>
                    </a:p>
                  </a:txBody>
                  <a:tcPr marL="0" marR="0" marT="0" marB="0" anchor="ctr">
                    <a:lnL>
                      <a:noFill/>
                    </a:lnL>
                    <a:lnR>
                      <a:noFill/>
                    </a:lnR>
                    <a:lnT>
                      <a:noFill/>
                    </a:lnT>
                    <a:lnB>
                      <a:noFill/>
                    </a:lnB>
                    <a:solidFill>
                      <a:schemeClr val="accent4"/>
                    </a:solidFill>
                  </a:tcPr>
                </a:tc>
                <a:tc>
                  <a:txBody>
                    <a:bodyPr/>
                    <a:lstStyle/>
                    <a:p>
                      <a:pPr algn="ctr" fontAlgn="ctr"/>
                      <a:r>
                        <a:rPr lang="en-US" sz="900" b="0" i="0" u="none" strike="noStrike" dirty="0">
                          <a:solidFill>
                            <a:schemeClr val="bg1"/>
                          </a:solidFill>
                          <a:effectLst/>
                          <a:latin typeface="Montserrat" panose="00000500000000000000" pitchFamily="2" charset="0"/>
                        </a:rPr>
                        <a:t>1,500,000</a:t>
                      </a:r>
                    </a:p>
                  </a:txBody>
                  <a:tcPr marL="0" marR="0" marT="0" marB="0" anchor="ctr">
                    <a:lnL>
                      <a:noFill/>
                    </a:lnL>
                    <a:lnR>
                      <a:noFill/>
                    </a:lnR>
                    <a:lnT>
                      <a:noFill/>
                    </a:lnT>
                    <a:lnB>
                      <a:noFill/>
                    </a:lnB>
                    <a:solidFill>
                      <a:schemeClr val="accent4"/>
                    </a:solidFill>
                  </a:tcPr>
                </a:tc>
                <a:extLst>
                  <a:ext uri="{0D108BD9-81ED-4DB2-BD59-A6C34878D82A}">
                    <a16:rowId xmlns:a16="http://schemas.microsoft.com/office/drawing/2014/main" val="38532696"/>
                  </a:ext>
                </a:extLst>
              </a:tr>
              <a:tr h="472296">
                <a:tc>
                  <a:txBody>
                    <a:bodyPr/>
                    <a:lstStyle/>
                    <a:p>
                      <a:pPr algn="l" fontAlgn="ctr"/>
                      <a:r>
                        <a:rPr lang="en-US" sz="900" b="1" i="0" u="none" strike="noStrike" dirty="0">
                          <a:solidFill>
                            <a:schemeClr val="tx1"/>
                          </a:solidFill>
                          <a:effectLst/>
                          <a:latin typeface="Montserrat" panose="00000500000000000000" pitchFamily="2" charset="0"/>
                        </a:rPr>
                        <a:t>Income (Semi)</a:t>
                      </a:r>
                    </a:p>
                    <a:p>
                      <a:pPr algn="l" fontAlgn="ctr"/>
                      <a:r>
                        <a:rPr lang="en-US" sz="900" b="0" i="1" u="none" strike="noStrike" dirty="0">
                          <a:solidFill>
                            <a:schemeClr val="tx1"/>
                          </a:solidFill>
                          <a:effectLst/>
                          <a:latin typeface="Montserrat" panose="00000500000000000000" pitchFamily="2" charset="0"/>
                        </a:rPr>
                        <a:t>Private Credit</a:t>
                      </a:r>
                    </a:p>
                  </a:txBody>
                  <a:tcPr marL="72000" marR="72000" marT="72000" marB="72000" anchor="ctr">
                    <a:lnL>
                      <a:noFill/>
                    </a:lnL>
                    <a:lnR>
                      <a:noFill/>
                    </a:lnR>
                    <a:lnT>
                      <a:noFill/>
                    </a:lnT>
                    <a:lnB>
                      <a:noFill/>
                    </a:lnB>
                    <a:solidFill>
                      <a:schemeClr val="accent4">
                        <a:lumMod val="60000"/>
                        <a:lumOff val="40000"/>
                      </a:schemeClr>
                    </a:solidFill>
                  </a:tcPr>
                </a:tc>
                <a:tc>
                  <a:txBody>
                    <a:bodyPr/>
                    <a:lstStyle/>
                    <a:p>
                      <a:pPr algn="ctr" fontAlgn="ctr"/>
                      <a:r>
                        <a:rPr lang="en-US" sz="900" b="0" i="0" u="none" strike="noStrike">
                          <a:solidFill>
                            <a:srgbClr val="000000"/>
                          </a:solidFill>
                          <a:effectLst/>
                          <a:latin typeface="Montserrat" panose="00000500000000000000" pitchFamily="2" charset="0"/>
                        </a:rPr>
                        <a:t>30%</a:t>
                      </a:r>
                    </a:p>
                  </a:txBody>
                  <a:tcPr marL="0" marR="0" marT="0" marB="0" anchor="ctr">
                    <a:lnL>
                      <a:noFill/>
                    </a:lnL>
                    <a:lnR>
                      <a:noFill/>
                    </a:lnR>
                    <a:lnT>
                      <a:noFill/>
                    </a:lnT>
                    <a:lnB>
                      <a:noFill/>
                    </a:lnB>
                    <a:solidFill>
                      <a:schemeClr val="accent4">
                        <a:lumMod val="60000"/>
                        <a:lumOff val="40000"/>
                      </a:schemeClr>
                    </a:solidFill>
                  </a:tcPr>
                </a:tc>
                <a:tc>
                  <a:txBody>
                    <a:bodyPr/>
                    <a:lstStyle/>
                    <a:p>
                      <a:pPr algn="ctr" fontAlgn="ctr"/>
                      <a:r>
                        <a:rPr lang="en-US" sz="900" b="0" i="0" u="none" strike="noStrike">
                          <a:solidFill>
                            <a:srgbClr val="000000"/>
                          </a:solidFill>
                          <a:effectLst/>
                          <a:latin typeface="Montserrat" panose="00000500000000000000" pitchFamily="2" charset="0"/>
                        </a:rPr>
                        <a:t>3,000,000</a:t>
                      </a:r>
                    </a:p>
                  </a:txBody>
                  <a:tcPr marL="0" marR="0" marT="0" marB="0" anchor="ctr">
                    <a:lnL>
                      <a:noFill/>
                    </a:lnL>
                    <a:lnR>
                      <a:noFill/>
                    </a:lnR>
                    <a:lnT>
                      <a:noFill/>
                    </a:lnT>
                    <a:lnB>
                      <a:noFill/>
                    </a:lnB>
                    <a:solidFill>
                      <a:schemeClr val="accent4">
                        <a:lumMod val="60000"/>
                        <a:lumOff val="40000"/>
                      </a:schemeClr>
                    </a:solidFill>
                  </a:tcPr>
                </a:tc>
                <a:extLst>
                  <a:ext uri="{0D108BD9-81ED-4DB2-BD59-A6C34878D82A}">
                    <a16:rowId xmlns:a16="http://schemas.microsoft.com/office/drawing/2014/main" val="3812028186"/>
                  </a:ext>
                </a:extLst>
              </a:tr>
              <a:tr h="526211">
                <a:tc>
                  <a:txBody>
                    <a:bodyPr/>
                    <a:lstStyle/>
                    <a:p>
                      <a:pPr algn="l" fontAlgn="ctr"/>
                      <a:r>
                        <a:rPr lang="en-US" sz="900" b="1" i="0" u="none" strike="noStrike" dirty="0">
                          <a:solidFill>
                            <a:schemeClr val="tx1"/>
                          </a:solidFill>
                          <a:effectLst/>
                          <a:latin typeface="Montserrat" panose="00000500000000000000" pitchFamily="2" charset="0"/>
                        </a:rPr>
                        <a:t>Income (Illiquid)</a:t>
                      </a:r>
                    </a:p>
                    <a:p>
                      <a:pPr algn="l" fontAlgn="ctr"/>
                      <a:r>
                        <a:rPr lang="en-US" sz="900" b="0" i="1" u="none" strike="noStrike" dirty="0">
                          <a:solidFill>
                            <a:schemeClr val="tx1"/>
                          </a:solidFill>
                          <a:effectLst/>
                          <a:latin typeface="Montserrat" panose="00000500000000000000" pitchFamily="2" charset="0"/>
                        </a:rPr>
                        <a:t>Private Credit</a:t>
                      </a:r>
                    </a:p>
                    <a:p>
                      <a:pPr algn="l" fontAlgn="ctr"/>
                      <a:r>
                        <a:rPr lang="en-US" sz="900" b="0" i="1" u="none" strike="noStrike" dirty="0">
                          <a:solidFill>
                            <a:schemeClr val="tx1"/>
                          </a:solidFill>
                          <a:effectLst/>
                          <a:latin typeface="Montserrat" panose="00000500000000000000" pitchFamily="2" charset="0"/>
                        </a:rPr>
                        <a:t>Real Estate</a:t>
                      </a:r>
                    </a:p>
                  </a:txBody>
                  <a:tcPr marL="72000" marR="72000" marT="72000" marB="72000" anchor="ctr">
                    <a:lnL>
                      <a:noFill/>
                    </a:lnL>
                    <a:lnR>
                      <a:noFill/>
                    </a:lnR>
                    <a:lnT>
                      <a:noFill/>
                    </a:lnT>
                    <a:lnB>
                      <a:noFill/>
                    </a:lnB>
                    <a:solidFill>
                      <a:schemeClr val="accent4">
                        <a:lumMod val="40000"/>
                        <a:lumOff val="60000"/>
                      </a:schemeClr>
                    </a:solidFill>
                  </a:tcPr>
                </a:tc>
                <a:tc>
                  <a:txBody>
                    <a:bodyPr/>
                    <a:lstStyle/>
                    <a:p>
                      <a:pPr algn="ctr" fontAlgn="ctr"/>
                      <a:r>
                        <a:rPr lang="en-US" sz="900" b="0" i="0" u="none" strike="noStrike">
                          <a:solidFill>
                            <a:srgbClr val="000000"/>
                          </a:solidFill>
                          <a:effectLst/>
                          <a:latin typeface="Montserrat" panose="00000500000000000000" pitchFamily="2" charset="0"/>
                        </a:rPr>
                        <a:t>0%</a:t>
                      </a:r>
                    </a:p>
                  </a:txBody>
                  <a:tcPr marL="0" marR="0" marT="0" marB="0" anchor="ctr">
                    <a:lnL>
                      <a:noFill/>
                    </a:lnL>
                    <a:lnR>
                      <a:noFill/>
                    </a:lnR>
                    <a:lnT>
                      <a:noFill/>
                    </a:lnT>
                    <a:lnB>
                      <a:noFill/>
                    </a:lnB>
                    <a:solidFill>
                      <a:schemeClr val="accent4">
                        <a:lumMod val="40000"/>
                        <a:lumOff val="60000"/>
                      </a:schemeClr>
                    </a:solidFill>
                  </a:tcPr>
                </a:tc>
                <a:tc>
                  <a:txBody>
                    <a:bodyPr/>
                    <a:lstStyle/>
                    <a:p>
                      <a:pPr algn="ctr" fontAlgn="ctr"/>
                      <a:r>
                        <a:rPr lang="en-US" sz="900" b="0" i="0" u="none" strike="noStrike">
                          <a:solidFill>
                            <a:srgbClr val="000000"/>
                          </a:solidFill>
                          <a:effectLst/>
                          <a:latin typeface="Montserrat" panose="00000500000000000000" pitchFamily="2" charset="0"/>
                        </a:rPr>
                        <a:t>0</a:t>
                      </a:r>
                    </a:p>
                  </a:txBody>
                  <a:tcPr marL="0" marR="0" marT="0" marB="0" anchor="ctr">
                    <a:lnL>
                      <a:noFill/>
                    </a:lnL>
                    <a:lnR>
                      <a:noFill/>
                    </a:lnR>
                    <a:lnT>
                      <a:noFill/>
                    </a:lnT>
                    <a:lnB>
                      <a:noFill/>
                    </a:lnB>
                    <a:solidFill>
                      <a:schemeClr val="accent4">
                        <a:lumMod val="40000"/>
                        <a:lumOff val="60000"/>
                      </a:schemeClr>
                    </a:solidFill>
                  </a:tcPr>
                </a:tc>
                <a:extLst>
                  <a:ext uri="{0D108BD9-81ED-4DB2-BD59-A6C34878D82A}">
                    <a16:rowId xmlns:a16="http://schemas.microsoft.com/office/drawing/2014/main" val="2066985485"/>
                  </a:ext>
                </a:extLst>
              </a:tr>
              <a:tr h="526211">
                <a:tc>
                  <a:txBody>
                    <a:bodyPr/>
                    <a:lstStyle/>
                    <a:p>
                      <a:pPr algn="l" fontAlgn="ctr"/>
                      <a:r>
                        <a:rPr lang="en-US" sz="900" b="1" i="0" u="none" strike="noStrike" dirty="0">
                          <a:solidFill>
                            <a:schemeClr val="tx1"/>
                          </a:solidFill>
                          <a:effectLst/>
                          <a:latin typeface="Montserrat" panose="00000500000000000000" pitchFamily="2" charset="0"/>
                        </a:rPr>
                        <a:t>Cash &amp; Equivalent</a:t>
                      </a:r>
                      <a:endParaRPr lang="en-US" sz="900" b="0" i="0" u="none" strike="noStrike" dirty="0">
                        <a:solidFill>
                          <a:schemeClr val="tx1"/>
                        </a:solidFill>
                        <a:effectLst/>
                        <a:latin typeface="Montserrat" panose="00000500000000000000" pitchFamily="2" charset="0"/>
                      </a:endParaRPr>
                    </a:p>
                    <a:p>
                      <a:pPr algn="l" fontAlgn="ctr"/>
                      <a:r>
                        <a:rPr lang="en-US" sz="900" b="0" i="1" u="none" strike="noStrike" dirty="0">
                          <a:solidFill>
                            <a:schemeClr val="tx1"/>
                          </a:solidFill>
                          <a:effectLst/>
                          <a:latin typeface="Montserrat" panose="00000500000000000000" pitchFamily="2" charset="0"/>
                        </a:rPr>
                        <a:t>Money Market Funds</a:t>
                      </a:r>
                    </a:p>
                  </a:txBody>
                  <a:tcPr marL="72000" marR="72000" marT="72000" marB="72000" anchor="ctr">
                    <a:lnL>
                      <a:noFill/>
                    </a:lnL>
                    <a:lnR>
                      <a:noFill/>
                    </a:lnR>
                    <a:lnT>
                      <a:noFill/>
                    </a:lnT>
                    <a:lnB w="12700" cap="flat" cmpd="sng" algn="ctr">
                      <a:solidFill>
                        <a:srgbClr val="D19C1D"/>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a:solidFill>
                            <a:srgbClr val="000000"/>
                          </a:solidFill>
                          <a:effectLst/>
                          <a:latin typeface="Montserrat" panose="00000500000000000000" pitchFamily="2" charset="0"/>
                        </a:rPr>
                        <a:t>5%</a:t>
                      </a:r>
                    </a:p>
                  </a:txBody>
                  <a:tcPr marL="0" marR="0" marT="0" marB="0" anchor="ctr">
                    <a:lnL>
                      <a:noFill/>
                    </a:lnL>
                    <a:lnR>
                      <a:noFill/>
                    </a:lnR>
                    <a:lnT>
                      <a:noFill/>
                    </a:lnT>
                    <a:lnB w="12700" cap="flat" cmpd="sng" algn="ctr">
                      <a:solidFill>
                        <a:srgbClr val="D19C1D"/>
                      </a:solidFill>
                      <a:prstDash val="solid"/>
                      <a:round/>
                      <a:headEnd type="none" w="med" len="med"/>
                      <a:tailEnd type="none" w="med" len="med"/>
                    </a:lnB>
                    <a:solidFill>
                      <a:schemeClr val="accent6">
                        <a:lumMod val="20000"/>
                        <a:lumOff val="80000"/>
                      </a:schemeClr>
                    </a:solidFill>
                  </a:tcPr>
                </a:tc>
                <a:tc>
                  <a:txBody>
                    <a:bodyPr/>
                    <a:lstStyle/>
                    <a:p>
                      <a:pPr algn="ctr" fontAlgn="ctr"/>
                      <a:r>
                        <a:rPr lang="en-US" sz="900" b="0" i="0" u="none" strike="noStrike" dirty="0">
                          <a:solidFill>
                            <a:srgbClr val="000000"/>
                          </a:solidFill>
                          <a:effectLst/>
                          <a:latin typeface="Montserrat" panose="00000500000000000000" pitchFamily="2" charset="0"/>
                        </a:rPr>
                        <a:t>500,000</a:t>
                      </a:r>
                    </a:p>
                  </a:txBody>
                  <a:tcPr marL="0" marR="0" marT="0" marB="0" anchor="ctr">
                    <a:lnL>
                      <a:noFill/>
                    </a:lnL>
                    <a:lnR>
                      <a:noFill/>
                    </a:lnR>
                    <a:lnT>
                      <a:noFill/>
                    </a:lnT>
                    <a:lnB w="12700" cap="flat" cmpd="sng" algn="ctr">
                      <a:solidFill>
                        <a:srgbClr val="D19C1D"/>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95304726"/>
                  </a:ext>
                </a:extLst>
              </a:tr>
              <a:tr h="360000">
                <a:tc>
                  <a:txBody>
                    <a:bodyPr/>
                    <a:lstStyle/>
                    <a:p>
                      <a:pPr algn="l" rtl="0" fontAlgn="ctr"/>
                      <a:r>
                        <a:rPr lang="en-GB" sz="900" b="1" i="0" u="none" strike="noStrike" dirty="0">
                          <a:solidFill>
                            <a:schemeClr val="tx1"/>
                          </a:solidFill>
                          <a:effectLst/>
                          <a:latin typeface="Montserrat" panose="00000500000000000000" pitchFamily="2" charset="0"/>
                        </a:rPr>
                        <a:t>Total</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tc>
                  <a:txBody>
                    <a:bodyPr/>
                    <a:lstStyle/>
                    <a:p>
                      <a:pPr algn="ctr" rtl="0" fontAlgn="ctr"/>
                      <a:r>
                        <a:rPr lang="en-GB" sz="900" b="1" i="0" u="none" strike="noStrike" dirty="0">
                          <a:solidFill>
                            <a:schemeClr val="tx1"/>
                          </a:solidFill>
                          <a:effectLst/>
                          <a:latin typeface="Montserrat" panose="00000500000000000000" pitchFamily="2" charset="0"/>
                        </a:rPr>
                        <a:t>100%</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tc>
                  <a:txBody>
                    <a:bodyPr/>
                    <a:lstStyle/>
                    <a:p>
                      <a:pPr algn="ctr" rtl="0" fontAlgn="ctr"/>
                      <a:r>
                        <a:rPr lang="en-GB" sz="900" b="1" i="0" u="none" strike="noStrike" dirty="0">
                          <a:solidFill>
                            <a:schemeClr val="tx1"/>
                          </a:solidFill>
                          <a:effectLst/>
                          <a:latin typeface="Montserrat" panose="00000500000000000000" pitchFamily="2" charset="0"/>
                        </a:rPr>
                        <a:t>10,000,000</a:t>
                      </a:r>
                    </a:p>
                  </a:txBody>
                  <a:tcPr marL="72000" marR="72000" marT="72000" marB="72000" anchor="ctr">
                    <a:lnL>
                      <a:noFill/>
                    </a:lnL>
                    <a:lnR>
                      <a:noFill/>
                    </a:lnR>
                    <a:lnT w="12700" cap="flat" cmpd="sng" algn="ctr">
                      <a:solidFill>
                        <a:srgbClr val="D19C1D"/>
                      </a:solidFill>
                      <a:prstDash val="solid"/>
                      <a:round/>
                      <a:headEnd type="none" w="med" len="med"/>
                      <a:tailEnd type="none" w="med" len="med"/>
                    </a:lnT>
                    <a:lnB w="12700" cap="flat" cmpd="sng" algn="ctr">
                      <a:solidFill>
                        <a:srgbClr val="D19C1D"/>
                      </a:solidFill>
                      <a:prstDash val="solid"/>
                      <a:round/>
                      <a:headEnd type="none" w="med" len="med"/>
                      <a:tailEnd type="none" w="med" len="med"/>
                    </a:lnB>
                    <a:noFill/>
                  </a:tcPr>
                </a:tc>
                <a:extLst>
                  <a:ext uri="{0D108BD9-81ED-4DB2-BD59-A6C34878D82A}">
                    <a16:rowId xmlns:a16="http://schemas.microsoft.com/office/drawing/2014/main" val="3620635491"/>
                  </a:ext>
                </a:extLst>
              </a:tr>
            </a:tbl>
          </a:graphicData>
        </a:graphic>
      </p:graphicFrame>
      <p:graphicFrame>
        <p:nvGraphicFramePr>
          <p:cNvPr id="7" name="Chart 6">
            <a:extLst>
              <a:ext uri="{FF2B5EF4-FFF2-40B4-BE49-F238E27FC236}">
                <a16:creationId xmlns:a16="http://schemas.microsoft.com/office/drawing/2014/main" id="{3065A449-93E4-A0DF-E352-D7F2F6A3A24F}"/>
              </a:ext>
            </a:extLst>
          </p:cNvPr>
          <p:cNvGraphicFramePr/>
          <p:nvPr>
            <p:extLst>
              <p:ext uri="{D42A27DB-BD31-4B8C-83A1-F6EECF244321}">
                <p14:modId xmlns:p14="http://schemas.microsoft.com/office/powerpoint/2010/main" val="2022641065"/>
              </p:ext>
            </p:extLst>
          </p:nvPr>
        </p:nvGraphicFramePr>
        <p:xfrm>
          <a:off x="486064" y="2320505"/>
          <a:ext cx="4733358" cy="4821159"/>
        </p:xfrm>
        <a:graphic>
          <a:graphicData uri="http://schemas.openxmlformats.org/drawingml/2006/chart">
            <c:chart xmlns:c="http://schemas.openxmlformats.org/drawingml/2006/chart" xmlns:r="http://schemas.openxmlformats.org/officeDocument/2006/relationships" r:id="rId3"/>
          </a:graphicData>
        </a:graphic>
      </p:graphicFrame>
      <p:sp>
        <p:nvSpPr>
          <p:cNvPr id="5" name="Google Shape;1283;p30">
            <a:extLst>
              <a:ext uri="{FF2B5EF4-FFF2-40B4-BE49-F238E27FC236}">
                <a16:creationId xmlns:a16="http://schemas.microsoft.com/office/drawing/2014/main" id="{33BBB86B-4688-3326-3884-895BEF3A6129}"/>
              </a:ext>
            </a:extLst>
          </p:cNvPr>
          <p:cNvSpPr txBox="1"/>
          <p:nvPr/>
        </p:nvSpPr>
        <p:spPr>
          <a:xfrm>
            <a:off x="914400" y="7215446"/>
            <a:ext cx="8665029" cy="27699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900" dirty="0">
                <a:solidFill>
                  <a:schemeClr val="dk1"/>
                </a:solidFill>
                <a:latin typeface="Helvetica Neue"/>
                <a:ea typeface="Helvetica Neue"/>
                <a:cs typeface="Helvetica Neue"/>
                <a:sym typeface="Helvetica Neue"/>
              </a:rPr>
              <a:t>INFORMATIONAL PURPOSES ONLY: The materials and information in this slide have been prepared or assembled by the Firm and are intended for informational purposes only. Some of the information may be dated and may not reflect the most current market developments.</a:t>
            </a:r>
            <a:endParaRPr dirty="0"/>
          </a:p>
        </p:txBody>
      </p:sp>
    </p:spTree>
    <p:extLst>
      <p:ext uri="{BB962C8B-B14F-4D97-AF65-F5344CB8AC3E}">
        <p14:creationId xmlns:p14="http://schemas.microsoft.com/office/powerpoint/2010/main" val="908417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60EF5F89-A3DF-EA1D-344A-BB92DE4CF72B}"/>
            </a:ext>
          </a:extLst>
        </p:cNvPr>
        <p:cNvGrpSpPr/>
        <p:nvPr/>
      </p:nvGrpSpPr>
      <p:grpSpPr>
        <a:xfrm>
          <a:off x="0" y="0"/>
          <a:ext cx="0" cy="0"/>
          <a:chOff x="0" y="0"/>
          <a:chExt cx="0" cy="0"/>
        </a:xfrm>
      </p:grpSpPr>
      <p:sp>
        <p:nvSpPr>
          <p:cNvPr id="570" name="Google Shape;570;p4">
            <a:extLst>
              <a:ext uri="{FF2B5EF4-FFF2-40B4-BE49-F238E27FC236}">
                <a16:creationId xmlns:a16="http://schemas.microsoft.com/office/drawing/2014/main" id="{7A017AA3-5C05-E74A-B793-66879C0228C8}"/>
              </a:ext>
            </a:extLst>
          </p:cNvPr>
          <p:cNvSpPr/>
          <p:nvPr/>
        </p:nvSpPr>
        <p:spPr>
          <a:xfrm>
            <a:off x="486064" y="1056887"/>
            <a:ext cx="9721272" cy="498598"/>
          </a:xfrm>
          <a:prstGeom prst="rect">
            <a:avLst/>
          </a:prstGeom>
          <a:noFill/>
          <a:ln>
            <a:noFill/>
          </a:ln>
        </p:spPr>
        <p:txBody>
          <a:bodyPr spcFirstLastPara="1" wrap="square" lIns="0" tIns="0" rIns="0" bIns="0" anchor="ctr" anchorCtr="0">
            <a:spAutoFit/>
          </a:bodyPr>
          <a:lstStyle/>
          <a:p>
            <a:pPr marL="0" marR="0" lvl="0" indent="0" algn="l" rtl="0">
              <a:lnSpc>
                <a:spcPct val="162300"/>
              </a:lnSpc>
              <a:spcBef>
                <a:spcPts val="0"/>
              </a:spcBef>
              <a:spcAft>
                <a:spcPts val="0"/>
              </a:spcAft>
              <a:buNone/>
            </a:pPr>
            <a:r>
              <a:rPr lang="en-SG" sz="2000" b="1" dirty="0">
                <a:solidFill>
                  <a:schemeClr val="dk2"/>
                </a:solidFill>
                <a:latin typeface="Montserrat"/>
                <a:ea typeface="Montserrat"/>
                <a:cs typeface="Montserrat"/>
                <a:sym typeface="Montserrat"/>
              </a:rPr>
              <a:t>Proposed Portfolio</a:t>
            </a:r>
          </a:p>
        </p:txBody>
      </p:sp>
      <p:cxnSp>
        <p:nvCxnSpPr>
          <p:cNvPr id="571" name="Google Shape;571;p4">
            <a:extLst>
              <a:ext uri="{FF2B5EF4-FFF2-40B4-BE49-F238E27FC236}">
                <a16:creationId xmlns:a16="http://schemas.microsoft.com/office/drawing/2014/main" id="{1315FA02-93E4-E2BA-8365-02D2FA7D3F06}"/>
              </a:ext>
            </a:extLst>
          </p:cNvPr>
          <p:cNvCxnSpPr/>
          <p:nvPr/>
        </p:nvCxnSpPr>
        <p:spPr>
          <a:xfrm>
            <a:off x="486064" y="1790161"/>
            <a:ext cx="421998" cy="0"/>
          </a:xfrm>
          <a:prstGeom prst="straightConnector1">
            <a:avLst/>
          </a:prstGeom>
          <a:noFill/>
          <a:ln w="12700" cap="flat" cmpd="sng">
            <a:solidFill>
              <a:schemeClr val="dk1"/>
            </a:solidFill>
            <a:prstDash val="solid"/>
            <a:round/>
            <a:headEnd type="none" w="sm" len="sm"/>
            <a:tailEnd type="none" w="sm" len="sm"/>
          </a:ln>
        </p:spPr>
      </p:cxnSp>
      <p:sp>
        <p:nvSpPr>
          <p:cNvPr id="6" name="Google Shape;558;p3">
            <a:extLst>
              <a:ext uri="{FF2B5EF4-FFF2-40B4-BE49-F238E27FC236}">
                <a16:creationId xmlns:a16="http://schemas.microsoft.com/office/drawing/2014/main" id="{D146A64D-E74E-F7AF-A551-ADC026A8AA5D}"/>
              </a:ext>
            </a:extLst>
          </p:cNvPr>
          <p:cNvSpPr txBox="1">
            <a:spLocks noGrp="1"/>
          </p:cNvSpPr>
          <p:nvPr>
            <p:ph type="dt" idx="10"/>
          </p:nvPr>
        </p:nvSpPr>
        <p:spPr>
          <a:xfrm>
            <a:off x="5346700" y="667170"/>
            <a:ext cx="4860636" cy="177912"/>
          </a:xfrm>
          <a:prstGeom prst="rect">
            <a:avLst/>
          </a:prstGeom>
          <a:noFill/>
          <a:ln>
            <a:noFill/>
          </a:ln>
        </p:spPr>
        <p:txBody>
          <a:bodyPr spcFirstLastPara="1" wrap="square" lIns="45700" tIns="0" rIns="0" bIns="27425" anchor="b" anchorCtr="0">
            <a:noAutofit/>
          </a:bodyPr>
          <a:lstStyle/>
          <a:p>
            <a:pPr marL="0" lvl="0" indent="0">
              <a:buFont typeface="Arial"/>
              <a:buNone/>
            </a:pPr>
            <a:r>
              <a:rPr lang="en-US" spc="150" dirty="0">
                <a:latin typeface="Poppins Light" panose="00000400000000000000" pitchFamily="2" charset="0"/>
                <a:cs typeface="Poppins Light" panose="00000400000000000000" pitchFamily="2" charset="0"/>
              </a:rPr>
              <a:t>Proposed Portfolio</a:t>
            </a:r>
            <a:endParaRPr spc="150" dirty="0">
              <a:latin typeface="Poppins Light" panose="00000400000000000000" pitchFamily="2" charset="0"/>
              <a:cs typeface="Poppins Light" panose="00000400000000000000" pitchFamily="2" charset="0"/>
            </a:endParaRPr>
          </a:p>
        </p:txBody>
      </p:sp>
      <p:sp>
        <p:nvSpPr>
          <p:cNvPr id="8" name="shp_Confidential">
            <a:extLst>
              <a:ext uri="{FF2B5EF4-FFF2-40B4-BE49-F238E27FC236}">
                <a16:creationId xmlns:a16="http://schemas.microsoft.com/office/drawing/2014/main" id="{E60C67E6-38F6-FE7A-932E-B642566C198F}"/>
              </a:ext>
            </a:extLst>
          </p:cNvPr>
          <p:cNvSpPr txBox="1">
            <a:spLocks/>
          </p:cNvSpPr>
          <p:nvPr/>
        </p:nvSpPr>
        <p:spPr>
          <a:xfrm>
            <a:off x="486064" y="667170"/>
            <a:ext cx="8165869" cy="177912"/>
          </a:xfrm>
          <a:prstGeom prst="rect">
            <a:avLst/>
          </a:prstGeom>
        </p:spPr>
        <p:txBody>
          <a:bodyPr vert="horz" lIns="0" tIns="0" rIns="3291840" bIns="27432" rtlCol="0" anchor="b" anchorCtr="0"/>
          <a:lstStyle>
            <a:defPPr>
              <a:defRPr lang="en-US"/>
            </a:defPPr>
            <a:lvl1pPr marL="0" algn="l" defTabSz="1018824" rtl="0" eaLnBrk="1" latinLnBrk="0" hangingPunct="1">
              <a:defRPr lang="en-US" sz="800" b="0" i="0" kern="1200" cap="all" spc="200" baseline="0" smtClean="0">
                <a:solidFill>
                  <a:srgbClr val="1A1A22"/>
                </a:solidFill>
                <a:latin typeface="Lao MN" pitchFamily="2" charset="0"/>
                <a:ea typeface="+mn-ea"/>
                <a:cs typeface="Lao MN" pitchFamily="2" charset="0"/>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SG" dirty="0">
                <a:latin typeface="Poppins Light" panose="00000400000000000000" pitchFamily="2" charset="0"/>
                <a:cs typeface="Poppins Light" panose="00000400000000000000" pitchFamily="2" charset="0"/>
              </a:rPr>
              <a:t>Confidential</a:t>
            </a:r>
          </a:p>
        </p:txBody>
      </p:sp>
      <p:sp>
        <p:nvSpPr>
          <p:cNvPr id="5" name="Google Shape;1283;p30">
            <a:extLst>
              <a:ext uri="{FF2B5EF4-FFF2-40B4-BE49-F238E27FC236}">
                <a16:creationId xmlns:a16="http://schemas.microsoft.com/office/drawing/2014/main" id="{80E54FCC-2C51-23F9-1CA4-30CC8A7D6370}"/>
              </a:ext>
            </a:extLst>
          </p:cNvPr>
          <p:cNvSpPr txBox="1"/>
          <p:nvPr/>
        </p:nvSpPr>
        <p:spPr>
          <a:xfrm>
            <a:off x="914400" y="7215446"/>
            <a:ext cx="8665029" cy="27699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900" dirty="0">
                <a:solidFill>
                  <a:schemeClr val="dk1"/>
                </a:solidFill>
                <a:latin typeface="Helvetica Neue"/>
                <a:ea typeface="Helvetica Neue"/>
                <a:cs typeface="Helvetica Neue"/>
                <a:sym typeface="Helvetica Neue"/>
              </a:rPr>
              <a:t>INFORMATIONAL PURPOSES ONLY: The materials and information in this slide have been prepared or assembled by the Firm and are intended for informational purposes only. Some of the information may be dated and may not reflect the most current market developments.</a:t>
            </a:r>
            <a:endParaRPr dirty="0"/>
          </a:p>
        </p:txBody>
      </p:sp>
      <p:graphicFrame>
        <p:nvGraphicFramePr>
          <p:cNvPr id="2" name="Table 1">
            <a:extLst>
              <a:ext uri="{FF2B5EF4-FFF2-40B4-BE49-F238E27FC236}">
                <a16:creationId xmlns:a16="http://schemas.microsoft.com/office/drawing/2014/main" id="{F25FE320-E290-C038-7018-538DFBBD7580}"/>
              </a:ext>
            </a:extLst>
          </p:cNvPr>
          <p:cNvGraphicFramePr>
            <a:graphicFrameLocks noGrp="1"/>
          </p:cNvGraphicFramePr>
          <p:nvPr>
            <p:extLst>
              <p:ext uri="{D42A27DB-BD31-4B8C-83A1-F6EECF244321}">
                <p14:modId xmlns:p14="http://schemas.microsoft.com/office/powerpoint/2010/main" val="821095381"/>
              </p:ext>
            </p:extLst>
          </p:nvPr>
        </p:nvGraphicFramePr>
        <p:xfrm>
          <a:off x="486064" y="2019436"/>
          <a:ext cx="9721275" cy="4638475"/>
        </p:xfrm>
        <a:graphic>
          <a:graphicData uri="http://schemas.openxmlformats.org/drawingml/2006/table">
            <a:tbl>
              <a:tblPr/>
              <a:tblGrid>
                <a:gridCol w="838207">
                  <a:extLst>
                    <a:ext uri="{9D8B030D-6E8A-4147-A177-3AD203B41FA5}">
                      <a16:colId xmlns:a16="http://schemas.microsoft.com/office/drawing/2014/main" val="3027181283"/>
                    </a:ext>
                  </a:extLst>
                </a:gridCol>
                <a:gridCol w="3015619">
                  <a:extLst>
                    <a:ext uri="{9D8B030D-6E8A-4147-A177-3AD203B41FA5}">
                      <a16:colId xmlns:a16="http://schemas.microsoft.com/office/drawing/2014/main" val="2690708301"/>
                    </a:ext>
                  </a:extLst>
                </a:gridCol>
                <a:gridCol w="838207">
                  <a:extLst>
                    <a:ext uri="{9D8B030D-6E8A-4147-A177-3AD203B41FA5}">
                      <a16:colId xmlns:a16="http://schemas.microsoft.com/office/drawing/2014/main" val="853416176"/>
                    </a:ext>
                  </a:extLst>
                </a:gridCol>
                <a:gridCol w="838207">
                  <a:extLst>
                    <a:ext uri="{9D8B030D-6E8A-4147-A177-3AD203B41FA5}">
                      <a16:colId xmlns:a16="http://schemas.microsoft.com/office/drawing/2014/main" val="303273513"/>
                    </a:ext>
                  </a:extLst>
                </a:gridCol>
                <a:gridCol w="838207">
                  <a:extLst>
                    <a:ext uri="{9D8B030D-6E8A-4147-A177-3AD203B41FA5}">
                      <a16:colId xmlns:a16="http://schemas.microsoft.com/office/drawing/2014/main" val="1590509408"/>
                    </a:ext>
                  </a:extLst>
                </a:gridCol>
                <a:gridCol w="838207">
                  <a:extLst>
                    <a:ext uri="{9D8B030D-6E8A-4147-A177-3AD203B41FA5}">
                      <a16:colId xmlns:a16="http://schemas.microsoft.com/office/drawing/2014/main" val="2185163348"/>
                    </a:ext>
                  </a:extLst>
                </a:gridCol>
                <a:gridCol w="838207">
                  <a:extLst>
                    <a:ext uri="{9D8B030D-6E8A-4147-A177-3AD203B41FA5}">
                      <a16:colId xmlns:a16="http://schemas.microsoft.com/office/drawing/2014/main" val="165174835"/>
                    </a:ext>
                  </a:extLst>
                </a:gridCol>
                <a:gridCol w="838207">
                  <a:extLst>
                    <a:ext uri="{9D8B030D-6E8A-4147-A177-3AD203B41FA5}">
                      <a16:colId xmlns:a16="http://schemas.microsoft.com/office/drawing/2014/main" val="4274325447"/>
                    </a:ext>
                  </a:extLst>
                </a:gridCol>
                <a:gridCol w="838207">
                  <a:extLst>
                    <a:ext uri="{9D8B030D-6E8A-4147-A177-3AD203B41FA5}">
                      <a16:colId xmlns:a16="http://schemas.microsoft.com/office/drawing/2014/main" val="1047554436"/>
                    </a:ext>
                  </a:extLst>
                </a:gridCol>
              </a:tblGrid>
              <a:tr h="499573">
                <a:tc>
                  <a:txBody>
                    <a:bodyPr/>
                    <a:lstStyle/>
                    <a:p>
                      <a:pPr algn="ctr" fontAlgn="ctr"/>
                      <a:r>
                        <a:rPr lang="en-US" sz="800" b="1" i="0" u="none" strike="noStrike">
                          <a:solidFill>
                            <a:srgbClr val="FFFFFF"/>
                          </a:solidFill>
                          <a:effectLst/>
                          <a:latin typeface="Montserrat" panose="00000500000000000000" pitchFamily="2" charset="0"/>
                        </a:rPr>
                        <a:t>Liquidity</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Name</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Allocation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Allocation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Expected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Income (%)</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Expected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Income ($)</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Expected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Returns (%)</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Expected </a:t>
                      </a:r>
                      <a:br>
                        <a:rPr lang="en-US" sz="800" b="1" i="0" u="none" strike="noStrike">
                          <a:solidFill>
                            <a:srgbClr val="FFFFFF"/>
                          </a:solidFill>
                          <a:effectLst/>
                          <a:latin typeface="Montserrat" panose="00000500000000000000" pitchFamily="2" charset="0"/>
                        </a:rPr>
                      </a:br>
                      <a:r>
                        <a:rPr lang="en-US" sz="800" b="1" i="0" u="none" strike="noStrike">
                          <a:solidFill>
                            <a:srgbClr val="FFFFFF"/>
                          </a:solidFill>
                          <a:effectLst/>
                          <a:latin typeface="Montserrat" panose="00000500000000000000" pitchFamily="2" charset="0"/>
                        </a:rPr>
                        <a:t>Returns ($)</a:t>
                      </a:r>
                    </a:p>
                  </a:txBody>
                  <a:tcPr marL="0" marR="0" marT="0" marB="0" anchor="ctr">
                    <a:lnL>
                      <a:noFill/>
                    </a:lnL>
                    <a:lnR>
                      <a:noFill/>
                    </a:lnR>
                    <a:lnT>
                      <a:noFill/>
                    </a:lnT>
                    <a:lnB>
                      <a:noFill/>
                    </a:lnB>
                    <a:solidFill>
                      <a:srgbClr val="000000"/>
                    </a:solidFill>
                  </a:tcPr>
                </a:tc>
                <a:tc>
                  <a:txBody>
                    <a:bodyPr/>
                    <a:lstStyle/>
                    <a:p>
                      <a:pPr algn="ctr" fontAlgn="ctr"/>
                      <a:r>
                        <a:rPr lang="en-US" sz="800" b="1" i="0" u="none" strike="noStrike">
                          <a:solidFill>
                            <a:srgbClr val="FFFFFF"/>
                          </a:solidFill>
                          <a:effectLst/>
                          <a:latin typeface="Montserrat" panose="00000500000000000000" pitchFamily="2" charset="0"/>
                        </a:rPr>
                        <a:t>Hypothetical Volatility</a:t>
                      </a:r>
                    </a:p>
                  </a:txBody>
                  <a:tcPr marL="0" marR="0" marT="0" marB="0" anchor="ctr">
                    <a:lnL>
                      <a:noFill/>
                    </a:lnL>
                    <a:lnR>
                      <a:noFill/>
                    </a:lnR>
                    <a:lnT>
                      <a:noFill/>
                    </a:lnT>
                    <a:lnB>
                      <a:noFill/>
                    </a:lnB>
                    <a:solidFill>
                      <a:srgbClr val="000000"/>
                    </a:solidFill>
                  </a:tcPr>
                </a:tc>
                <a:extLst>
                  <a:ext uri="{0D108BD9-81ED-4DB2-BD59-A6C34878D82A}">
                    <a16:rowId xmlns:a16="http://schemas.microsoft.com/office/drawing/2014/main" val="364426624"/>
                  </a:ext>
                </a:extLst>
              </a:tr>
              <a:tr h="236163">
                <a:tc>
                  <a:txBody>
                    <a:bodyPr/>
                    <a:lstStyle/>
                    <a:p>
                      <a:pPr algn="ctr" fontAlgn="ctr"/>
                      <a:r>
                        <a:rPr lang="en-US" sz="800" b="1" i="0"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l" fontAlgn="ctr"/>
                      <a:r>
                        <a:rPr lang="en-US" sz="800" b="1" i="0" u="none" strike="noStrike">
                          <a:solidFill>
                            <a:srgbClr val="000000"/>
                          </a:solidFill>
                          <a:effectLst/>
                          <a:latin typeface="Montserrat" panose="00000500000000000000" pitchFamily="2" charset="0"/>
                        </a:rPr>
                        <a:t>Cash &amp; Equivalent</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4.2%</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extLst>
                  <a:ext uri="{0D108BD9-81ED-4DB2-BD59-A6C34878D82A}">
                    <a16:rowId xmlns:a16="http://schemas.microsoft.com/office/drawing/2014/main" val="3375260485"/>
                  </a:ext>
                </a:extLst>
              </a:tr>
              <a:tr h="236163">
                <a:tc>
                  <a:txBody>
                    <a:bodyPr/>
                    <a:lstStyle/>
                    <a:p>
                      <a:pPr algn="ctr" fontAlgn="ctr"/>
                      <a:r>
                        <a:rPr lang="en-US" sz="800" b="0" i="1" u="none" strike="noStrike">
                          <a:solidFill>
                            <a:srgbClr val="000000"/>
                          </a:solidFill>
                          <a:effectLst/>
                          <a:latin typeface="Montserrat" panose="00000500000000000000" pitchFamily="2" charset="0"/>
                        </a:rPr>
                        <a:t>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Cash (Money-Market Fund)</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4.2%</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$21,000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4.2%</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$21,000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0.0%</a:t>
                      </a:r>
                    </a:p>
                  </a:txBody>
                  <a:tcPr marL="0" marR="0" marT="0" marB="0" anchor="ctr">
                    <a:lnL>
                      <a:noFill/>
                    </a:lnL>
                    <a:lnR>
                      <a:noFill/>
                    </a:lnR>
                    <a:lnT>
                      <a:noFill/>
                    </a:lnT>
                    <a:lnB>
                      <a:noFill/>
                    </a:lnB>
                    <a:noFill/>
                  </a:tcPr>
                </a:tc>
                <a:extLst>
                  <a:ext uri="{0D108BD9-81ED-4DB2-BD59-A6C34878D82A}">
                    <a16:rowId xmlns:a16="http://schemas.microsoft.com/office/drawing/2014/main" val="2270405274"/>
                  </a:ext>
                </a:extLst>
              </a:tr>
              <a:tr h="166524">
                <a:tc>
                  <a:txBody>
                    <a:bodyPr/>
                    <a:lstStyle/>
                    <a:p>
                      <a:pPr algn="ctr" fontAlgn="ctr"/>
                      <a:r>
                        <a:rPr lang="en-US" sz="800" b="1" i="0"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A8D08D"/>
                    </a:solidFill>
                  </a:tcPr>
                </a:tc>
                <a:tc>
                  <a:txBody>
                    <a:bodyPr/>
                    <a:lstStyle/>
                    <a:p>
                      <a:pPr algn="l" fontAlgn="ctr"/>
                      <a:r>
                        <a:rPr lang="en-US" sz="800" b="1" i="0" u="none" strike="noStrike">
                          <a:solidFill>
                            <a:srgbClr val="000000"/>
                          </a:solidFill>
                          <a:effectLst/>
                          <a:latin typeface="Montserrat" panose="00000500000000000000" pitchFamily="2" charset="0"/>
                        </a:rPr>
                        <a:t>Public Fixed Income</a:t>
                      </a:r>
                    </a:p>
                  </a:txBody>
                  <a:tcPr marL="0" marR="0" marT="0" marB="0" anchor="ctr">
                    <a:lnL>
                      <a:noFill/>
                    </a:lnL>
                    <a:lnR>
                      <a:noFill/>
                    </a:lnR>
                    <a:lnT>
                      <a:noFill/>
                    </a:lnT>
                    <a:lnB>
                      <a:noFill/>
                    </a:lnB>
                    <a:solidFill>
                      <a:srgbClr val="A8D08D"/>
                    </a:solidFill>
                  </a:tcPr>
                </a:tc>
                <a:tc>
                  <a:txBody>
                    <a:bodyPr/>
                    <a:lstStyle/>
                    <a:p>
                      <a:pPr algn="ctr" fontAlgn="ctr"/>
                      <a:r>
                        <a:rPr lang="en-US" sz="800" b="1" i="0" u="none" strike="noStrike">
                          <a:solidFill>
                            <a:srgbClr val="000000"/>
                          </a:solidFill>
                          <a:effectLst/>
                          <a:latin typeface="Montserrat" panose="00000500000000000000" pitchFamily="2" charset="0"/>
                        </a:rPr>
                        <a:t>$1,500,000</a:t>
                      </a:r>
                    </a:p>
                  </a:txBody>
                  <a:tcPr marL="0" marR="0" marT="0" marB="0" anchor="ctr">
                    <a:lnL>
                      <a:noFill/>
                    </a:lnL>
                    <a:lnR>
                      <a:noFill/>
                    </a:lnR>
                    <a:lnT>
                      <a:noFill/>
                    </a:lnT>
                    <a:lnB>
                      <a:noFill/>
                    </a:lnB>
                    <a:solidFill>
                      <a:srgbClr val="A8D08D"/>
                    </a:solidFill>
                  </a:tcPr>
                </a:tc>
                <a:tc>
                  <a:txBody>
                    <a:bodyPr/>
                    <a:lstStyle/>
                    <a:p>
                      <a:pPr algn="ctr" fontAlgn="ctr"/>
                      <a:r>
                        <a:rPr lang="en-US" sz="800" b="1" i="0" u="none" strike="noStrike">
                          <a:solidFill>
                            <a:srgbClr val="000000"/>
                          </a:solidFill>
                          <a:effectLst/>
                          <a:latin typeface="Montserrat" panose="00000500000000000000" pitchFamily="2" charset="0"/>
                        </a:rPr>
                        <a:t>15.0%</a:t>
                      </a:r>
                    </a:p>
                  </a:txBody>
                  <a:tcPr marL="0" marR="0" marT="0" marB="0" anchor="ctr">
                    <a:lnL>
                      <a:noFill/>
                    </a:lnL>
                    <a:lnR>
                      <a:noFill/>
                    </a:lnR>
                    <a:lnT>
                      <a:noFill/>
                    </a:lnT>
                    <a:lnB>
                      <a:noFill/>
                    </a:lnB>
                    <a:solidFill>
                      <a:srgbClr val="A8D08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A8D08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A8D08D"/>
                    </a:solidFill>
                  </a:tcPr>
                </a:tc>
                <a:tc>
                  <a:txBody>
                    <a:bodyPr/>
                    <a:lstStyle/>
                    <a:p>
                      <a:pPr algn="ctr" fontAlgn="ctr"/>
                      <a:r>
                        <a:rPr lang="en-US" sz="800" b="1" i="0" u="none" strike="noStrike">
                          <a:solidFill>
                            <a:srgbClr val="000000"/>
                          </a:solidFill>
                          <a:effectLst/>
                          <a:latin typeface="Montserrat" panose="00000500000000000000" pitchFamily="2" charset="0"/>
                        </a:rPr>
                        <a:t>6.0%</a:t>
                      </a:r>
                    </a:p>
                  </a:txBody>
                  <a:tcPr marL="0" marR="0" marT="0" marB="0" anchor="ctr">
                    <a:lnL>
                      <a:noFill/>
                    </a:lnL>
                    <a:lnR>
                      <a:noFill/>
                    </a:lnR>
                    <a:lnT>
                      <a:noFill/>
                    </a:lnT>
                    <a:lnB>
                      <a:noFill/>
                    </a:lnB>
                    <a:solidFill>
                      <a:srgbClr val="A8D08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A8D08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A8D08D"/>
                    </a:solidFill>
                  </a:tcPr>
                </a:tc>
                <a:extLst>
                  <a:ext uri="{0D108BD9-81ED-4DB2-BD59-A6C34878D82A}">
                    <a16:rowId xmlns:a16="http://schemas.microsoft.com/office/drawing/2014/main" val="4053562525"/>
                  </a:ext>
                </a:extLst>
              </a:tr>
              <a:tr h="166524">
                <a:tc>
                  <a:txBody>
                    <a:bodyPr/>
                    <a:lstStyle/>
                    <a:p>
                      <a:pPr algn="ctr" fontAlgn="ctr"/>
                      <a:r>
                        <a:rPr lang="en-US" sz="800" b="0" i="1" u="none" strike="noStrike">
                          <a:solidFill>
                            <a:srgbClr val="000000"/>
                          </a:solidFill>
                          <a:effectLst/>
                          <a:latin typeface="Montserrat" panose="00000500000000000000" pitchFamily="2" charset="0"/>
                        </a:rPr>
                        <a:t>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Fixed Income Funds (Artisan / Bramshill / Osterweis)</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$1,500,000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15.0%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6.0%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$90,000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6.0%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$90,000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8.0%</a:t>
                      </a:r>
                    </a:p>
                  </a:txBody>
                  <a:tcPr marL="0" marR="0" marT="0" marB="0" anchor="ctr">
                    <a:lnL>
                      <a:noFill/>
                    </a:lnL>
                    <a:lnR>
                      <a:noFill/>
                    </a:lnR>
                    <a:lnT>
                      <a:noFill/>
                    </a:lnT>
                    <a:lnB>
                      <a:noFill/>
                    </a:lnB>
                    <a:noFill/>
                  </a:tcPr>
                </a:tc>
                <a:extLst>
                  <a:ext uri="{0D108BD9-81ED-4DB2-BD59-A6C34878D82A}">
                    <a16:rowId xmlns:a16="http://schemas.microsoft.com/office/drawing/2014/main" val="2496319749"/>
                  </a:ext>
                </a:extLst>
              </a:tr>
              <a:tr h="166524">
                <a:tc>
                  <a:txBody>
                    <a:bodyPr/>
                    <a:lstStyle/>
                    <a:p>
                      <a:pPr algn="ctr" fontAlgn="ctr"/>
                      <a:r>
                        <a:rPr lang="en-US" sz="800" b="1" i="0"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l" fontAlgn="ctr"/>
                      <a:r>
                        <a:rPr lang="en-US" sz="800" b="1" i="0" u="none" strike="noStrike">
                          <a:solidFill>
                            <a:srgbClr val="000000"/>
                          </a:solidFill>
                          <a:effectLst/>
                          <a:latin typeface="Montserrat" panose="00000500000000000000" pitchFamily="2" charset="0"/>
                        </a:rPr>
                        <a:t>Private Credit</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$3,000,000</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30.0%</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1" i="0" u="none" strike="noStrike">
                          <a:solidFill>
                            <a:srgbClr val="000000"/>
                          </a:solidFill>
                          <a:effectLst/>
                          <a:latin typeface="Montserrat" panose="00000500000000000000" pitchFamily="2" charset="0"/>
                        </a:rPr>
                        <a:t>11.8%</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E2EFD9"/>
                    </a:solidFill>
                  </a:tcPr>
                </a:tc>
                <a:extLst>
                  <a:ext uri="{0D108BD9-81ED-4DB2-BD59-A6C34878D82A}">
                    <a16:rowId xmlns:a16="http://schemas.microsoft.com/office/drawing/2014/main" val="1652781957"/>
                  </a:ext>
                </a:extLst>
              </a:tr>
              <a:tr h="166524">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Private Credit: Asset Backed (Origin / Regan)</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11.5%</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$115,000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11.5%</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$115,000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4.8%</a:t>
                      </a:r>
                    </a:p>
                  </a:txBody>
                  <a:tcPr marL="0" marR="0" marT="0" marB="0" anchor="ctr">
                    <a:lnL>
                      <a:noFill/>
                    </a:lnL>
                    <a:lnR>
                      <a:noFill/>
                    </a:lnR>
                    <a:lnT>
                      <a:noFill/>
                    </a:lnT>
                    <a:lnB>
                      <a:noFill/>
                    </a:lnB>
                    <a:noFill/>
                  </a:tcPr>
                </a:tc>
                <a:extLst>
                  <a:ext uri="{0D108BD9-81ED-4DB2-BD59-A6C34878D82A}">
                    <a16:rowId xmlns:a16="http://schemas.microsoft.com/office/drawing/2014/main" val="3152207846"/>
                  </a:ext>
                </a:extLst>
              </a:tr>
              <a:tr h="166524">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Private Credit: Direct Lending (Monroe / ASP / Callodine)</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$2,000,000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12.0%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$240,000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12.0%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$240,000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4.8%</a:t>
                      </a:r>
                    </a:p>
                  </a:txBody>
                  <a:tcPr marL="0" marR="0" marT="0" marB="0" anchor="ctr">
                    <a:lnL>
                      <a:noFill/>
                    </a:lnL>
                    <a:lnR>
                      <a:noFill/>
                    </a:lnR>
                    <a:lnT>
                      <a:noFill/>
                    </a:lnT>
                    <a:lnB>
                      <a:noFill/>
                    </a:lnB>
                    <a:noFill/>
                  </a:tcPr>
                </a:tc>
                <a:extLst>
                  <a:ext uri="{0D108BD9-81ED-4DB2-BD59-A6C34878D82A}">
                    <a16:rowId xmlns:a16="http://schemas.microsoft.com/office/drawing/2014/main" val="3106290766"/>
                  </a:ext>
                </a:extLst>
              </a:tr>
              <a:tr h="236163">
                <a:tc>
                  <a:txBody>
                    <a:bodyPr/>
                    <a:lstStyle/>
                    <a:p>
                      <a:pPr algn="ctr" fontAlgn="ctr"/>
                      <a:r>
                        <a:rPr lang="en-US" sz="800" b="1" i="1" u="sng"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8EAADB"/>
                    </a:solidFill>
                  </a:tcPr>
                </a:tc>
                <a:tc>
                  <a:txBody>
                    <a:bodyPr/>
                    <a:lstStyle/>
                    <a:p>
                      <a:pPr algn="l" fontAlgn="ctr"/>
                      <a:r>
                        <a:rPr lang="en-US" sz="800" b="1" i="0" u="none" strike="noStrike">
                          <a:solidFill>
                            <a:srgbClr val="000000"/>
                          </a:solidFill>
                          <a:effectLst/>
                          <a:latin typeface="Montserrat" panose="00000500000000000000" pitchFamily="2" charset="0"/>
                        </a:rPr>
                        <a:t>Public Equity</a:t>
                      </a:r>
                    </a:p>
                  </a:txBody>
                  <a:tcPr marL="0" marR="0" marT="0" marB="0" anchor="ctr">
                    <a:lnL>
                      <a:noFill/>
                    </a:lnL>
                    <a:lnR>
                      <a:noFill/>
                    </a:lnR>
                    <a:lnT>
                      <a:noFill/>
                    </a:lnT>
                    <a:lnB>
                      <a:noFill/>
                    </a:lnB>
                    <a:solidFill>
                      <a:srgbClr val="8EAADB"/>
                    </a:solidFill>
                  </a:tcPr>
                </a:tc>
                <a:tc>
                  <a:txBody>
                    <a:bodyPr/>
                    <a:lstStyle/>
                    <a:p>
                      <a:pPr algn="ctr" fontAlgn="ctr"/>
                      <a:r>
                        <a:rPr lang="en-US" sz="800" b="1" i="0" u="none" strike="noStrike" dirty="0">
                          <a:solidFill>
                            <a:srgbClr val="000000"/>
                          </a:solidFill>
                          <a:effectLst/>
                          <a:latin typeface="Montserrat" panose="00000500000000000000" pitchFamily="2" charset="0"/>
                        </a:rPr>
                        <a:t>$2,000,000</a:t>
                      </a:r>
                    </a:p>
                  </a:txBody>
                  <a:tcPr marL="0" marR="0" marT="0" marB="0" anchor="ctr">
                    <a:lnL>
                      <a:noFill/>
                    </a:lnL>
                    <a:lnR>
                      <a:noFill/>
                    </a:lnR>
                    <a:lnT>
                      <a:noFill/>
                    </a:lnT>
                    <a:lnB>
                      <a:noFill/>
                    </a:lnB>
                    <a:solidFill>
                      <a:srgbClr val="8EAADB"/>
                    </a:solidFill>
                  </a:tcPr>
                </a:tc>
                <a:tc>
                  <a:txBody>
                    <a:bodyPr/>
                    <a:lstStyle/>
                    <a:p>
                      <a:pPr algn="ctr" fontAlgn="ctr"/>
                      <a:r>
                        <a:rPr lang="en-US" sz="800" b="1" i="0" u="none" strike="noStrike" dirty="0">
                          <a:solidFill>
                            <a:srgbClr val="000000"/>
                          </a:solidFill>
                          <a:effectLst/>
                          <a:latin typeface="Montserrat" panose="00000500000000000000" pitchFamily="2" charset="0"/>
                        </a:rPr>
                        <a:t>20.0%</a:t>
                      </a:r>
                    </a:p>
                  </a:txBody>
                  <a:tcPr marL="0" marR="0" marT="0" marB="0" anchor="ctr">
                    <a:lnL>
                      <a:noFill/>
                    </a:lnL>
                    <a:lnR>
                      <a:noFill/>
                    </a:lnR>
                    <a:lnT>
                      <a:noFill/>
                    </a:lnT>
                    <a:lnB>
                      <a:noFill/>
                    </a:lnB>
                    <a:solidFill>
                      <a:srgbClr val="8EAADB"/>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8EAADB"/>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8EAADB"/>
                    </a:solidFill>
                  </a:tcPr>
                </a:tc>
                <a:tc>
                  <a:txBody>
                    <a:bodyPr/>
                    <a:lstStyle/>
                    <a:p>
                      <a:pPr algn="ctr" fontAlgn="ctr"/>
                      <a:r>
                        <a:rPr lang="en-US" sz="800" b="1" i="0" u="none" strike="noStrike" dirty="0">
                          <a:solidFill>
                            <a:srgbClr val="000000"/>
                          </a:solidFill>
                          <a:effectLst/>
                          <a:latin typeface="Montserrat" panose="00000500000000000000" pitchFamily="2" charset="0"/>
                        </a:rPr>
                        <a:t>14.5%</a:t>
                      </a:r>
                    </a:p>
                  </a:txBody>
                  <a:tcPr marL="0" marR="0" marT="0" marB="0" anchor="ctr">
                    <a:lnL>
                      <a:noFill/>
                    </a:lnL>
                    <a:lnR>
                      <a:noFill/>
                    </a:lnR>
                    <a:lnT>
                      <a:noFill/>
                    </a:lnT>
                    <a:lnB>
                      <a:noFill/>
                    </a:lnB>
                    <a:solidFill>
                      <a:srgbClr val="8EAADB"/>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8EAADB"/>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8EAADB"/>
                    </a:solidFill>
                  </a:tcPr>
                </a:tc>
                <a:extLst>
                  <a:ext uri="{0D108BD9-81ED-4DB2-BD59-A6C34878D82A}">
                    <a16:rowId xmlns:a16="http://schemas.microsoft.com/office/drawing/2014/main" val="1611429936"/>
                  </a:ext>
                </a:extLst>
              </a:tr>
              <a:tr h="236163">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US SMID Cap (Ancora Bellator Fund)</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12.0%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$60,000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23.6%</a:t>
                      </a:r>
                    </a:p>
                  </a:txBody>
                  <a:tcPr marL="0" marR="0" marT="0" marB="0" anchor="ctr">
                    <a:lnL>
                      <a:noFill/>
                    </a:lnL>
                    <a:lnR>
                      <a:noFill/>
                    </a:lnR>
                    <a:lnT>
                      <a:noFill/>
                    </a:lnT>
                    <a:lnB>
                      <a:noFill/>
                    </a:lnB>
                    <a:noFill/>
                  </a:tcPr>
                </a:tc>
                <a:extLst>
                  <a:ext uri="{0D108BD9-81ED-4DB2-BD59-A6C34878D82A}">
                    <a16:rowId xmlns:a16="http://schemas.microsoft.com/office/drawing/2014/main" val="2498737140"/>
                  </a:ext>
                </a:extLst>
              </a:tr>
              <a:tr h="236163">
                <a:tc>
                  <a:txBody>
                    <a:bodyPr/>
                    <a:lstStyle/>
                    <a:p>
                      <a:pPr algn="ctr" fontAlgn="ctr"/>
                      <a:r>
                        <a:rPr lang="en-US" sz="800" b="0" i="1" u="none" strike="noStrike">
                          <a:solidFill>
                            <a:srgbClr val="000000"/>
                          </a:solidFill>
                          <a:effectLst/>
                          <a:latin typeface="Montserrat" panose="00000500000000000000" pitchFamily="2" charset="0"/>
                        </a:rPr>
                        <a:t>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Global Equities (Katam Hill)</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18.0%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$180,000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20.0%</a:t>
                      </a:r>
                    </a:p>
                  </a:txBody>
                  <a:tcPr marL="0" marR="0" marT="0" marB="0" anchor="ctr">
                    <a:lnL>
                      <a:noFill/>
                    </a:lnL>
                    <a:lnR>
                      <a:noFill/>
                    </a:lnR>
                    <a:lnT>
                      <a:noFill/>
                    </a:lnT>
                    <a:lnB>
                      <a:noFill/>
                    </a:lnB>
                    <a:noFill/>
                  </a:tcPr>
                </a:tc>
                <a:extLst>
                  <a:ext uri="{0D108BD9-81ED-4DB2-BD59-A6C34878D82A}">
                    <a16:rowId xmlns:a16="http://schemas.microsoft.com/office/drawing/2014/main" val="1978697072"/>
                  </a:ext>
                </a:extLst>
              </a:tr>
              <a:tr h="236163">
                <a:tc>
                  <a:txBody>
                    <a:bodyPr/>
                    <a:lstStyle/>
                    <a:p>
                      <a:pPr algn="ctr" fontAlgn="ctr"/>
                      <a:r>
                        <a:rPr lang="en-US" sz="800" b="0" i="1" u="none" strike="noStrike">
                          <a:solidFill>
                            <a:srgbClr val="000000"/>
                          </a:solidFill>
                          <a:effectLst/>
                          <a:latin typeface="Montserrat" panose="00000500000000000000" pitchFamily="2" charset="0"/>
                        </a:rPr>
                        <a:t>Liquid</a:t>
                      </a:r>
                    </a:p>
                  </a:txBody>
                  <a:tcPr marL="0" marR="0" marT="0" marB="0" anchor="ctr">
                    <a:lnL>
                      <a:noFill/>
                    </a:lnL>
                    <a:lnR>
                      <a:noFill/>
                    </a:lnR>
                    <a:lnT>
                      <a:noFill/>
                    </a:lnT>
                    <a:lnB>
                      <a:noFill/>
                    </a:lnB>
                    <a:noFill/>
                  </a:tcPr>
                </a:tc>
                <a:tc>
                  <a:txBody>
                    <a:bodyPr/>
                    <a:lstStyle/>
                    <a:p>
                      <a:pPr algn="l" fontAlgn="ctr"/>
                      <a:r>
                        <a:rPr lang="en-US" sz="800" b="0" i="0" u="none" strike="noStrike" dirty="0">
                          <a:solidFill>
                            <a:srgbClr val="000000"/>
                          </a:solidFill>
                          <a:effectLst/>
                          <a:latin typeface="Montserrat" panose="00000500000000000000" pitchFamily="2" charset="0"/>
                        </a:rPr>
                        <a:t>US Tech (Glynn)</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17.0%</a:t>
                      </a: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$85,000</a:t>
                      </a: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19.8%</a:t>
                      </a:r>
                    </a:p>
                  </a:txBody>
                  <a:tcPr marL="0" marR="0" marT="0" marB="0" anchor="ctr">
                    <a:lnL>
                      <a:noFill/>
                    </a:lnL>
                    <a:lnR>
                      <a:noFill/>
                    </a:lnR>
                    <a:lnT>
                      <a:noFill/>
                    </a:lnT>
                    <a:lnB>
                      <a:noFill/>
                    </a:lnB>
                    <a:noFill/>
                  </a:tcPr>
                </a:tc>
                <a:extLst>
                  <a:ext uri="{0D108BD9-81ED-4DB2-BD59-A6C34878D82A}">
                    <a16:rowId xmlns:a16="http://schemas.microsoft.com/office/drawing/2014/main" val="2173133268"/>
                  </a:ext>
                </a:extLst>
              </a:tr>
              <a:tr h="236163">
                <a:tc>
                  <a:txBody>
                    <a:bodyPr/>
                    <a:lstStyle/>
                    <a:p>
                      <a:pPr algn="ctr" fontAlgn="ctr"/>
                      <a:r>
                        <a:rPr lang="en-US" sz="800" b="1" i="1"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FCE5CD"/>
                    </a:solidFill>
                  </a:tcPr>
                </a:tc>
                <a:tc>
                  <a:txBody>
                    <a:bodyPr/>
                    <a:lstStyle/>
                    <a:p>
                      <a:pPr algn="l" fontAlgn="ctr"/>
                      <a:r>
                        <a:rPr lang="en-US" sz="800" b="1" i="0" u="none" strike="noStrike">
                          <a:solidFill>
                            <a:srgbClr val="000000"/>
                          </a:solidFill>
                          <a:effectLst/>
                          <a:latin typeface="Montserrat" panose="00000500000000000000" pitchFamily="2" charset="0"/>
                        </a:rPr>
                        <a:t>Private Equity</a:t>
                      </a:r>
                    </a:p>
                  </a:txBody>
                  <a:tcPr marL="0" marR="0" marT="0" marB="0" anchor="ctr">
                    <a:lnL>
                      <a:noFill/>
                    </a:lnL>
                    <a:lnR>
                      <a:noFill/>
                    </a:lnR>
                    <a:lnT>
                      <a:noFill/>
                    </a:lnT>
                    <a:lnB>
                      <a:noFill/>
                    </a:lnB>
                    <a:solidFill>
                      <a:srgbClr val="FCE5CD"/>
                    </a:solidFill>
                  </a:tcPr>
                </a:tc>
                <a:tc>
                  <a:txBody>
                    <a:bodyPr/>
                    <a:lstStyle/>
                    <a:p>
                      <a:pPr algn="ctr" fontAlgn="ctr"/>
                      <a:r>
                        <a:rPr lang="en-US" sz="800" b="1" i="0" u="none" strike="noStrike">
                          <a:solidFill>
                            <a:srgbClr val="000000"/>
                          </a:solidFill>
                          <a:effectLst/>
                          <a:latin typeface="Montserrat" panose="00000500000000000000" pitchFamily="2" charset="0"/>
                        </a:rPr>
                        <a:t>$1,000,000</a:t>
                      </a:r>
                    </a:p>
                  </a:txBody>
                  <a:tcPr marL="0" marR="0" marT="0" marB="0" anchor="ctr">
                    <a:lnL>
                      <a:noFill/>
                    </a:lnL>
                    <a:lnR>
                      <a:noFill/>
                    </a:lnR>
                    <a:lnT>
                      <a:noFill/>
                    </a:lnT>
                    <a:lnB>
                      <a:noFill/>
                    </a:lnB>
                    <a:solidFill>
                      <a:srgbClr val="FCE5CD"/>
                    </a:solidFill>
                  </a:tcPr>
                </a:tc>
                <a:tc>
                  <a:txBody>
                    <a:bodyPr/>
                    <a:lstStyle/>
                    <a:p>
                      <a:pPr algn="ctr" fontAlgn="ctr"/>
                      <a:r>
                        <a:rPr lang="en-US" sz="800" b="1" i="0" u="none" strike="noStrike">
                          <a:solidFill>
                            <a:srgbClr val="000000"/>
                          </a:solidFill>
                          <a:effectLst/>
                          <a:latin typeface="Montserrat" panose="00000500000000000000" pitchFamily="2" charset="0"/>
                        </a:rPr>
                        <a:t>10.0%</a:t>
                      </a:r>
                    </a:p>
                  </a:txBody>
                  <a:tcPr marL="0" marR="0" marT="0" marB="0" anchor="ctr">
                    <a:lnL>
                      <a:noFill/>
                    </a:lnL>
                    <a:lnR>
                      <a:noFill/>
                    </a:lnR>
                    <a:lnT>
                      <a:noFill/>
                    </a:lnT>
                    <a:lnB>
                      <a:noFill/>
                    </a:lnB>
                    <a:solidFill>
                      <a:srgbClr val="FCE5C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FCE5CD"/>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FCE5CD"/>
                    </a:solidFill>
                  </a:tcPr>
                </a:tc>
                <a:tc>
                  <a:txBody>
                    <a:bodyPr/>
                    <a:lstStyle/>
                    <a:p>
                      <a:pPr algn="ctr" fontAlgn="ctr"/>
                      <a:r>
                        <a:rPr lang="en-US" sz="800" b="1" i="0" u="none" strike="noStrike">
                          <a:solidFill>
                            <a:srgbClr val="000000"/>
                          </a:solidFill>
                          <a:effectLst/>
                          <a:latin typeface="Montserrat" panose="00000500000000000000" pitchFamily="2" charset="0"/>
                        </a:rPr>
                        <a:t>17.5%</a:t>
                      </a:r>
                    </a:p>
                  </a:txBody>
                  <a:tcPr marL="0" marR="0" marT="0" marB="0" anchor="ctr">
                    <a:lnL>
                      <a:noFill/>
                    </a:lnL>
                    <a:lnR>
                      <a:noFill/>
                    </a:lnR>
                    <a:lnT>
                      <a:noFill/>
                    </a:lnT>
                    <a:lnB>
                      <a:noFill/>
                    </a:lnB>
                    <a:solidFill>
                      <a:srgbClr val="FCE5CD"/>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FCE5CD"/>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FCE5CD"/>
                    </a:solidFill>
                  </a:tcPr>
                </a:tc>
                <a:extLst>
                  <a:ext uri="{0D108BD9-81ED-4DB2-BD59-A6C34878D82A}">
                    <a16:rowId xmlns:a16="http://schemas.microsoft.com/office/drawing/2014/main" val="811361489"/>
                  </a:ext>
                </a:extLst>
              </a:tr>
              <a:tr h="236163">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Private Equity: Open-ended (Harbourvest)</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17.5%</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$175,000</a:t>
                      </a: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16.6%</a:t>
                      </a:r>
                    </a:p>
                  </a:txBody>
                  <a:tcPr marL="0" marR="0" marT="0" marB="0" anchor="ctr">
                    <a:lnL>
                      <a:noFill/>
                    </a:lnL>
                    <a:lnR>
                      <a:noFill/>
                    </a:lnR>
                    <a:lnT>
                      <a:noFill/>
                    </a:lnT>
                    <a:lnB>
                      <a:noFill/>
                    </a:lnB>
                    <a:noFill/>
                  </a:tcPr>
                </a:tc>
                <a:extLst>
                  <a:ext uri="{0D108BD9-81ED-4DB2-BD59-A6C34878D82A}">
                    <a16:rowId xmlns:a16="http://schemas.microsoft.com/office/drawing/2014/main" val="2002077837"/>
                  </a:ext>
                </a:extLst>
              </a:tr>
              <a:tr h="236163">
                <a:tc>
                  <a:txBody>
                    <a:bodyPr/>
                    <a:lstStyle/>
                    <a:p>
                      <a:pPr algn="ctr" fontAlgn="ctr"/>
                      <a:r>
                        <a:rPr lang="en-US" sz="800" b="1" i="0"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l" fontAlgn="ctr"/>
                      <a:r>
                        <a:rPr lang="en-US" sz="800" b="1" i="0" u="none" strike="noStrike">
                          <a:solidFill>
                            <a:srgbClr val="000000"/>
                          </a:solidFill>
                          <a:effectLst/>
                          <a:latin typeface="Montserrat" panose="00000500000000000000" pitchFamily="2" charset="0"/>
                        </a:rPr>
                        <a:t>Hedge Funds</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$1,500,000</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15.0%</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18.3%</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extLst>
                  <a:ext uri="{0D108BD9-81ED-4DB2-BD59-A6C34878D82A}">
                    <a16:rowId xmlns:a16="http://schemas.microsoft.com/office/drawing/2014/main" val="2580110795"/>
                  </a:ext>
                </a:extLst>
              </a:tr>
              <a:tr h="236163">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Equity L/S Low Vol (NIM)</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10.0%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15.0%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$150,000</a:t>
                      </a: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10.0%</a:t>
                      </a:r>
                    </a:p>
                  </a:txBody>
                  <a:tcPr marL="0" marR="0" marT="0" marB="0" anchor="ctr">
                    <a:lnL>
                      <a:noFill/>
                    </a:lnL>
                    <a:lnR>
                      <a:noFill/>
                    </a:lnR>
                    <a:lnT>
                      <a:noFill/>
                    </a:lnT>
                    <a:lnB>
                      <a:noFill/>
                    </a:lnB>
                    <a:noFill/>
                  </a:tcPr>
                </a:tc>
                <a:extLst>
                  <a:ext uri="{0D108BD9-81ED-4DB2-BD59-A6C34878D82A}">
                    <a16:rowId xmlns:a16="http://schemas.microsoft.com/office/drawing/2014/main" val="2647860676"/>
                  </a:ext>
                </a:extLst>
              </a:tr>
              <a:tr h="236163">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a:noFill/>
                    </a:lnB>
                    <a:noFill/>
                  </a:tcPr>
                </a:tc>
                <a:tc>
                  <a:txBody>
                    <a:bodyPr/>
                    <a:lstStyle/>
                    <a:p>
                      <a:pPr algn="l" fontAlgn="ctr"/>
                      <a:r>
                        <a:rPr lang="en-US" sz="800" b="0" i="0" u="none" strike="noStrike">
                          <a:solidFill>
                            <a:srgbClr val="000000"/>
                          </a:solidFill>
                          <a:effectLst/>
                          <a:latin typeface="Montserrat" panose="00000500000000000000" pitchFamily="2" charset="0"/>
                        </a:rPr>
                        <a:t>Equity L/S TR (Katam Hill)</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25.0%</a:t>
                      </a:r>
                    </a:p>
                  </a:txBody>
                  <a:tcPr marL="0" marR="0" marT="0" marB="0" anchor="ctr">
                    <a:lnL>
                      <a:noFill/>
                    </a:lnL>
                    <a:lnR>
                      <a:noFill/>
                    </a:lnR>
                    <a:lnT>
                      <a:noFill/>
                    </a:lnT>
                    <a:lnB>
                      <a:noFill/>
                    </a:lnB>
                    <a:noFill/>
                  </a:tcPr>
                </a:tc>
                <a:tc>
                  <a:txBody>
                    <a:bodyPr/>
                    <a:lstStyle/>
                    <a:p>
                      <a:pPr algn="ctr" fontAlgn="ctr"/>
                      <a:r>
                        <a:rPr lang="en-US" sz="800" b="0" i="0" u="none" strike="noStrike">
                          <a:solidFill>
                            <a:srgbClr val="000000"/>
                          </a:solidFill>
                          <a:effectLst/>
                          <a:latin typeface="Montserrat" panose="00000500000000000000" pitchFamily="2" charset="0"/>
                        </a:rPr>
                        <a:t>$125,000</a:t>
                      </a:r>
                    </a:p>
                  </a:txBody>
                  <a:tcPr marL="0" marR="0" marT="0" marB="0" anchor="ctr">
                    <a:lnL>
                      <a:noFill/>
                    </a:lnL>
                    <a:lnR>
                      <a:noFill/>
                    </a:lnR>
                    <a:lnT>
                      <a:noFill/>
                    </a:lnT>
                    <a:lnB>
                      <a:noFill/>
                    </a:lnB>
                    <a:noFill/>
                  </a:tcPr>
                </a:tc>
                <a:tc>
                  <a:txBody>
                    <a:bodyPr/>
                    <a:lstStyle/>
                    <a:p>
                      <a:pPr algn="ctr" fontAlgn="ctr"/>
                      <a:r>
                        <a:rPr lang="en-US" sz="800" b="0" i="0" u="none" strike="noStrike" dirty="0">
                          <a:solidFill>
                            <a:srgbClr val="000000"/>
                          </a:solidFill>
                          <a:effectLst/>
                          <a:latin typeface="Montserrat" panose="00000500000000000000" pitchFamily="2" charset="0"/>
                        </a:rPr>
                        <a:t>30.0%</a:t>
                      </a:r>
                    </a:p>
                  </a:txBody>
                  <a:tcPr marL="0" marR="0" marT="0" marB="0" anchor="ctr">
                    <a:lnL>
                      <a:noFill/>
                    </a:lnL>
                    <a:lnR>
                      <a:noFill/>
                    </a:lnR>
                    <a:lnT>
                      <a:noFill/>
                    </a:lnT>
                    <a:lnB>
                      <a:noFill/>
                    </a:lnB>
                    <a:noFill/>
                  </a:tcPr>
                </a:tc>
                <a:extLst>
                  <a:ext uri="{0D108BD9-81ED-4DB2-BD59-A6C34878D82A}">
                    <a16:rowId xmlns:a16="http://schemas.microsoft.com/office/drawing/2014/main" val="1948658651"/>
                  </a:ext>
                </a:extLst>
              </a:tr>
              <a:tr h="236163">
                <a:tc>
                  <a:txBody>
                    <a:bodyPr/>
                    <a:lstStyle/>
                    <a:p>
                      <a:pPr algn="ctr" fontAlgn="ctr"/>
                      <a:r>
                        <a:rPr lang="en-US" sz="800" b="1" i="0" u="sng"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l" fontAlgn="ctr"/>
                      <a:r>
                        <a:rPr lang="en-US" sz="800" b="1" i="0" u="none" strike="noStrike">
                          <a:solidFill>
                            <a:srgbClr val="000000"/>
                          </a:solidFill>
                          <a:effectLst/>
                          <a:latin typeface="Montserrat" panose="00000500000000000000" pitchFamily="2" charset="0"/>
                        </a:rPr>
                        <a:t>Commodities</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5.0%</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1" i="0" u="none" strike="noStrike">
                          <a:solidFill>
                            <a:srgbClr val="000000"/>
                          </a:solidFill>
                          <a:effectLst/>
                          <a:latin typeface="Montserrat" panose="00000500000000000000" pitchFamily="2" charset="0"/>
                        </a:rPr>
                        <a:t>15.5%</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tc>
                  <a:txBody>
                    <a:bodyPr/>
                    <a:lstStyle/>
                    <a:p>
                      <a:pPr algn="ctr" fontAlgn="ctr"/>
                      <a:r>
                        <a:rPr lang="en-US" sz="800" b="0" i="0" u="none" strike="noStrike" dirty="0">
                          <a:solidFill>
                            <a:srgbClr val="000000"/>
                          </a:solidFill>
                          <a:effectLst/>
                          <a:latin typeface="Montserrat" panose="00000500000000000000" pitchFamily="2" charset="0"/>
                        </a:rPr>
                        <a:t> </a:t>
                      </a:r>
                    </a:p>
                  </a:txBody>
                  <a:tcPr marL="0" marR="0" marT="0" marB="0" anchor="ctr">
                    <a:lnL>
                      <a:noFill/>
                    </a:lnL>
                    <a:lnR>
                      <a:noFill/>
                    </a:lnR>
                    <a:lnT>
                      <a:noFill/>
                    </a:lnT>
                    <a:lnB>
                      <a:noFill/>
                    </a:lnB>
                    <a:solidFill>
                      <a:srgbClr val="DEEAF6"/>
                    </a:solidFill>
                  </a:tcPr>
                </a:tc>
                <a:extLst>
                  <a:ext uri="{0D108BD9-81ED-4DB2-BD59-A6C34878D82A}">
                    <a16:rowId xmlns:a16="http://schemas.microsoft.com/office/drawing/2014/main" val="3377375199"/>
                  </a:ext>
                </a:extLst>
              </a:tr>
              <a:tr h="236163">
                <a:tc>
                  <a:txBody>
                    <a:bodyPr/>
                    <a:lstStyle/>
                    <a:p>
                      <a:pPr algn="ctr" fontAlgn="ctr"/>
                      <a:r>
                        <a:rPr lang="en-US" sz="800" b="0" i="1" u="none" strike="noStrike">
                          <a:solidFill>
                            <a:srgbClr val="000000"/>
                          </a:solidFill>
                          <a:effectLst/>
                          <a:latin typeface="Montserrat" panose="00000500000000000000" pitchFamily="2" charset="0"/>
                        </a:rPr>
                        <a:t>Semi-Liquid</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l" fontAlgn="ctr"/>
                      <a:r>
                        <a:rPr lang="en-US" sz="800" b="0" i="0" u="none" strike="noStrike">
                          <a:solidFill>
                            <a:srgbClr val="000000"/>
                          </a:solidFill>
                          <a:effectLst/>
                          <a:latin typeface="Montserrat" panose="00000500000000000000" pitchFamily="2" charset="0"/>
                        </a:rPr>
                        <a:t>Broad Commodities Manager (Quantix)</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Montserrat" panose="00000500000000000000" pitchFamily="2" charset="0"/>
                        </a:rPr>
                        <a:t>$500,000</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Montserrat" panose="00000500000000000000" pitchFamily="2" charset="0"/>
                        </a:rPr>
                        <a:t>5.0%</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endParaRPr lang="en-US" sz="800" b="0" i="0" u="none" strike="noStrike">
                        <a:solidFill>
                          <a:srgbClr val="000000"/>
                        </a:solidFill>
                        <a:effectLst/>
                        <a:latin typeface="Montserrat" panose="00000500000000000000" pitchFamily="2" charset="0"/>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Montserrat" panose="00000500000000000000" pitchFamily="2" charset="0"/>
                        </a:rPr>
                        <a:t>15.5%</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a:solidFill>
                            <a:srgbClr val="000000"/>
                          </a:solidFill>
                          <a:effectLst/>
                          <a:latin typeface="Montserrat" panose="00000500000000000000" pitchFamily="2" charset="0"/>
                        </a:rPr>
                        <a:t>$77,500</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tc>
                  <a:txBody>
                    <a:bodyPr/>
                    <a:lstStyle/>
                    <a:p>
                      <a:pPr algn="ctr" fontAlgn="ctr"/>
                      <a:r>
                        <a:rPr lang="en-US" sz="800" b="0" i="0" u="none" strike="noStrike" dirty="0">
                          <a:solidFill>
                            <a:srgbClr val="000000"/>
                          </a:solidFill>
                          <a:effectLst/>
                          <a:latin typeface="Montserrat" panose="00000500000000000000" pitchFamily="2" charset="0"/>
                        </a:rPr>
                        <a:t>14.8%</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4393425"/>
                  </a:ext>
                </a:extLst>
              </a:tr>
              <a:tr h="236163">
                <a:tc>
                  <a:txBody>
                    <a:bodyPr/>
                    <a:lstStyle/>
                    <a:p>
                      <a:pPr algn="ctr" fontAlgn="ctr"/>
                      <a:r>
                        <a:rPr lang="en-US" sz="800" b="1" i="0" u="none" strike="noStrike">
                          <a:solidFill>
                            <a:srgbClr val="000000"/>
                          </a:solidFill>
                          <a:effectLst/>
                          <a:latin typeface="Montserrat" panose="00000500000000000000" pitchFamily="2" charset="0"/>
                        </a:rPr>
                        <a:t> </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l" fontAlgn="ctr"/>
                      <a:r>
                        <a:rPr lang="en-US" sz="800" b="1" i="0" u="none" strike="noStrike">
                          <a:solidFill>
                            <a:srgbClr val="000000"/>
                          </a:solidFill>
                          <a:effectLst/>
                          <a:latin typeface="Montserrat" panose="00000500000000000000" pitchFamily="2" charset="0"/>
                        </a:rPr>
                        <a:t>Total Portfolio</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000000"/>
                          </a:solidFill>
                          <a:effectLst/>
                          <a:latin typeface="Montserrat" panose="00000500000000000000" pitchFamily="2" charset="0"/>
                        </a:rPr>
                        <a:t>$10,000,000</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000000"/>
                          </a:solidFill>
                          <a:effectLst/>
                          <a:latin typeface="Montserrat" panose="00000500000000000000" pitchFamily="2" charset="0"/>
                        </a:rPr>
                        <a:t>100.0%</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000000"/>
                          </a:solidFill>
                          <a:effectLst/>
                          <a:latin typeface="Montserrat" panose="00000500000000000000" pitchFamily="2" charset="0"/>
                        </a:rPr>
                        <a:t>4.7%</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000000"/>
                          </a:solidFill>
                          <a:effectLst/>
                          <a:latin typeface="Montserrat" panose="00000500000000000000" pitchFamily="2" charset="0"/>
                        </a:rPr>
                        <a:t>$466,000</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000000"/>
                          </a:solidFill>
                          <a:effectLst/>
                          <a:latin typeface="Montserrat" panose="00000500000000000000" pitchFamily="2" charset="0"/>
                        </a:rPr>
                        <a:t>13.2%</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a:solidFill>
                            <a:srgbClr val="000000"/>
                          </a:solidFill>
                          <a:effectLst/>
                          <a:latin typeface="Montserrat" panose="00000500000000000000" pitchFamily="2" charset="0"/>
                        </a:rPr>
                        <a:t>$1,283,500</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tc>
                  <a:txBody>
                    <a:bodyPr/>
                    <a:lstStyle/>
                    <a:p>
                      <a:pPr algn="ctr" fontAlgn="ctr"/>
                      <a:r>
                        <a:rPr lang="en-US" sz="800" b="1" i="0" u="none" strike="noStrike" dirty="0">
                          <a:solidFill>
                            <a:srgbClr val="000000"/>
                          </a:solidFill>
                          <a:effectLst/>
                          <a:latin typeface="Montserrat" panose="00000500000000000000" pitchFamily="2" charset="0"/>
                        </a:rPr>
                        <a:t>11.7%</a:t>
                      </a:r>
                    </a:p>
                  </a:txBody>
                  <a:tcPr marL="0" marR="0" marT="0" marB="0" anchor="ctr">
                    <a:lnL>
                      <a:noFill/>
                    </a:lnL>
                    <a:lnR>
                      <a:noFill/>
                    </a:lnR>
                    <a:lnT w="190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572089384"/>
                  </a:ext>
                </a:extLst>
              </a:tr>
            </a:tbl>
          </a:graphicData>
        </a:graphic>
      </p:graphicFrame>
    </p:spTree>
    <p:extLst>
      <p:ext uri="{BB962C8B-B14F-4D97-AF65-F5344CB8AC3E}">
        <p14:creationId xmlns:p14="http://schemas.microsoft.com/office/powerpoint/2010/main" val="2043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88E4DDF3-00BF-DDCD-5F36-FC784097566E}"/>
            </a:ext>
          </a:extLst>
        </p:cNvPr>
        <p:cNvGrpSpPr/>
        <p:nvPr/>
      </p:nvGrpSpPr>
      <p:grpSpPr>
        <a:xfrm>
          <a:off x="0" y="0"/>
          <a:ext cx="0" cy="0"/>
          <a:chOff x="0" y="0"/>
          <a:chExt cx="0" cy="0"/>
        </a:xfrm>
      </p:grpSpPr>
      <p:sp>
        <p:nvSpPr>
          <p:cNvPr id="570" name="Google Shape;570;p4">
            <a:extLst>
              <a:ext uri="{FF2B5EF4-FFF2-40B4-BE49-F238E27FC236}">
                <a16:creationId xmlns:a16="http://schemas.microsoft.com/office/drawing/2014/main" id="{3B9A113D-9FA1-EDC6-A311-E42E770DCD7F}"/>
              </a:ext>
            </a:extLst>
          </p:cNvPr>
          <p:cNvSpPr/>
          <p:nvPr/>
        </p:nvSpPr>
        <p:spPr>
          <a:xfrm>
            <a:off x="486064" y="1056887"/>
            <a:ext cx="9721272" cy="498598"/>
          </a:xfrm>
          <a:prstGeom prst="rect">
            <a:avLst/>
          </a:prstGeom>
          <a:noFill/>
          <a:ln>
            <a:noFill/>
          </a:ln>
        </p:spPr>
        <p:txBody>
          <a:bodyPr spcFirstLastPara="1" wrap="square" lIns="0" tIns="0" rIns="0" bIns="0" anchor="ctr" anchorCtr="0">
            <a:spAutoFit/>
          </a:bodyPr>
          <a:lstStyle/>
          <a:p>
            <a:pPr marL="0" marR="0" lvl="0" indent="0" algn="l" rtl="0">
              <a:lnSpc>
                <a:spcPct val="162300"/>
              </a:lnSpc>
              <a:spcBef>
                <a:spcPts val="0"/>
              </a:spcBef>
              <a:spcAft>
                <a:spcPts val="0"/>
              </a:spcAft>
              <a:buNone/>
            </a:pPr>
            <a:r>
              <a:rPr lang="en-US" b="1" dirty="0">
                <a:solidFill>
                  <a:schemeClr val="dk2"/>
                </a:solidFill>
                <a:latin typeface="Montserrat"/>
                <a:ea typeface="Montserrat"/>
                <a:cs typeface="Montserrat"/>
                <a:sym typeface="Montserrat"/>
              </a:rPr>
              <a:t>Overview on Asset Allocation – Traditional vs Alternative</a:t>
            </a:r>
            <a:endParaRPr lang="en-SG" sz="2000" b="1" dirty="0">
              <a:solidFill>
                <a:schemeClr val="dk2"/>
              </a:solidFill>
              <a:latin typeface="Montserrat"/>
              <a:ea typeface="Montserrat"/>
              <a:cs typeface="Montserrat"/>
              <a:sym typeface="Montserrat"/>
            </a:endParaRPr>
          </a:p>
        </p:txBody>
      </p:sp>
      <p:cxnSp>
        <p:nvCxnSpPr>
          <p:cNvPr id="571" name="Google Shape;571;p4">
            <a:extLst>
              <a:ext uri="{FF2B5EF4-FFF2-40B4-BE49-F238E27FC236}">
                <a16:creationId xmlns:a16="http://schemas.microsoft.com/office/drawing/2014/main" id="{7FFFB0B6-18A7-5688-7DA3-419409544E8D}"/>
              </a:ext>
            </a:extLst>
          </p:cNvPr>
          <p:cNvCxnSpPr/>
          <p:nvPr/>
        </p:nvCxnSpPr>
        <p:spPr>
          <a:xfrm>
            <a:off x="486064" y="1790161"/>
            <a:ext cx="421998" cy="0"/>
          </a:xfrm>
          <a:prstGeom prst="straightConnector1">
            <a:avLst/>
          </a:prstGeom>
          <a:noFill/>
          <a:ln w="12700" cap="flat" cmpd="sng">
            <a:solidFill>
              <a:schemeClr val="dk1"/>
            </a:solidFill>
            <a:prstDash val="solid"/>
            <a:round/>
            <a:headEnd type="none" w="sm" len="sm"/>
            <a:tailEnd type="none" w="sm" len="sm"/>
          </a:ln>
        </p:spPr>
      </p:cxnSp>
      <p:sp>
        <p:nvSpPr>
          <p:cNvPr id="6" name="Google Shape;558;p3">
            <a:extLst>
              <a:ext uri="{FF2B5EF4-FFF2-40B4-BE49-F238E27FC236}">
                <a16:creationId xmlns:a16="http://schemas.microsoft.com/office/drawing/2014/main" id="{8F295E18-0A34-6CEB-9209-CE1E41C97CED}"/>
              </a:ext>
            </a:extLst>
          </p:cNvPr>
          <p:cNvSpPr txBox="1">
            <a:spLocks noGrp="1"/>
          </p:cNvSpPr>
          <p:nvPr>
            <p:ph type="dt" idx="10"/>
          </p:nvPr>
        </p:nvSpPr>
        <p:spPr>
          <a:xfrm>
            <a:off x="5346700" y="667170"/>
            <a:ext cx="4860636" cy="177912"/>
          </a:xfrm>
          <a:prstGeom prst="rect">
            <a:avLst/>
          </a:prstGeom>
          <a:noFill/>
          <a:ln>
            <a:noFill/>
          </a:ln>
        </p:spPr>
        <p:txBody>
          <a:bodyPr spcFirstLastPara="1" wrap="square" lIns="45700" tIns="0" rIns="0" bIns="27425" anchor="b" anchorCtr="0">
            <a:noAutofit/>
          </a:bodyPr>
          <a:lstStyle/>
          <a:p>
            <a:pPr marL="0" lvl="0" indent="0">
              <a:buFont typeface="Arial"/>
              <a:buNone/>
            </a:pPr>
            <a:r>
              <a:rPr lang="en-US" spc="150" dirty="0">
                <a:latin typeface="Poppins Light" panose="00000400000000000000" pitchFamily="2" charset="0"/>
                <a:cs typeface="Poppins Light" panose="00000400000000000000" pitchFamily="2" charset="0"/>
              </a:rPr>
              <a:t>Portfolio : detailed asset allocation</a:t>
            </a:r>
          </a:p>
        </p:txBody>
      </p:sp>
      <p:sp>
        <p:nvSpPr>
          <p:cNvPr id="2" name="shp_Confidential">
            <a:extLst>
              <a:ext uri="{FF2B5EF4-FFF2-40B4-BE49-F238E27FC236}">
                <a16:creationId xmlns:a16="http://schemas.microsoft.com/office/drawing/2014/main" id="{A524585C-2146-E341-809B-1AA94B7D786E}"/>
              </a:ext>
            </a:extLst>
          </p:cNvPr>
          <p:cNvSpPr txBox="1">
            <a:spLocks/>
          </p:cNvSpPr>
          <p:nvPr/>
        </p:nvSpPr>
        <p:spPr>
          <a:xfrm>
            <a:off x="486064" y="667170"/>
            <a:ext cx="8165869" cy="177912"/>
          </a:xfrm>
          <a:prstGeom prst="rect">
            <a:avLst/>
          </a:prstGeom>
        </p:spPr>
        <p:txBody>
          <a:bodyPr vert="horz" lIns="0" tIns="0" rIns="3291840" bIns="27432" rtlCol="0" anchor="b" anchorCtr="0"/>
          <a:lstStyle>
            <a:defPPr>
              <a:defRPr lang="en-US"/>
            </a:defPPr>
            <a:lvl1pPr marL="0" algn="l" defTabSz="1018824" rtl="0" eaLnBrk="1" latinLnBrk="0" hangingPunct="1">
              <a:defRPr lang="en-US" sz="800" b="0" i="0" kern="1200" cap="all" spc="200" baseline="0" smtClean="0">
                <a:solidFill>
                  <a:srgbClr val="1A1A22"/>
                </a:solidFill>
                <a:latin typeface="Lao MN" pitchFamily="2" charset="0"/>
                <a:ea typeface="+mn-ea"/>
                <a:cs typeface="Lao MN" pitchFamily="2" charset="0"/>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r>
              <a:rPr lang="en-SG" dirty="0">
                <a:latin typeface="Poppins Light" panose="00000400000000000000" pitchFamily="2" charset="0"/>
                <a:cs typeface="Poppins Light" panose="00000400000000000000" pitchFamily="2" charset="0"/>
              </a:rPr>
              <a:t>Confidential</a:t>
            </a:r>
          </a:p>
        </p:txBody>
      </p:sp>
      <p:graphicFrame>
        <p:nvGraphicFramePr>
          <p:cNvPr id="7" name="Table 6">
            <a:extLst>
              <a:ext uri="{FF2B5EF4-FFF2-40B4-BE49-F238E27FC236}">
                <a16:creationId xmlns:a16="http://schemas.microsoft.com/office/drawing/2014/main" id="{04067DD4-0F51-9EE0-4092-C3A16F8DC7E3}"/>
              </a:ext>
            </a:extLst>
          </p:cNvPr>
          <p:cNvGraphicFramePr>
            <a:graphicFrameLocks noGrp="1"/>
          </p:cNvGraphicFramePr>
          <p:nvPr>
            <p:extLst>
              <p:ext uri="{D42A27DB-BD31-4B8C-83A1-F6EECF244321}">
                <p14:modId xmlns:p14="http://schemas.microsoft.com/office/powerpoint/2010/main" val="827239328"/>
              </p:ext>
            </p:extLst>
          </p:nvPr>
        </p:nvGraphicFramePr>
        <p:xfrm>
          <a:off x="5731329" y="1565585"/>
          <a:ext cx="4476010" cy="3942000"/>
        </p:xfrm>
        <a:graphic>
          <a:graphicData uri="http://schemas.openxmlformats.org/drawingml/2006/table">
            <a:tbl>
              <a:tblPr/>
              <a:tblGrid>
                <a:gridCol w="665842">
                  <a:extLst>
                    <a:ext uri="{9D8B030D-6E8A-4147-A177-3AD203B41FA5}">
                      <a16:colId xmlns:a16="http://schemas.microsoft.com/office/drawing/2014/main" val="1231997825"/>
                    </a:ext>
                  </a:extLst>
                </a:gridCol>
                <a:gridCol w="823686">
                  <a:extLst>
                    <a:ext uri="{9D8B030D-6E8A-4147-A177-3AD203B41FA5}">
                      <a16:colId xmlns:a16="http://schemas.microsoft.com/office/drawing/2014/main" val="1929479454"/>
                    </a:ext>
                  </a:extLst>
                </a:gridCol>
                <a:gridCol w="851989">
                  <a:extLst>
                    <a:ext uri="{9D8B030D-6E8A-4147-A177-3AD203B41FA5}">
                      <a16:colId xmlns:a16="http://schemas.microsoft.com/office/drawing/2014/main" val="2677693562"/>
                    </a:ext>
                  </a:extLst>
                </a:gridCol>
                <a:gridCol w="1524000">
                  <a:extLst>
                    <a:ext uri="{9D8B030D-6E8A-4147-A177-3AD203B41FA5}">
                      <a16:colId xmlns:a16="http://schemas.microsoft.com/office/drawing/2014/main" val="57081211"/>
                    </a:ext>
                  </a:extLst>
                </a:gridCol>
                <a:gridCol w="610493">
                  <a:extLst>
                    <a:ext uri="{9D8B030D-6E8A-4147-A177-3AD203B41FA5}">
                      <a16:colId xmlns:a16="http://schemas.microsoft.com/office/drawing/2014/main" val="3978697903"/>
                    </a:ext>
                  </a:extLst>
                </a:gridCol>
              </a:tblGrid>
              <a:tr h="180000">
                <a:tc>
                  <a:txBody>
                    <a:bodyPr/>
                    <a:lstStyle/>
                    <a:p>
                      <a:pPr algn="ctr" fontAlgn="ctr"/>
                      <a:r>
                        <a:rPr lang="en-GB" sz="600" b="1" i="0" u="none" strike="noStrike" dirty="0">
                          <a:solidFill>
                            <a:srgbClr val="FFFFFF"/>
                          </a:solidFill>
                          <a:effectLst/>
                          <a:highlight>
                            <a:srgbClr val="2F2921"/>
                          </a:highlight>
                          <a:latin typeface="Poppins Light" panose="00000400000000000000" pitchFamily="2" charset="0"/>
                        </a:rPr>
                        <a:t>Classification</a:t>
                      </a:r>
                    </a:p>
                  </a:txBody>
                  <a:tcPr marL="36000" marR="3600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2921"/>
                    </a:solidFill>
                  </a:tcPr>
                </a:tc>
                <a:tc>
                  <a:txBody>
                    <a:bodyPr/>
                    <a:lstStyle/>
                    <a:p>
                      <a:pPr algn="ctr" fontAlgn="ctr"/>
                      <a:r>
                        <a:rPr lang="en-GB" sz="600" b="1" i="0" u="none" strike="noStrike" dirty="0">
                          <a:solidFill>
                            <a:srgbClr val="FFFFFF"/>
                          </a:solidFill>
                          <a:effectLst/>
                          <a:highlight>
                            <a:srgbClr val="2F2921"/>
                          </a:highlight>
                          <a:latin typeface="Poppins Light" panose="00000400000000000000" pitchFamily="2" charset="0"/>
                        </a:rPr>
                        <a:t>Asset Class</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2921"/>
                    </a:solidFill>
                  </a:tcPr>
                </a:tc>
                <a:tc>
                  <a:txBody>
                    <a:bodyPr/>
                    <a:lstStyle/>
                    <a:p>
                      <a:pPr algn="ctr" fontAlgn="ctr"/>
                      <a:r>
                        <a:rPr lang="en-GB" sz="600" b="1" i="0" u="none" strike="noStrike" dirty="0">
                          <a:solidFill>
                            <a:srgbClr val="FFFFFF"/>
                          </a:solidFill>
                          <a:effectLst/>
                          <a:highlight>
                            <a:srgbClr val="2F2921"/>
                          </a:highlight>
                          <a:latin typeface="Poppins Light" panose="00000400000000000000" pitchFamily="2" charset="0"/>
                        </a:rPr>
                        <a:t>Sub-Asset Class</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2921"/>
                    </a:solidFill>
                  </a:tcPr>
                </a:tc>
                <a:tc>
                  <a:txBody>
                    <a:bodyPr/>
                    <a:lstStyle/>
                    <a:p>
                      <a:pPr algn="ctr" fontAlgn="ctr"/>
                      <a:r>
                        <a:rPr lang="en-GB" sz="600" b="1" i="0" u="none" strike="noStrike" dirty="0">
                          <a:solidFill>
                            <a:srgbClr val="FFFFFF"/>
                          </a:solidFill>
                          <a:effectLst/>
                          <a:highlight>
                            <a:srgbClr val="2F2921"/>
                          </a:highlight>
                          <a:latin typeface="Poppins Light" panose="00000400000000000000" pitchFamily="2" charset="0"/>
                        </a:rPr>
                        <a:t>Instrument</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2921"/>
                    </a:solidFill>
                  </a:tcPr>
                </a:tc>
                <a:tc>
                  <a:txBody>
                    <a:bodyPr/>
                    <a:lstStyle/>
                    <a:p>
                      <a:pPr algn="ctr" fontAlgn="ctr"/>
                      <a:r>
                        <a:rPr lang="en-GB" sz="600" b="1" i="0" u="none" strike="noStrike" dirty="0">
                          <a:solidFill>
                            <a:srgbClr val="FFFFFF"/>
                          </a:solidFill>
                          <a:effectLst/>
                          <a:highlight>
                            <a:srgbClr val="2F2921"/>
                          </a:highlight>
                          <a:latin typeface="Poppins Light" panose="00000400000000000000" pitchFamily="2" charset="0"/>
                        </a:rPr>
                        <a:t>Allocation (%)</a:t>
                      </a:r>
                    </a:p>
                  </a:txBody>
                  <a:tcPr marL="36000" marR="3600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2921"/>
                    </a:solidFill>
                  </a:tcPr>
                </a:tc>
                <a:extLst>
                  <a:ext uri="{0D108BD9-81ED-4DB2-BD59-A6C34878D82A}">
                    <a16:rowId xmlns:a16="http://schemas.microsoft.com/office/drawing/2014/main" val="2181061406"/>
                  </a:ext>
                </a:extLst>
              </a:tr>
              <a:tr h="180000">
                <a:tc>
                  <a:txBody>
                    <a:bodyPr/>
                    <a:lstStyle/>
                    <a:p>
                      <a:pPr algn="l" fontAlgn="ctr"/>
                      <a:r>
                        <a:rPr lang="en-GB" sz="600" b="1" i="0" u="none" strike="noStrike" dirty="0">
                          <a:solidFill>
                            <a:srgbClr val="000000"/>
                          </a:solidFill>
                          <a:effectLst/>
                          <a:latin typeface="Poppins Light" panose="00000400000000000000" pitchFamily="2" charset="0"/>
                        </a:rPr>
                        <a:t>Traditional</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GB" sz="600" b="0" i="0" u="none" strike="noStrike" dirty="0">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GB" sz="600" b="0" i="0" u="none" strike="noStrike">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GB" sz="600" b="0" i="0" u="none" strike="noStrike" dirty="0">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1" i="0" u="none" strike="noStrike" dirty="0">
                          <a:solidFill>
                            <a:srgbClr val="000000"/>
                          </a:solidFill>
                          <a:effectLst/>
                          <a:latin typeface="Poppins Light" panose="00000400000000000000" pitchFamily="2" charset="0"/>
                        </a:rPr>
                        <a:t>40%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97697764"/>
                  </a:ext>
                </a:extLst>
              </a:tr>
              <a:tr h="180000">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GB" sz="600" b="1" i="0" u="none" strike="noStrike" dirty="0">
                          <a:solidFill>
                            <a:srgbClr val="000000"/>
                          </a:solidFill>
                          <a:effectLst/>
                          <a:latin typeface="Poppins Light" panose="00000400000000000000" pitchFamily="2" charset="0"/>
                        </a:rPr>
                        <a:t>Cash &amp; Cash Equiv.</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30000"/>
                      </a:srgbClr>
                    </a:solidFill>
                  </a:tcPr>
                </a:tc>
                <a:tc>
                  <a:txBody>
                    <a:bodyPr/>
                    <a:lstStyle/>
                    <a:p>
                      <a:pPr algn="ctr" fontAlgn="ctr"/>
                      <a:r>
                        <a:rPr lang="en-GB" sz="600" b="1" i="0" u="none" strike="noStrike" dirty="0">
                          <a:solidFill>
                            <a:srgbClr val="000000"/>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30000"/>
                      </a:srgbClr>
                    </a:solidFill>
                  </a:tcPr>
                </a:tc>
                <a:tc>
                  <a:txBody>
                    <a:bodyPr/>
                    <a:lstStyle/>
                    <a:p>
                      <a:pPr algn="ctr" fontAlgn="ctr"/>
                      <a:r>
                        <a:rPr lang="en-GB" sz="600" b="1" i="0" u="none" strike="noStrike" dirty="0">
                          <a:solidFill>
                            <a:srgbClr val="000000"/>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30000"/>
                      </a:srgbClr>
                    </a:solidFill>
                  </a:tcPr>
                </a:tc>
                <a:tc>
                  <a:txBody>
                    <a:bodyPr/>
                    <a:lstStyle/>
                    <a:p>
                      <a:pPr algn="ctr" fontAlgn="ctr"/>
                      <a:r>
                        <a:rPr lang="en-GB" sz="600" b="1" i="0" u="none" strike="noStrike" dirty="0">
                          <a:solidFill>
                            <a:srgbClr val="000000"/>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30000"/>
                      </a:srgbClr>
                    </a:solidFill>
                  </a:tcPr>
                </a:tc>
                <a:extLst>
                  <a:ext uri="{0D108BD9-81ED-4DB2-BD59-A6C34878D82A}">
                    <a16:rowId xmlns:a16="http://schemas.microsoft.com/office/drawing/2014/main" val="2321863960"/>
                  </a:ext>
                </a:extLst>
              </a:tr>
              <a:tr h="162000">
                <a:tc>
                  <a:txBody>
                    <a:bodyPr/>
                    <a:lstStyle/>
                    <a:p>
                      <a:pPr algn="ctr" fontAlgn="ctr"/>
                      <a:endParaRPr lang="en-GB" sz="600" b="0" i="0" u="none" strike="noStrike" dirty="0">
                        <a:solidFill>
                          <a:srgbClr val="000000"/>
                        </a:solidFill>
                        <a:effectLst/>
                        <a:latin typeface="Poppins Light" panose="00000400000000000000" pitchFamily="2" charset="0"/>
                      </a:endParaRP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noFill/>
                  </a:tcPr>
                </a:tc>
                <a:tc>
                  <a:txBody>
                    <a:bodyPr/>
                    <a:lstStyle/>
                    <a:p>
                      <a:pPr algn="l" fontAlgn="ctr"/>
                      <a:endParaRPr lang="en-GB" sz="600" b="1" i="0" u="none" strike="noStrike" dirty="0">
                        <a:solidFill>
                          <a:srgbClr val="000000"/>
                        </a:solidFill>
                        <a:effectLst/>
                        <a:latin typeface="Poppins Light" panose="00000400000000000000" pitchFamily="2" charset="0"/>
                      </a:endParaRP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endParaRPr lang="en-GB" sz="600" b="1" i="0" u="none" strike="noStrike" dirty="0">
                        <a:solidFill>
                          <a:srgbClr val="000000"/>
                        </a:solidFill>
                        <a:effectLst/>
                        <a:latin typeface="Poppins Light" panose="00000400000000000000" pitchFamily="2" charset="0"/>
                      </a:endParaRP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rgbClr val="000000"/>
                          </a:solidFill>
                          <a:effectLst/>
                          <a:latin typeface="Poppins Light" panose="00000400000000000000" pitchFamily="2" charset="0"/>
                        </a:rPr>
                        <a:t>MMF</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rgbClr val="000000"/>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848095163"/>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noFill/>
                  </a:tcPr>
                </a:tc>
                <a:tc>
                  <a:txBody>
                    <a:bodyPr/>
                    <a:lstStyle/>
                    <a:p>
                      <a:pPr algn="l" fontAlgn="ctr"/>
                      <a:r>
                        <a:rPr lang="en-GB" sz="600" b="1" i="0" u="none" strike="noStrike" dirty="0">
                          <a:solidFill>
                            <a:schemeClr val="tx1"/>
                          </a:solidFill>
                          <a:effectLst/>
                          <a:latin typeface="Poppins Light" panose="00000400000000000000" pitchFamily="2" charset="0"/>
                        </a:rPr>
                        <a:t>Public Fixed Income</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DBD42">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DBD42">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DBD42">
                        <a:alpha val="50000"/>
                      </a:srgbClr>
                    </a:solidFill>
                  </a:tcPr>
                </a:tc>
                <a:tc>
                  <a:txBody>
                    <a:bodyPr/>
                    <a:lstStyle/>
                    <a:p>
                      <a:pPr algn="ctr" fontAlgn="ctr"/>
                      <a:r>
                        <a:rPr lang="en-GB" sz="600" b="1" i="0" u="none" strike="noStrike" dirty="0">
                          <a:solidFill>
                            <a:schemeClr val="tx1"/>
                          </a:solidFill>
                          <a:effectLst/>
                          <a:latin typeface="Poppins Light" panose="00000400000000000000" pitchFamily="2" charset="0"/>
                        </a:rPr>
                        <a:t>15%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7DBD42">
                        <a:alpha val="50000"/>
                      </a:srgbClr>
                    </a:solidFill>
                  </a:tcPr>
                </a:tc>
                <a:extLst>
                  <a:ext uri="{0D108BD9-81ED-4DB2-BD59-A6C34878D82A}">
                    <a16:rowId xmlns:a16="http://schemas.microsoft.com/office/drawing/2014/main" val="468714618"/>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High Yield</a:t>
                      </a: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Artisan / </a:t>
                      </a:r>
                      <a:r>
                        <a:rPr lang="en-GB" sz="600" b="0" i="0" u="none" strike="noStrike" dirty="0" err="1">
                          <a:solidFill>
                            <a:schemeClr val="tx1"/>
                          </a:solidFill>
                          <a:effectLst/>
                          <a:latin typeface="Poppins Light" panose="00000400000000000000" pitchFamily="2" charset="0"/>
                        </a:rPr>
                        <a:t>Bramshill</a:t>
                      </a:r>
                      <a:endParaRPr lang="en-GB" sz="600" b="0" i="0" u="none" strike="noStrike" dirty="0">
                        <a:solidFill>
                          <a:schemeClr val="tx1"/>
                        </a:solidFill>
                        <a:effectLst/>
                        <a:latin typeface="Poppins Light" panose="00000400000000000000" pitchFamily="2" charset="0"/>
                      </a:endParaRP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40261146"/>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no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Multi-Sector</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err="1">
                          <a:solidFill>
                            <a:schemeClr val="tx1"/>
                          </a:solidFill>
                          <a:effectLst/>
                          <a:latin typeface="Poppins Light" panose="00000400000000000000" pitchFamily="2" charset="0"/>
                        </a:rPr>
                        <a:t>Osterweis</a:t>
                      </a:r>
                      <a:endParaRPr lang="en-GB" sz="600" b="0" i="0" u="none" strike="noStrike" dirty="0">
                        <a:solidFill>
                          <a:schemeClr val="tx1"/>
                        </a:solidFill>
                        <a:effectLst/>
                        <a:latin typeface="Poppins Light" panose="00000400000000000000" pitchFamily="2" charset="0"/>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59650514"/>
                  </a:ext>
                </a:extLst>
              </a:tr>
              <a:tr h="180000">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r>
                        <a:rPr lang="en-GB" sz="600" b="1" i="0" u="none" strike="noStrike" dirty="0">
                          <a:solidFill>
                            <a:srgbClr val="000000"/>
                          </a:solidFill>
                          <a:effectLst/>
                          <a:latin typeface="Poppins Light" panose="00000400000000000000" pitchFamily="2" charset="0"/>
                        </a:rPr>
                        <a:t>Public Equity</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alpha val="30000"/>
                      </a:srgbClr>
                    </a:solidFill>
                  </a:tcPr>
                </a:tc>
                <a:tc>
                  <a:txBody>
                    <a:bodyPr/>
                    <a:lstStyle/>
                    <a:p>
                      <a:pPr algn="l" fontAlgn="ctr"/>
                      <a:r>
                        <a:rPr lang="en-GB" sz="600" b="1" i="0" u="none" strike="noStrike" dirty="0">
                          <a:solidFill>
                            <a:srgbClr val="000000"/>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alpha val="30000"/>
                      </a:srgbClr>
                    </a:solidFill>
                  </a:tcPr>
                </a:tc>
                <a:tc>
                  <a:txBody>
                    <a:bodyPr/>
                    <a:lstStyle/>
                    <a:p>
                      <a:pPr algn="l" fontAlgn="ctr"/>
                      <a:r>
                        <a:rPr lang="en-GB" sz="600" b="1" i="0" u="none" strike="noStrike" dirty="0">
                          <a:solidFill>
                            <a:srgbClr val="000000"/>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alpha val="30000"/>
                      </a:srgbClr>
                    </a:solidFill>
                  </a:tcPr>
                </a:tc>
                <a:tc>
                  <a:txBody>
                    <a:bodyPr/>
                    <a:lstStyle/>
                    <a:p>
                      <a:pPr algn="ctr" fontAlgn="ctr"/>
                      <a:r>
                        <a:rPr lang="en-GB" sz="600" b="1" i="0" u="none" strike="noStrike" dirty="0">
                          <a:solidFill>
                            <a:srgbClr val="000000"/>
                          </a:solidFill>
                          <a:effectLst/>
                          <a:latin typeface="Poppins Light" panose="00000400000000000000" pitchFamily="2" charset="0"/>
                        </a:rPr>
                        <a:t>20%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alpha val="30000"/>
                      </a:srgbClr>
                    </a:solidFill>
                  </a:tcPr>
                </a:tc>
                <a:extLst>
                  <a:ext uri="{0D108BD9-81ED-4DB2-BD59-A6C34878D82A}">
                    <a16:rowId xmlns:a16="http://schemas.microsoft.com/office/drawing/2014/main" val="3159187757"/>
                  </a:ext>
                </a:extLst>
              </a:tr>
              <a:tr h="162000">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US SMID Cap</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Bellator</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495037551"/>
                  </a:ext>
                </a:extLst>
              </a:tr>
              <a:tr h="162000">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a:noFill/>
                    </a:lnL>
                    <a:lnR>
                      <a:noFill/>
                    </a:lnR>
                    <a:lnT>
                      <a:noFill/>
                    </a:lnT>
                    <a:lnB>
                      <a:noFill/>
                    </a:lnB>
                    <a:noFill/>
                  </a:tcPr>
                </a:tc>
                <a:tc>
                  <a:txBody>
                    <a:bodyPr/>
                    <a:lstStyle/>
                    <a:p>
                      <a:pPr marL="0" marR="0" lvl="0" indent="0" algn="ctr" defTabSz="1018824" rtl="0" eaLnBrk="1" fontAlgn="ctr" latinLnBrk="0" hangingPunct="1">
                        <a:lnSpc>
                          <a:spcPct val="100000"/>
                        </a:lnSpc>
                        <a:spcBef>
                          <a:spcPts val="0"/>
                        </a:spcBef>
                        <a:spcAft>
                          <a:spcPts val="0"/>
                        </a:spcAft>
                        <a:buClrTx/>
                        <a:buSzTx/>
                        <a:buFontTx/>
                        <a:buNone/>
                        <a:tabLst/>
                        <a:defRPr/>
                      </a:pPr>
                      <a:r>
                        <a:rPr lang="en-GB" sz="600" b="0" i="0" u="none" strike="noStrike" dirty="0">
                          <a:solidFill>
                            <a:srgbClr val="000000"/>
                          </a:solidFill>
                          <a:effectLst/>
                          <a:latin typeface="Poppins Light" panose="00000400000000000000" pitchFamily="2" charset="0"/>
                        </a:rPr>
                        <a:t> Global</a:t>
                      </a:r>
                    </a:p>
                  </a:txBody>
                  <a:tcPr marL="36000" marR="36000" marT="0" marB="0" anchor="ctr">
                    <a:lnL>
                      <a:noFill/>
                    </a:lnL>
                    <a:lnR>
                      <a:noFill/>
                    </a:lnR>
                    <a:lnT>
                      <a:noFill/>
                    </a:lnT>
                    <a:lnB>
                      <a:noFill/>
                    </a:lnB>
                    <a:noFill/>
                  </a:tcPr>
                </a:tc>
                <a:tc>
                  <a:txBody>
                    <a:bodyPr/>
                    <a:lstStyle/>
                    <a:p>
                      <a:pPr algn="ctr" fontAlgn="ctr"/>
                      <a:r>
                        <a:rPr lang="en-GB" sz="600" b="0" i="0" u="none" strike="noStrike" dirty="0" err="1">
                          <a:solidFill>
                            <a:srgbClr val="000000"/>
                          </a:solidFill>
                          <a:effectLst/>
                          <a:latin typeface="Poppins Light" panose="00000400000000000000" pitchFamily="2" charset="0"/>
                        </a:rPr>
                        <a:t>Katam</a:t>
                      </a:r>
                      <a:r>
                        <a:rPr lang="en-GB" sz="600" b="0" i="0" u="none" strike="noStrike" dirty="0">
                          <a:solidFill>
                            <a:srgbClr val="000000"/>
                          </a:solidFill>
                          <a:effectLst/>
                          <a:latin typeface="Poppins Light" panose="00000400000000000000" pitchFamily="2" charset="0"/>
                        </a:rPr>
                        <a:t> Hill</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798078442"/>
                  </a:ext>
                </a:extLst>
              </a:tr>
              <a:tr h="162000">
                <a:tc>
                  <a:txBody>
                    <a:bodyPr/>
                    <a:lstStyle/>
                    <a:p>
                      <a:pPr algn="ctr" fontAlgn="ctr"/>
                      <a:r>
                        <a:rPr lang="en-GB" sz="600" b="0" i="0" u="none" strike="noStrike">
                          <a:solidFill>
                            <a:srgbClr val="000000"/>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 </a:t>
                      </a:r>
                    </a:p>
                  </a:txBody>
                  <a:tcPr marL="36000" marR="36000" marT="0" marB="0" anchor="ctr">
                    <a:lnL>
                      <a:noFill/>
                    </a:lnL>
                    <a:lnR>
                      <a:noFill/>
                    </a:lnR>
                    <a:lnT>
                      <a:noFill/>
                    </a:lnT>
                    <a:lnB>
                      <a:noFill/>
                    </a:lnB>
                    <a:noFill/>
                  </a:tcPr>
                </a:tc>
                <a:tc>
                  <a:txBody>
                    <a:bodyPr/>
                    <a:lstStyle/>
                    <a:p>
                      <a:pPr marL="0" marR="0" lvl="0" indent="0" algn="ctr" defTabSz="1018824" rtl="0" eaLnBrk="1" fontAlgn="ctr" latinLnBrk="0" hangingPunct="1">
                        <a:lnSpc>
                          <a:spcPct val="100000"/>
                        </a:lnSpc>
                        <a:spcBef>
                          <a:spcPts val="0"/>
                        </a:spcBef>
                        <a:spcAft>
                          <a:spcPts val="0"/>
                        </a:spcAft>
                        <a:buClrTx/>
                        <a:buSzTx/>
                        <a:buFontTx/>
                        <a:buNone/>
                        <a:tabLst/>
                        <a:defRPr/>
                      </a:pPr>
                      <a:r>
                        <a:rPr lang="en-GB" sz="600" b="0" i="0" u="none" strike="noStrike" dirty="0">
                          <a:solidFill>
                            <a:srgbClr val="000000"/>
                          </a:solidFill>
                          <a:effectLst/>
                          <a:latin typeface="Poppins Light" panose="00000400000000000000" pitchFamily="2" charset="0"/>
                        </a:rPr>
                        <a:t>Tech</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Glynn</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rgbClr val="000000"/>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3362991453"/>
                  </a:ext>
                </a:extLst>
              </a:tr>
              <a:tr h="180000">
                <a:tc>
                  <a:txBody>
                    <a:bodyPr/>
                    <a:lstStyle/>
                    <a:p>
                      <a:pPr algn="l" fontAlgn="ctr"/>
                      <a:r>
                        <a:rPr lang="en-GB" sz="600" b="1" i="0" u="none" strike="noStrike" dirty="0">
                          <a:solidFill>
                            <a:srgbClr val="000000"/>
                          </a:solidFill>
                          <a:effectLst/>
                          <a:latin typeface="Poppins Light" panose="00000400000000000000" pitchFamily="2" charset="0"/>
                        </a:rPr>
                        <a:t>Alternative</a:t>
                      </a:r>
                    </a:p>
                  </a:txBody>
                  <a:tcPr marL="36000" marR="36000" marT="0" marB="0" anchor="ctr">
                    <a:lnL w="1270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0" i="0" u="none" strike="noStrike" dirty="0">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0" i="0" u="none" strike="noStrike" dirty="0">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0" i="0" u="none" strike="noStrike" dirty="0">
                          <a:solidFill>
                            <a:srgbClr val="000000"/>
                          </a:solidFill>
                          <a:effectLst/>
                          <a:highlight>
                            <a:srgbClr val="FFF2CC"/>
                          </a:highlight>
                          <a:latin typeface="Poppins Light" panose="00000400000000000000" pitchFamily="2" charset="0"/>
                        </a:rPr>
                        <a:t> </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1" i="0" u="none" strike="noStrike" dirty="0">
                          <a:solidFill>
                            <a:srgbClr val="000000"/>
                          </a:solidFill>
                          <a:effectLst/>
                          <a:latin typeface="Poppins Light" panose="00000400000000000000" pitchFamily="2" charset="0"/>
                        </a:rPr>
                        <a:t>60%</a:t>
                      </a:r>
                    </a:p>
                  </a:txBody>
                  <a:tcPr marL="36000" marR="36000" marT="0"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830023605"/>
                  </a:ext>
                </a:extLst>
              </a:tr>
              <a:tr h="180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noFill/>
                  </a:tcPr>
                </a:tc>
                <a:tc>
                  <a:txBody>
                    <a:bodyPr/>
                    <a:lstStyle/>
                    <a:p>
                      <a:pPr algn="l" fontAlgn="ctr"/>
                      <a:r>
                        <a:rPr lang="en-GB" sz="600" b="1" i="0" u="none" strike="noStrike" dirty="0">
                          <a:solidFill>
                            <a:schemeClr val="tx1"/>
                          </a:solidFill>
                          <a:effectLst/>
                          <a:latin typeface="Poppins Light" panose="00000400000000000000" pitchFamily="2" charset="0"/>
                        </a:rPr>
                        <a:t>Private Credit</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50000"/>
                      </a:srgbClr>
                    </a:solidFill>
                  </a:tcPr>
                </a:tc>
                <a:tc>
                  <a:txBody>
                    <a:bodyPr/>
                    <a:lstStyle/>
                    <a:p>
                      <a:pPr algn="ctr" fontAlgn="ctr"/>
                      <a:r>
                        <a:rPr lang="en-GB" sz="600" b="1" i="0" u="none" strike="noStrike" dirty="0">
                          <a:solidFill>
                            <a:schemeClr val="tx1"/>
                          </a:solidFill>
                          <a:effectLst/>
                          <a:latin typeface="Poppins Light" panose="00000400000000000000" pitchFamily="2" charset="0"/>
                        </a:rPr>
                        <a:t>30%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DBD42">
                        <a:alpha val="50000"/>
                      </a:srgbClr>
                    </a:solidFill>
                  </a:tcPr>
                </a:tc>
                <a:extLst>
                  <a:ext uri="{0D108BD9-81ED-4DB2-BD59-A6C34878D82A}">
                    <a16:rowId xmlns:a16="http://schemas.microsoft.com/office/drawing/2014/main" val="2135300653"/>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Asset Backed</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Origin / Regan</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103548705"/>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Direct Lending</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Monroe / HPS / Callodine / Tree Line</a:t>
                      </a:r>
                    </a:p>
                  </a:txBody>
                  <a:tcPr marL="36000" marR="36000" marT="0" marB="0" anchor="ctr">
                    <a:lnL>
                      <a:noFill/>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20%</a:t>
                      </a:r>
                    </a:p>
                  </a:txBody>
                  <a:tcPr marL="36000" marR="36000" marT="0" marB="0" anchor="ctr">
                    <a:lnL>
                      <a:noFill/>
                    </a:lnL>
                    <a:lnR w="12700" cap="flat" cmpd="sng" algn="ctr">
                      <a:solidFill>
                        <a:srgbClr val="000000"/>
                      </a:solidFill>
                      <a:prstDash val="solid"/>
                      <a:round/>
                      <a:headEnd type="none" w="med" len="med"/>
                      <a:tailEnd type="none" w="med" len="med"/>
                    </a:lnR>
                    <a:lnT>
                      <a:noFill/>
                    </a:lnT>
                    <a:lnB>
                      <a:noFill/>
                    </a:lnB>
                    <a:noFill/>
                  </a:tcPr>
                </a:tc>
                <a:extLst>
                  <a:ext uri="{0D108BD9-81ED-4DB2-BD59-A6C34878D82A}">
                    <a16:rowId xmlns:a16="http://schemas.microsoft.com/office/drawing/2014/main" val="1666380423"/>
                  </a:ext>
                </a:extLst>
              </a:tr>
              <a:tr h="180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r>
                        <a:rPr lang="en-GB" sz="600" b="1" i="0" u="none" strike="noStrike" dirty="0">
                          <a:solidFill>
                            <a:schemeClr val="tx1"/>
                          </a:solidFill>
                          <a:effectLst/>
                          <a:latin typeface="Poppins Light" panose="00000400000000000000" pitchFamily="2" charset="0"/>
                        </a:rPr>
                        <a:t>Private Equity</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CC99">
                        <a:alpha val="49804"/>
                      </a:srgbClr>
                    </a:solid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CC99">
                        <a:alpha val="49804"/>
                      </a:srgbClr>
                    </a:solid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a:noFill/>
                    </a:lnT>
                    <a:lnB w="6350" cap="flat" cmpd="sng" algn="ctr">
                      <a:solidFill>
                        <a:srgbClr val="000000"/>
                      </a:solidFill>
                      <a:prstDash val="solid"/>
                      <a:round/>
                      <a:headEnd type="none" w="med" len="med"/>
                      <a:tailEnd type="none" w="med" len="med"/>
                    </a:lnB>
                    <a:solidFill>
                      <a:srgbClr val="FFCC99">
                        <a:alpha val="49804"/>
                      </a:srgbClr>
                    </a:solidFill>
                  </a:tcPr>
                </a:tc>
                <a:tc>
                  <a:txBody>
                    <a:bodyPr/>
                    <a:lstStyle/>
                    <a:p>
                      <a:pPr algn="ctr" fontAlgn="ctr"/>
                      <a:r>
                        <a:rPr lang="en-GB" sz="600" b="1" i="0" u="none" strike="noStrike" dirty="0">
                          <a:solidFill>
                            <a:schemeClr val="tx1"/>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CC99">
                        <a:alpha val="49804"/>
                      </a:srgbClr>
                    </a:solidFill>
                  </a:tcPr>
                </a:tc>
                <a:extLst>
                  <a:ext uri="{0D108BD9-81ED-4DB2-BD59-A6C34878D82A}">
                    <a16:rowId xmlns:a16="http://schemas.microsoft.com/office/drawing/2014/main" val="1807647977"/>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Evergreen</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HarbourVest</a:t>
                      </a:r>
                    </a:p>
                  </a:txBody>
                  <a:tcPr marL="36000" marR="36000" marT="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GB" sz="600" b="0" i="0" u="none" strike="noStrike" dirty="0">
                          <a:solidFill>
                            <a:schemeClr val="tx1"/>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23908604"/>
                  </a:ext>
                </a:extLst>
              </a:tr>
              <a:tr h="180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r>
                        <a:rPr lang="en-GB" sz="600" b="1" i="0" u="none" strike="noStrike" dirty="0">
                          <a:solidFill>
                            <a:schemeClr val="tx1"/>
                          </a:solidFill>
                          <a:effectLst/>
                          <a:latin typeface="Poppins Light" panose="00000400000000000000" pitchFamily="2" charset="0"/>
                        </a:rPr>
                        <a:t>Hedge Funds</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EEAF6"/>
                    </a:solid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EEAF6"/>
                    </a:solid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EEAF6"/>
                    </a:solidFill>
                  </a:tcPr>
                </a:tc>
                <a:tc>
                  <a:txBody>
                    <a:bodyPr/>
                    <a:lstStyle/>
                    <a:p>
                      <a:pPr algn="ctr" fontAlgn="ctr"/>
                      <a:r>
                        <a:rPr lang="en-GB" sz="600" b="1" i="0" u="none" strike="noStrike" dirty="0">
                          <a:solidFill>
                            <a:schemeClr val="tx1"/>
                          </a:solidFill>
                          <a:effectLst/>
                          <a:latin typeface="Poppins Light" panose="00000400000000000000" pitchFamily="2" charset="0"/>
                        </a:rPr>
                        <a:t>15%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DEEAF6"/>
                    </a:solidFill>
                  </a:tcPr>
                </a:tc>
                <a:extLst>
                  <a:ext uri="{0D108BD9-81ED-4DB2-BD59-A6C34878D82A}">
                    <a16:rowId xmlns:a16="http://schemas.microsoft.com/office/drawing/2014/main" val="552370287"/>
                  </a:ext>
                </a:extLst>
              </a:tr>
              <a:tr h="180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Equity L/S (Low Vol)</a:t>
                      </a: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NIM</a:t>
                      </a:r>
                    </a:p>
                  </a:txBody>
                  <a:tcPr marL="36000" marR="36000" marT="0" marB="0" anchor="ctr">
                    <a:lnL>
                      <a:noFill/>
                    </a:lnL>
                    <a:lnR>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10%</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32521047"/>
                  </a:ext>
                </a:extLst>
              </a:tr>
              <a:tr h="180000">
                <a:tc>
                  <a:txBody>
                    <a:bodyPr/>
                    <a:lstStyle/>
                    <a:p>
                      <a:pPr algn="ctr" fontAlgn="ctr"/>
                      <a:endParaRPr lang="en-GB" sz="600" b="0" i="0" u="none" strike="noStrike" dirty="0">
                        <a:solidFill>
                          <a:schemeClr val="tx1"/>
                        </a:solidFill>
                        <a:effectLst/>
                        <a:latin typeface="Poppins Light" panose="00000400000000000000" pitchFamily="2" charset="0"/>
                      </a:endParaRP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endParaRPr lang="en-GB" sz="600" b="0" i="0" u="none" strike="noStrike" dirty="0">
                        <a:solidFill>
                          <a:schemeClr val="tx1"/>
                        </a:solidFill>
                        <a:effectLst/>
                        <a:latin typeface="Poppins Light" panose="00000400000000000000" pitchFamily="2" charset="0"/>
                      </a:endParaRP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Equity L/S (TR)</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Katam Hill</a:t>
                      </a:r>
                    </a:p>
                  </a:txBody>
                  <a:tcPr marL="36000" marR="36000" marT="0" marB="0" anchor="ctr">
                    <a:lnL>
                      <a:noFill/>
                    </a:lnL>
                    <a:lnR>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845377837"/>
                  </a:ext>
                </a:extLst>
              </a:tr>
              <a:tr h="180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l" fontAlgn="ctr"/>
                      <a:r>
                        <a:rPr lang="en-GB" sz="600" b="1" i="0" u="none" strike="noStrike" dirty="0">
                          <a:solidFill>
                            <a:schemeClr val="tx1"/>
                          </a:solidFill>
                          <a:effectLst/>
                          <a:latin typeface="Poppins Light" panose="00000400000000000000" pitchFamily="2" charset="0"/>
                        </a:rPr>
                        <a:t>Commodities</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96BB">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96BB">
                        <a:alpha val="50000"/>
                      </a:srgbClr>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96BB">
                        <a:alpha val="50000"/>
                      </a:srgbClr>
                    </a:solidFill>
                  </a:tcPr>
                </a:tc>
                <a:tc>
                  <a:txBody>
                    <a:bodyPr/>
                    <a:lstStyle/>
                    <a:p>
                      <a:pPr algn="ctr" fontAlgn="ctr"/>
                      <a:r>
                        <a:rPr lang="en-GB" sz="600" b="1" i="0" u="none" strike="noStrike" dirty="0">
                          <a:solidFill>
                            <a:schemeClr val="tx1"/>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96BB">
                        <a:alpha val="50000"/>
                      </a:srgbClr>
                    </a:solidFill>
                  </a:tcPr>
                </a:tc>
                <a:extLst>
                  <a:ext uri="{0D108BD9-81ED-4DB2-BD59-A6C34878D82A}">
                    <a16:rowId xmlns:a16="http://schemas.microsoft.com/office/drawing/2014/main" val="1660143192"/>
                  </a:ext>
                </a:extLst>
              </a:tr>
              <a:tr h="162000">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w="1270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 </a:t>
                      </a:r>
                    </a:p>
                  </a:txBody>
                  <a:tcPr marL="36000" marR="3600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Broad</a:t>
                      </a:r>
                    </a:p>
                  </a:txBody>
                  <a:tcPr marL="36000" marR="3600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600" b="0" i="0" u="none" strike="noStrike" dirty="0" err="1">
                          <a:solidFill>
                            <a:schemeClr val="tx1"/>
                          </a:solidFill>
                          <a:effectLst/>
                          <a:latin typeface="Poppins Light" panose="00000400000000000000" pitchFamily="2" charset="0"/>
                        </a:rPr>
                        <a:t>Quantix</a:t>
                      </a:r>
                      <a:endParaRPr lang="en-GB" sz="600" b="0" i="0" u="none" strike="noStrike" dirty="0">
                        <a:solidFill>
                          <a:schemeClr val="tx1"/>
                        </a:solidFill>
                        <a:effectLst/>
                        <a:latin typeface="Poppins Light" panose="00000400000000000000" pitchFamily="2" charset="0"/>
                      </a:endParaRPr>
                    </a:p>
                  </a:txBody>
                  <a:tcPr marL="36000" marR="36000" marT="0" marB="0" anchor="ctr">
                    <a:lnL>
                      <a:noFill/>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600" b="0" i="0" u="none" strike="noStrike" dirty="0">
                          <a:solidFill>
                            <a:schemeClr val="tx1"/>
                          </a:solidFill>
                          <a:effectLst/>
                          <a:latin typeface="Poppins Light" panose="00000400000000000000" pitchFamily="2" charset="0"/>
                        </a:rPr>
                        <a:t>5%</a:t>
                      </a:r>
                    </a:p>
                  </a:txBody>
                  <a:tcPr marL="36000" marR="36000" marT="0"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166164"/>
                  </a:ext>
                </a:extLst>
              </a:tr>
              <a:tr h="180000">
                <a:tc>
                  <a:txBody>
                    <a:bodyPr/>
                    <a:lstStyle/>
                    <a:p>
                      <a:pPr algn="l" fontAlgn="ctr"/>
                      <a:r>
                        <a:rPr lang="en-GB" sz="600" b="1" i="0" u="none" strike="noStrike" dirty="0">
                          <a:solidFill>
                            <a:schemeClr val="tx1"/>
                          </a:solidFill>
                          <a:effectLst/>
                          <a:latin typeface="Poppins Light" panose="00000400000000000000" pitchFamily="2" charset="0"/>
                        </a:rPr>
                        <a:t> Total</a:t>
                      </a:r>
                    </a:p>
                  </a:txBody>
                  <a:tcPr marL="36000" marR="36000" marT="0" marB="0" anchor="ctr">
                    <a:lnL w="1270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ctr"/>
                      <a:r>
                        <a:rPr lang="en-GB" sz="600" b="1" i="0" u="none" strike="noStrike" dirty="0">
                          <a:solidFill>
                            <a:schemeClr val="tx1"/>
                          </a:solidFill>
                          <a:effectLst/>
                          <a:latin typeface="Poppins Light" panose="00000400000000000000" pitchFamily="2" charset="0"/>
                        </a:rPr>
                        <a:t> </a:t>
                      </a:r>
                    </a:p>
                  </a:txBody>
                  <a:tcPr marL="36000" marR="3600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endParaRPr lang="en-GB" sz="600" b="1" i="0" u="none" strike="noStrike" dirty="0">
                        <a:solidFill>
                          <a:schemeClr val="tx1"/>
                        </a:solidFill>
                        <a:effectLst/>
                        <a:latin typeface="Poppins Light" panose="00000400000000000000" pitchFamily="2" charset="0"/>
                      </a:endParaRPr>
                    </a:p>
                  </a:txBody>
                  <a:tcPr marL="36000" marR="3600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endParaRPr lang="en-GB" sz="600" b="1" i="0" u="none" strike="noStrike" dirty="0">
                        <a:solidFill>
                          <a:schemeClr val="tx1"/>
                        </a:solidFill>
                        <a:effectLst/>
                        <a:latin typeface="Poppins Light" panose="00000400000000000000" pitchFamily="2" charset="0"/>
                      </a:endParaRPr>
                    </a:p>
                  </a:txBody>
                  <a:tcPr marL="36000" marR="3600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GB" sz="600" b="1" i="0" u="none" strike="noStrike" dirty="0">
                          <a:solidFill>
                            <a:schemeClr val="tx1"/>
                          </a:solidFill>
                          <a:effectLst/>
                          <a:latin typeface="Poppins Light" panose="00000400000000000000" pitchFamily="2" charset="0"/>
                        </a:rPr>
                        <a:t>100.0%</a:t>
                      </a:r>
                    </a:p>
                  </a:txBody>
                  <a:tcPr marL="36000" marR="36000" marT="0" marB="0" anchor="ctr">
                    <a:lnL>
                      <a:noFill/>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933275142"/>
                  </a:ext>
                </a:extLst>
              </a:tr>
            </a:tbl>
          </a:graphicData>
        </a:graphic>
      </p:graphicFrame>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2D26B161-76AE-F6DD-AFA1-AD7E7EBDEF32}"/>
                  </a:ext>
                </a:extLst>
              </p:cNvPr>
              <p:cNvGraphicFramePr/>
              <p:nvPr>
                <p:extLst>
                  <p:ext uri="{D42A27DB-BD31-4B8C-83A1-F6EECF244321}">
                    <p14:modId xmlns:p14="http://schemas.microsoft.com/office/powerpoint/2010/main" val="3954235545"/>
                  </p:ext>
                </p:extLst>
              </p:nvPr>
            </p:nvGraphicFramePr>
            <p:xfrm>
              <a:off x="130629" y="1709943"/>
              <a:ext cx="5515428" cy="55980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2D26B161-76AE-F6DD-AFA1-AD7E7EBDEF32}"/>
                  </a:ext>
                </a:extLst>
              </p:cNvPr>
              <p:cNvPicPr>
                <a:picLocks noGrp="1" noRot="1" noChangeAspect="1" noMove="1" noResize="1" noEditPoints="1" noAdjustHandles="1" noChangeArrowheads="1" noChangeShapeType="1"/>
              </p:cNvPicPr>
              <p:nvPr/>
            </p:nvPicPr>
            <p:blipFill>
              <a:blip r:embed="rId4"/>
              <a:stretch>
                <a:fillRect/>
              </a:stretch>
            </p:blipFill>
            <p:spPr>
              <a:xfrm>
                <a:off x="130629" y="1709943"/>
                <a:ext cx="5515428" cy="5598000"/>
              </a:xfrm>
              <a:prstGeom prst="rect">
                <a:avLst/>
              </a:prstGeom>
            </p:spPr>
          </p:pic>
        </mc:Fallback>
      </mc:AlternateContent>
      <p:sp>
        <p:nvSpPr>
          <p:cNvPr id="5" name="Google Shape;1283;p30">
            <a:extLst>
              <a:ext uri="{FF2B5EF4-FFF2-40B4-BE49-F238E27FC236}">
                <a16:creationId xmlns:a16="http://schemas.microsoft.com/office/drawing/2014/main" id="{F503E26A-F7F3-B1A8-78FE-8FE509295DEA}"/>
              </a:ext>
            </a:extLst>
          </p:cNvPr>
          <p:cNvSpPr txBox="1"/>
          <p:nvPr/>
        </p:nvSpPr>
        <p:spPr>
          <a:xfrm>
            <a:off x="914400" y="7215446"/>
            <a:ext cx="8665029" cy="27699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900" dirty="0">
                <a:solidFill>
                  <a:schemeClr val="dk1"/>
                </a:solidFill>
                <a:latin typeface="Helvetica Neue"/>
                <a:ea typeface="Helvetica Neue"/>
                <a:cs typeface="Helvetica Neue"/>
                <a:sym typeface="Helvetica Neue"/>
              </a:rPr>
              <a:t>INFORMATIONAL PURPOSES ONLY: The materials and information in this slide have been prepared or assembled by the Firm and are intended for informational purposes only. Some of the information may be dated and may not reflect the most current market developments.</a:t>
            </a:r>
            <a:endParaRPr dirty="0"/>
          </a:p>
        </p:txBody>
      </p:sp>
    </p:spTree>
    <p:extLst>
      <p:ext uri="{BB962C8B-B14F-4D97-AF65-F5344CB8AC3E}">
        <p14:creationId xmlns:p14="http://schemas.microsoft.com/office/powerpoint/2010/main" val="27411633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Laz Landscape Ltr">
  <a:themeElements>
    <a:clrScheme name="Custom 1">
      <a:dk1>
        <a:srgbClr val="000000"/>
      </a:dk1>
      <a:lt1>
        <a:srgbClr val="FFFFFF"/>
      </a:lt1>
      <a:dk2>
        <a:srgbClr val="1A1A22"/>
      </a:dk2>
      <a:lt2>
        <a:srgbClr val="F3F3F6"/>
      </a:lt2>
      <a:accent1>
        <a:srgbClr val="D19C1D"/>
      </a:accent1>
      <a:accent2>
        <a:srgbClr val="20202C"/>
      </a:accent2>
      <a:accent3>
        <a:srgbClr val="C0C0C3"/>
      </a:accent3>
      <a:accent4>
        <a:srgbClr val="4F4537"/>
      </a:accent4>
      <a:accent5>
        <a:srgbClr val="B5AA99"/>
      </a:accent5>
      <a:accent6>
        <a:srgbClr val="595959"/>
      </a:accent6>
      <a:hlink>
        <a:srgbClr val="0000FF"/>
      </a:hlink>
      <a:folHlink>
        <a:srgbClr val="800080"/>
      </a:folHlink>
    </a:clrScheme>
    <a:fontScheme name="Lazard">
      <a:majorFont>
        <a:latin typeface="Garamond"/>
        <a:ea typeface=""/>
        <a:cs typeface=""/>
      </a:majorFont>
      <a:minorFont>
        <a:latin typeface="Arial"/>
        <a:ea typeface=""/>
        <a:cs typeface=""/>
      </a:minorFont>
    </a:fontScheme>
    <a:fmtScheme name="LazardPrimary_Lette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scene3d>
          <a:sp3d>
            <a:bevelT w="47625" h="6985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spPr>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defPPr algn="ctr" defTabSz="958850" eaLnBrk="0" fontAlgn="base" hangingPunct="0">
          <a:lnSpc>
            <a:spcPct val="90000"/>
          </a:lnSpc>
          <a:spcAft>
            <a:spcPct val="0"/>
          </a:spcAft>
          <a:buClr>
            <a:schemeClr val="accent4">
              <a:lumMod val="75000"/>
            </a:schemeClr>
          </a:buClr>
          <a:buSzPct val="100000"/>
          <a:tabLst>
            <a:tab pos="457200" algn="l"/>
            <a:tab pos="914400" algn="l"/>
            <a:tab pos="1371600" algn="l"/>
            <a:tab pos="1828800" algn="l"/>
          </a:tabLst>
          <a:defRPr sz="1100" dirty="0" smtClean="0">
            <a:solidFill>
              <a:schemeClr val="tx2"/>
            </a:solidFill>
            <a:latin typeface="Arial Narrow" panose="020B0606020202030204" pitchFamily="34" charset="0"/>
          </a:defRPr>
        </a:defPPr>
      </a:lst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000" dirty="0"/>
        </a:defPPr>
      </a:lstStyle>
    </a:txDef>
  </a:objectDefaults>
  <a:extraClrSchemeLst/>
  <a:custClrLst>
    <a:custClr name="Tangerine">
      <a:srgbClr val="FAA532"/>
    </a:custClr>
    <a:custClr name="Butternut">
      <a:srgbClr val="E6B43C"/>
    </a:custClr>
    <a:custClr name="Turquoise">
      <a:srgbClr val="00B4AF"/>
    </a:custClr>
    <a:custClr name="Ocean">
      <a:srgbClr val="003764"/>
    </a:custClr>
    <a:custClr name="Hunter">
      <a:srgbClr val="006423"/>
    </a:custClr>
    <a:custClr name="Moss">
      <a:srgbClr val="7AA778"/>
    </a:custClr>
    <a:custClr name="Sprout">
      <a:srgbClr val="7DBD42"/>
    </a:custClr>
    <a:custClr name="Olive">
      <a:srgbClr val="BAC91F"/>
    </a:custClr>
    <a:custClr name="Chocolate">
      <a:srgbClr val="4C0000"/>
    </a:custClr>
    <a:custClr name="Bark">
      <a:srgbClr val="736400"/>
    </a:custClr>
    <a:custClr name="Chestnut">
      <a:srgbClr val="784100"/>
    </a:custClr>
    <a:custClr name="Dark Red">
      <a:srgbClr val="C00000"/>
    </a:custClr>
    <a:custClr name="Salmon">
      <a:srgbClr val="EB9683"/>
    </a:custClr>
    <a:custClr name="Light Red">
      <a:srgbClr val="E6CDE1"/>
    </a:custClr>
    <a:custClr name="Burnt Orange">
      <a:srgbClr val="D34C08"/>
    </a:custClr>
    <a:custClr name="Daffodil">
      <a:srgbClr val="FFDC73"/>
    </a:custClr>
    <a:custClr name="Lavendar">
      <a:srgbClr val="C096BB"/>
    </a:custClr>
    <a:custClr name="Lilac">
      <a:srgbClr val="85507F"/>
    </a:custClr>
    <a:custClr name="Midnight">
      <a:srgbClr val="0B0A0B"/>
    </a:custClr>
    <a:custClr name="Gray">
      <a:srgbClr val="828282"/>
    </a:custClr>
  </a:custClrLst>
  <a:extLst>
    <a:ext uri="{05A4C25C-085E-4340-85A3-A5531E510DB2}">
      <thm15:themeFamily xmlns:thm15="http://schemas.microsoft.com/office/thememl/2012/main" name="Laz Landscape A4.potx" id="{D4627454-D11F-444B-9E29-D95444ED60BB}" vid="{2D564767-6B90-4E70-BD28-1AC8716D043F}"/>
    </a:ext>
  </a:extLst>
</a:theme>
</file>

<file path=ppt/theme/theme2.xml><?xml version="1.0" encoding="utf-8"?>
<a:theme xmlns:a="http://schemas.openxmlformats.org/drawingml/2006/main" name="Custom Design">
  <a:themeElements>
    <a:clrScheme name="Custom 1">
      <a:dk1>
        <a:srgbClr val="000000"/>
      </a:dk1>
      <a:lt1>
        <a:srgbClr val="FFFFFF"/>
      </a:lt1>
      <a:dk2>
        <a:srgbClr val="1A1A22"/>
      </a:dk2>
      <a:lt2>
        <a:srgbClr val="F3F3F6"/>
      </a:lt2>
      <a:accent1>
        <a:srgbClr val="D19C1D"/>
      </a:accent1>
      <a:accent2>
        <a:srgbClr val="20202C"/>
      </a:accent2>
      <a:accent3>
        <a:srgbClr val="C0C0C3"/>
      </a:accent3>
      <a:accent4>
        <a:srgbClr val="4F4537"/>
      </a:accent4>
      <a:accent5>
        <a:srgbClr val="B5AA99"/>
      </a:accent5>
      <a:accent6>
        <a:srgbClr val="595959"/>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20308</TotalTime>
  <Words>903</Words>
  <Application>Microsoft Office PowerPoint</Application>
  <PresentationFormat>Custom</PresentationFormat>
  <Paragraphs>342</Paragraphs>
  <Slides>4</Slides>
  <Notes>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vt:i4>
      </vt:variant>
    </vt:vector>
  </HeadingPairs>
  <TitlesOfParts>
    <vt:vector size="20" baseType="lpstr">
      <vt:lpstr>Helvetica Neue</vt:lpstr>
      <vt:lpstr>Lao MN</vt:lpstr>
      <vt:lpstr>Montserrat Semi Bold</vt:lpstr>
      <vt:lpstr>Yu Gothic</vt:lpstr>
      <vt:lpstr>Arial</vt:lpstr>
      <vt:lpstr>Arial Narrow</vt:lpstr>
      <vt:lpstr>Calibri</vt:lpstr>
      <vt:lpstr>Calibri Light</vt:lpstr>
      <vt:lpstr>Lato Light</vt:lpstr>
      <vt:lpstr>Montserrat</vt:lpstr>
      <vt:lpstr>Poppins Light</vt:lpstr>
      <vt:lpstr>PT Sans</vt:lpstr>
      <vt:lpstr>Symbol</vt:lpstr>
      <vt:lpstr>Wingdings</vt:lpstr>
      <vt:lpstr>Laz Landscape Ltr</vt:lpstr>
      <vt:lpstr>Custom Design</vt:lpstr>
      <vt:lpstr>PowerPoint Presentation</vt:lpstr>
      <vt:lpstr>PowerPoint Presentation</vt:lpstr>
      <vt:lpstr>PowerPoint Presentation</vt:lpstr>
      <vt:lpstr>PowerPoint Presentation</vt:lpstr>
    </vt:vector>
  </TitlesOfParts>
  <Manager/>
  <Company>axsa Wealth Management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axsa Wealth Management</dc:title>
  <dc:subject>Standarised Template</dc:subject>
  <dc:creator>Cheong, Faith</dc:creator>
  <cp:keywords/>
  <dc:description/>
  <cp:lastModifiedBy>Niels Aplin</cp:lastModifiedBy>
  <cp:revision>542</cp:revision>
  <cp:lastPrinted>2025-02-07T01:38:45Z</cp:lastPrinted>
  <dcterms:created xsi:type="dcterms:W3CDTF">2016-11-17T01:59:36Z</dcterms:created>
  <dcterms:modified xsi:type="dcterms:W3CDTF">2025-06-03T02:01:04Z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Count">
    <vt:i4>18</vt:i4>
  </property>
  <property fmtid="{D5CDD505-2E9C-101B-9397-08002B2CF9AE}" pid="3" name="Primary">
    <vt:i4>18</vt:i4>
  </property>
  <property fmtid="{D5CDD505-2E9C-101B-9397-08002B2CF9AE}" pid="4" name="Secondary">
    <vt:i4>0</vt:i4>
  </property>
  <property fmtid="{D5CDD505-2E9C-101B-9397-08002B2CF9AE}" pid="5" name="Tertiary">
    <vt:i4>0</vt:i4>
  </property>
  <property fmtid="{D5CDD505-2E9C-101B-9397-08002B2CF9AE}" pid="6" name="CurSec">
    <vt:i4>0</vt:i4>
  </property>
  <property fmtid="{D5CDD505-2E9C-101B-9397-08002B2CF9AE}" pid="7" name="CurTer">
    <vt:i4>0</vt:i4>
  </property>
  <property fmtid="{D5CDD505-2E9C-101B-9397-08002B2CF9AE}" pid="8" name="CurQuad">
    <vt:i4>0</vt:i4>
  </property>
  <property fmtid="{D5CDD505-2E9C-101B-9397-08002B2CF9AE}" pid="9" name="CurAppSub">
    <vt:i4>0</vt:i4>
  </property>
  <property fmtid="{D5CDD505-2E9C-101B-9397-08002B2CF9AE}" pid="10" name="PDate">
    <vt:filetime>2016-06-08T10:00:00Z</vt:filetime>
  </property>
  <property fmtid="{D5CDD505-2E9C-101B-9397-08002B2CF9AE}" pid="11" name="PDateFormat">
    <vt:lpwstr>MMMYYYY</vt:lpwstr>
  </property>
  <property fmtid="{D5CDD505-2E9C-101B-9397-08002B2CF9AE}" pid="12" name="Quaternary">
    <vt:i4>0</vt:i4>
  </property>
  <property fmtid="{D5CDD505-2E9C-101B-9397-08002B2CF9AE}" pid="13" name="Appendix">
    <vt:i4>0</vt:i4>
  </property>
  <property fmtid="{D5CDD505-2E9C-101B-9397-08002B2CF9AE}" pid="14" name="PresTitle">
    <vt:lpwstr>Client Name/Presentation Title</vt:lpwstr>
  </property>
  <property fmtid="{D5CDD505-2E9C-101B-9397-08002B2CF9AE}" pid="15" name="AppendixSub">
    <vt:i4>0</vt:i4>
  </property>
  <property fmtid="{D5CDD505-2E9C-101B-9397-08002B2CF9AE}" pid="16" name="HideTitleOnHdr">
    <vt:bool>false</vt:bool>
  </property>
  <property fmtid="{D5CDD505-2E9C-101B-9397-08002B2CF9AE}" pid="17" name="Paper Size">
    <vt:lpwstr>A4</vt:lpwstr>
  </property>
  <property fmtid="{D5CDD505-2E9C-101B-9397-08002B2CF9AE}" pid="18" name="Day">
    <vt:i4>0</vt:i4>
  </property>
  <property fmtid="{D5CDD505-2E9C-101B-9397-08002B2CF9AE}" pid="19" name="Month">
    <vt:i4>11</vt:i4>
  </property>
  <property fmtid="{D5CDD505-2E9C-101B-9397-08002B2CF9AE}" pid="20" name="Year">
    <vt:i4>2016</vt:i4>
  </property>
  <property fmtid="{D5CDD505-2E9C-101B-9397-08002B2CF9AE}" pid="21" name="Moth-Year Format">
    <vt:bool>false</vt:bool>
  </property>
  <property fmtid="{D5CDD505-2E9C-101B-9397-08002B2CF9AE}" pid="22" name="Minute">
    <vt:i4>0</vt:i4>
  </property>
  <property fmtid="{D5CDD505-2E9C-101B-9397-08002B2CF9AE}" pid="23" name="Seconds">
    <vt:i4>0</vt:i4>
  </property>
  <property fmtid="{D5CDD505-2E9C-101B-9397-08002B2CF9AE}" pid="24" name="Hour">
    <vt:i4>0</vt:i4>
  </property>
  <property fmtid="{D5CDD505-2E9C-101B-9397-08002B2CF9AE}" pid="25" name="Template Date">
    <vt:lpwstr>6/20/2016 6:06:48 PM</vt:lpwstr>
  </property>
  <property fmtid="{D5CDD505-2E9C-101B-9397-08002B2CF9AE}" pid="26" name="Time">
    <vt:bool>false</vt:bool>
  </property>
  <property fmtid="{D5CDD505-2E9C-101B-9397-08002B2CF9AE}" pid="27" name="Draft">
    <vt:bool>false</vt:bool>
  </property>
  <property fmtid="{D5CDD505-2E9C-101B-9397-08002B2CF9AE}" pid="28" name="OnePager">
    <vt:bool>false</vt:bool>
  </property>
  <property fmtid="{D5CDD505-2E9C-101B-9397-08002B2CF9AE}" pid="29" name="NoTOC">
    <vt:bool>false</vt:bool>
  </property>
  <property fmtid="{D5CDD505-2E9C-101B-9397-08002B2CF9AE}" pid="30" name="NOCover">
    <vt:bool>false</vt:bool>
  </property>
  <property fmtid="{D5CDD505-2E9C-101B-9397-08002B2CF9AE}" pid="31" name="ShowFilePath">
    <vt:bool>false</vt:bool>
  </property>
  <property fmtid="{D5CDD505-2E9C-101B-9397-08002B2CF9AE}" pid="32" name="InsertLogo">
    <vt:bool>false</vt:bool>
  </property>
  <property fmtid="{D5CDD505-2E9C-101B-9397-08002B2CF9AE}" pid="33" name="LogoPath">
    <vt:lpwstr/>
  </property>
  <property fmtid="{D5CDD505-2E9C-101B-9397-08002B2CF9AE}" pid="34" name="LazardLogo">
    <vt:lpwstr>L:\Look &amp; Feel 2016\Galleries\LazardLogos\Lazard (Ink).emf</vt:lpwstr>
  </property>
  <property fmtid="{D5CDD505-2E9C-101B-9397-08002B2CF9AE}" pid="35" name="LogoWidth">
    <vt:r8>63.29</vt:r8>
  </property>
  <property fmtid="{D5CDD505-2E9C-101B-9397-08002B2CF9AE}" pid="36" name="LogoHeight">
    <vt:i4>12</vt:i4>
  </property>
  <property fmtid="{D5CDD505-2E9C-101B-9397-08002B2CF9AE}" pid="37" name="Month-Year Format">
    <vt:bool>true</vt:bool>
  </property>
  <property fmtid="{D5CDD505-2E9C-101B-9397-08002B2CF9AE}" pid="38" name="TemplateType">
    <vt:lpwstr>LF Landscape Pitchbook (A4)</vt:lpwstr>
  </property>
  <property fmtid="{D5CDD505-2E9C-101B-9397-08002B2CF9AE}" pid="39" name="Paper Size1">
    <vt:lpwstr>A4</vt:lpwstr>
  </property>
  <property fmtid="{D5CDD505-2E9C-101B-9397-08002B2CF9AE}" pid="40" name="DisclaimerPath">
    <vt:lpwstr>L:\Look &amp; Feel 2016\Galleries\Disclaimers\New York Disclaimer (Letter).pptx</vt:lpwstr>
  </property>
  <property fmtid="{D5CDD505-2E9C-101B-9397-08002B2CF9AE}" pid="41" name="Appendix_Ins">
    <vt:bool>false</vt:bool>
  </property>
  <property fmtid="{D5CDD505-2E9C-101B-9397-08002B2CF9AE}" pid="42" name="PDate1">
    <vt:lpwstr>November 2016</vt:lpwstr>
  </property>
  <property fmtid="{D5CDD505-2E9C-101B-9397-08002B2CF9AE}" pid="43" name="Template Version">
    <vt:lpwstr>7.9</vt:lpwstr>
  </property>
  <property fmtid="{D5CDD505-2E9C-101B-9397-08002B2CF9AE}" pid="44" name="CityCoverPath">
    <vt:lpwstr/>
  </property>
  <property fmtid="{D5CDD505-2E9C-101B-9397-08002B2CF9AE}" pid="45" name="CityCover">
    <vt:bool>false</vt:bool>
  </property>
</Properties>
</file>