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D5DA-BFC3-42FE-9DAE-C647F3AD36B6}" type="datetimeFigureOut">
              <a:rPr lang="zh-CN" altLang="en-US" smtClean="0"/>
              <a:t>2016/6/7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3293F-A241-43C7-9118-FC5FA2FA40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053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D5DA-BFC3-42FE-9DAE-C647F3AD36B6}" type="datetimeFigureOut">
              <a:rPr lang="zh-CN" altLang="en-US" smtClean="0"/>
              <a:t>2016/6/7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3293F-A241-43C7-9118-FC5FA2FA40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902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D5DA-BFC3-42FE-9DAE-C647F3AD36B6}" type="datetimeFigureOut">
              <a:rPr lang="zh-CN" altLang="en-US" smtClean="0"/>
              <a:t>2016/6/7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3293F-A241-43C7-9118-FC5FA2FA40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43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D5DA-BFC3-42FE-9DAE-C647F3AD36B6}" type="datetimeFigureOut">
              <a:rPr lang="zh-CN" altLang="en-US" smtClean="0"/>
              <a:t>2016/6/7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3293F-A241-43C7-9118-FC5FA2FA40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795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D5DA-BFC3-42FE-9DAE-C647F3AD36B6}" type="datetimeFigureOut">
              <a:rPr lang="zh-CN" altLang="en-US" smtClean="0"/>
              <a:t>2016/6/7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3293F-A241-43C7-9118-FC5FA2FA40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15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D5DA-BFC3-42FE-9DAE-C647F3AD36B6}" type="datetimeFigureOut">
              <a:rPr lang="zh-CN" altLang="en-US" smtClean="0"/>
              <a:t>2016/6/7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3293F-A241-43C7-9118-FC5FA2FA40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698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D5DA-BFC3-42FE-9DAE-C647F3AD36B6}" type="datetimeFigureOut">
              <a:rPr lang="zh-CN" altLang="en-US" smtClean="0"/>
              <a:t>2016/6/7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3293F-A241-43C7-9118-FC5FA2FA40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850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D5DA-BFC3-42FE-9DAE-C647F3AD36B6}" type="datetimeFigureOut">
              <a:rPr lang="zh-CN" altLang="en-US" smtClean="0"/>
              <a:t>2016/6/7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3293F-A241-43C7-9118-FC5FA2FA40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340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D5DA-BFC3-42FE-9DAE-C647F3AD36B6}" type="datetimeFigureOut">
              <a:rPr lang="zh-CN" altLang="en-US" smtClean="0"/>
              <a:t>2016/6/7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3293F-A241-43C7-9118-FC5FA2FA40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619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D5DA-BFC3-42FE-9DAE-C647F3AD36B6}" type="datetimeFigureOut">
              <a:rPr lang="zh-CN" altLang="en-US" smtClean="0"/>
              <a:t>2016/6/7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3293F-A241-43C7-9118-FC5FA2FA40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766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D5DA-BFC3-42FE-9DAE-C647F3AD36B6}" type="datetimeFigureOut">
              <a:rPr lang="zh-CN" altLang="en-US" smtClean="0"/>
              <a:t>2016/6/7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3293F-A241-43C7-9118-FC5FA2FA40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702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3D5DA-BFC3-42FE-9DAE-C647F3AD36B6}" type="datetimeFigureOut">
              <a:rPr lang="zh-CN" altLang="en-US" smtClean="0"/>
              <a:t>2016/6/7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3293F-A241-43C7-9118-FC5FA2FA40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606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qinjuning/article/details/8074262" TargetMode="External"/><Relationship Id="rId2" Type="http://schemas.openxmlformats.org/officeDocument/2006/relationships/hyperlink" Target="http://blog.csdn.net/qinjuning/article/details/711021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log.csdn.net/qinjuning/article/details/8051811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中相对布局的实现分析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1043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参考博客：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http://blog.csdn.net/qinjuning/article/details/7110211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http://blog.csdn.net/qinjuning/article/details/8074262</a:t>
            </a:r>
            <a:endParaRPr lang="en-US" altLang="zh-CN" dirty="0" smtClean="0"/>
          </a:p>
          <a:p>
            <a:r>
              <a:rPr lang="en-US" altLang="zh-CN" dirty="0" smtClean="0">
                <a:hlinkClick r:id="rId4"/>
              </a:rPr>
              <a:t>http://blog.csdn.net/qinjuning/article/details/8051811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7873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中的控件绘制流程：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中的绘制流程主要是</a:t>
            </a:r>
            <a:r>
              <a:rPr lang="zh-CN" altLang="en-US" dirty="0" smtClean="0"/>
              <a:t>从根视图（</a:t>
            </a:r>
            <a:r>
              <a:rPr lang="en-US" altLang="zh-CN" dirty="0" err="1" smtClean="0"/>
              <a:t>ViewRootImpl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mView</a:t>
            </a:r>
            <a:r>
              <a:rPr lang="zh-CN" altLang="en-US" dirty="0" smtClean="0"/>
              <a:t>）开始，依次对子控件做如下</a:t>
            </a:r>
            <a:r>
              <a:rPr lang="zh-CN" altLang="en-US" dirty="0" smtClean="0"/>
              <a:t>三个处理 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、计算控件大小；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、计算控件位置；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、重画控件。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1340222" y="3460376"/>
            <a:ext cx="8440272" cy="2501153"/>
            <a:chOff x="1205753" y="2531043"/>
            <a:chExt cx="6808694" cy="3104762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5753" y="2531043"/>
              <a:ext cx="6808694" cy="3104762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4716769" y="3263153"/>
              <a:ext cx="1576521" cy="4474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err="1" smtClean="0">
                  <a:solidFill>
                    <a:schemeClr val="tx1"/>
                  </a:solidFill>
                </a:rPr>
                <a:t>Host.layout</a:t>
              </a:r>
              <a:r>
                <a:rPr lang="en-US" altLang="zh-CN" sz="1100" dirty="0" smtClean="0">
                  <a:solidFill>
                    <a:schemeClr val="tx1"/>
                  </a:solidFill>
                </a:rPr>
                <a:t>()</a:t>
              </a:r>
            </a:p>
            <a:p>
              <a:pPr algn="ctr"/>
              <a:r>
                <a:rPr lang="zh-CN" altLang="en-US" sz="1100" dirty="0" smtClean="0">
                  <a:solidFill>
                    <a:schemeClr val="tx1"/>
                  </a:solidFill>
                </a:rPr>
                <a:t>重新计算每个视图的位置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6932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中的控件绘制流程：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 smtClean="0"/>
              <a:t>ViewRootImpl</a:t>
            </a:r>
            <a:r>
              <a:rPr lang="en-US" altLang="zh-CN" dirty="0" err="1"/>
              <a:t>.</a:t>
            </a:r>
            <a:r>
              <a:rPr lang="en-US" altLang="zh-CN" dirty="0" err="1" smtClean="0"/>
              <a:t>mView</a:t>
            </a:r>
            <a:r>
              <a:rPr lang="zh-CN" altLang="en-US" dirty="0" smtClean="0"/>
              <a:t>中的三个函数：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measure</a:t>
            </a:r>
            <a:r>
              <a:rPr lang="zh-CN" altLang="en-US" dirty="0" smtClean="0"/>
              <a:t>函数：</a:t>
            </a:r>
            <a:endParaRPr lang="en-US" altLang="zh-CN" dirty="0" smtClean="0"/>
          </a:p>
          <a:p>
            <a:r>
              <a:rPr lang="zh-CN" altLang="en-US" dirty="0" smtClean="0"/>
              <a:t>主要是遍历容器中的子控件，调用子控件的</a:t>
            </a:r>
            <a:r>
              <a:rPr lang="en-US" altLang="zh-CN" dirty="0" err="1" smtClean="0"/>
              <a:t>onMeasure</a:t>
            </a:r>
            <a:r>
              <a:rPr lang="zh-CN" altLang="en-US" dirty="0" smtClean="0"/>
              <a:t>函数，根据布局参数计算子控件的大小，是一个递归过程。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layout</a:t>
            </a:r>
            <a:r>
              <a:rPr lang="zh-CN" altLang="en-US" dirty="0" smtClean="0"/>
              <a:t>函数：</a:t>
            </a:r>
            <a:endParaRPr lang="en-US" altLang="zh-CN" dirty="0" smtClean="0"/>
          </a:p>
          <a:p>
            <a:r>
              <a:rPr lang="zh-CN" altLang="en-US" dirty="0" smtClean="0"/>
              <a:t>根据计算出的大小入布局参数，设置子控件的位置，同时会</a:t>
            </a:r>
            <a:r>
              <a:rPr lang="zh-CN" altLang="en-US" dirty="0" smtClean="0"/>
              <a:t>调用子控件的</a:t>
            </a:r>
            <a:r>
              <a:rPr lang="en-US" altLang="zh-CN" dirty="0" err="1" smtClean="0"/>
              <a:t>onLayout</a:t>
            </a:r>
            <a:r>
              <a:rPr lang="zh-CN" altLang="en-US" dirty="0" smtClean="0"/>
              <a:t>函数，对子控件中的子控件进行递归</a:t>
            </a:r>
            <a:r>
              <a:rPr lang="zh-CN" altLang="en-US" dirty="0" smtClean="0"/>
              <a:t>排列。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draw</a:t>
            </a:r>
            <a:r>
              <a:rPr lang="zh-CN" altLang="en-US" dirty="0" smtClean="0"/>
              <a:t>函数：</a:t>
            </a:r>
            <a:endParaRPr lang="en-US" altLang="zh-CN" dirty="0" smtClean="0"/>
          </a:p>
          <a:p>
            <a:r>
              <a:rPr lang="zh-CN" altLang="en-US" dirty="0" smtClean="0"/>
              <a:t>递归调用子控件的</a:t>
            </a:r>
            <a:r>
              <a:rPr lang="en-US" altLang="zh-CN" dirty="0" err="1" smtClean="0"/>
              <a:t>onDraw</a:t>
            </a:r>
            <a:r>
              <a:rPr lang="zh-CN" altLang="en-US" dirty="0" smtClean="0"/>
              <a:t>函数，绘制子控件。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66772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二、相对布局的绘制流程：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、相对布局的特点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、相对布局的</a:t>
            </a:r>
            <a:r>
              <a:rPr lang="en-US" altLang="zh-CN" dirty="0" err="1" smtClean="0"/>
              <a:t>onMeasure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、相对</a:t>
            </a:r>
            <a:r>
              <a:rPr lang="zh-CN" altLang="en-US" dirty="0" smtClean="0"/>
              <a:t>布局的</a:t>
            </a:r>
            <a:r>
              <a:rPr lang="en-US" altLang="zh-CN" dirty="0" err="1" smtClean="0"/>
              <a:t>onLayout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zh-CN" altLang="en-US" dirty="0" smtClean="0"/>
              <a:t>相对布局的</a:t>
            </a:r>
            <a:r>
              <a:rPr lang="en-US" altLang="zh-CN" dirty="0" smtClean="0"/>
              <a:t>draw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6285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相对布局的绘制流程：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相对布局的</a:t>
            </a:r>
            <a:r>
              <a:rPr lang="zh-CN" altLang="en-US" dirty="0"/>
              <a:t>特点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相对布局中的子控件以指定的各个对齐规则进行排列，</a:t>
            </a:r>
            <a:r>
              <a:rPr lang="zh-CN" altLang="en-US" dirty="0" smtClean="0"/>
              <a:t>例如</a:t>
            </a:r>
            <a:r>
              <a:rPr lang="en-US" altLang="zh-CN" dirty="0" smtClean="0"/>
              <a:t>ALIGN_LEFT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CENTER_VERTICAL</a:t>
            </a:r>
            <a:r>
              <a:rPr lang="zh-CN" altLang="en-US" dirty="0" smtClean="0"/>
              <a:t>等，这些规则有优先级，高优先级的规则覆盖低优先级的规则</a:t>
            </a:r>
            <a:r>
              <a:rPr lang="zh-CN" altLang="en-US" dirty="0" smtClean="0"/>
              <a:t>，同时，因为有相对对齐规则，子控件之间会产生依赖关系，这些特点决定了相对布局功能的实现。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28321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相对布局的绘制流程：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onMeasure</a:t>
            </a:r>
            <a:r>
              <a:rPr lang="zh-CN" altLang="en-US" dirty="0" smtClean="0"/>
              <a:t>函数的实现</a:t>
            </a:r>
            <a:r>
              <a:rPr lang="en-US" altLang="zh-CN" dirty="0" smtClean="0"/>
              <a:t>:</a:t>
            </a:r>
          </a:p>
          <a:p>
            <a:r>
              <a:rPr lang="zh-CN" altLang="en-US" dirty="0" smtClean="0"/>
              <a:t>原型：</a:t>
            </a:r>
            <a:r>
              <a:rPr lang="en-US" altLang="zh-CN" dirty="0" smtClean="0"/>
              <a:t>protected void </a:t>
            </a:r>
            <a:r>
              <a:rPr lang="en-US" altLang="zh-CN" dirty="0" err="1" smtClean="0"/>
              <a:t>onMeasure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widthMeasureSpec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heightMeasureSpec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 err="1" smtClean="0"/>
              <a:t>widthMeasureSpec</a:t>
            </a:r>
            <a:r>
              <a:rPr lang="zh-CN" altLang="en-US" dirty="0" smtClean="0"/>
              <a:t>的简单说明：父控件指定子控件计算大小的方式。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 smtClean="0"/>
              <a:t>实现流程：相对布局会对子控件在水平方向和垂直方向上分别计算控件大小，方法类似，主要流程如下：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03409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相对布局的绘制流程：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onMeasure</a:t>
            </a:r>
            <a:r>
              <a:rPr lang="zh-CN" altLang="en-US" dirty="0" smtClean="0"/>
              <a:t>流程：</a:t>
            </a:r>
            <a:endParaRPr lang="zh-CN" altLang="en-US" dirty="0"/>
          </a:p>
        </p:txBody>
      </p:sp>
      <p:grpSp>
        <p:nvGrpSpPr>
          <p:cNvPr id="24" name="组合 23"/>
          <p:cNvGrpSpPr/>
          <p:nvPr/>
        </p:nvGrpSpPr>
        <p:grpSpPr>
          <a:xfrm>
            <a:off x="3910572" y="2773177"/>
            <a:ext cx="4962526" cy="8734424"/>
            <a:chOff x="0" y="0"/>
            <a:chExt cx="4962526" cy="8734424"/>
          </a:xfrm>
        </p:grpSpPr>
        <p:sp>
          <p:nvSpPr>
            <p:cNvPr id="25" name="矩形 24"/>
            <p:cNvSpPr/>
            <p:nvPr/>
          </p:nvSpPr>
          <p:spPr>
            <a:xfrm>
              <a:off x="9525" y="755196"/>
              <a:ext cx="2317297" cy="631372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>
                  <a:solidFill>
                    <a:schemeClr val="tx1"/>
                  </a:solidFill>
                </a:rPr>
                <a:t>创建子控件的依赖关系图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1" y="1687286"/>
              <a:ext cx="2326822" cy="659946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>
                  <a:solidFill>
                    <a:schemeClr val="tx1"/>
                  </a:solidFill>
                </a:rPr>
                <a:t>对依赖图查找根结点（只依赖于父控件的子控件）</a:t>
              </a:r>
              <a:endParaRPr lang="en-US" altLang="zh-CN" sz="110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>
                  <a:solidFill>
                    <a:schemeClr val="tx1"/>
                  </a:solidFill>
                  <a:effectLst/>
                </a:rPr>
                <a:t>findRoots()</a:t>
              </a:r>
              <a:endParaRPr lang="zh-CN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0" y="2739118"/>
              <a:ext cx="2336347" cy="659946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 dirty="0">
                  <a:solidFill>
                    <a:schemeClr val="tx1"/>
                  </a:solidFill>
                </a:rPr>
                <a:t>从根结点开始，根据依赖顺序，依次排序子控件控件结点</a:t>
              </a:r>
              <a:endParaRPr lang="en-US" altLang="zh-CN" sz="11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graph.</a:t>
              </a:r>
              <a:r>
                <a:rPr lang="en-US" altLang="zh-CN" dirty="0" err="1">
                  <a:solidFill>
                    <a:schemeClr val="tx1"/>
                  </a:solidFill>
                  <a:effectLst/>
                </a:rPr>
                <a:t>getSortedViews</a:t>
              </a:r>
              <a:r>
                <a:rPr lang="en-US" altLang="zh-CN" dirty="0">
                  <a:solidFill>
                    <a:schemeClr val="tx1"/>
                  </a:solidFill>
                  <a:effectLst/>
                </a:rPr>
                <a:t>()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0" y="3872593"/>
              <a:ext cx="2336347" cy="654503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>
                  <a:solidFill>
                    <a:schemeClr val="tx1"/>
                  </a:solidFill>
                </a:rPr>
                <a:t>对排完序的控件结点，根据其设置的对齐规则，计算控件</a:t>
              </a:r>
              <a:r>
                <a:rPr lang="zh-CN" altLang="en-US" sz="1100" baseline="0">
                  <a:solidFill>
                    <a:schemeClr val="tx1"/>
                  </a:solidFill>
                </a:rPr>
                <a:t>大小</a:t>
              </a:r>
              <a:endParaRPr lang="en-US" altLang="zh-CN" sz="1100" baseline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>
                  <a:solidFill>
                    <a:schemeClr val="tx1"/>
                  </a:solidFill>
                  <a:effectLst/>
                </a:rPr>
                <a:t>applyHorizontalSizeRules()</a:t>
              </a:r>
              <a:endParaRPr lang="zh-CN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0" y="5029200"/>
              <a:ext cx="2336347" cy="659946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>
                  <a:solidFill>
                    <a:schemeClr val="tx1"/>
                  </a:solidFill>
                </a:rPr>
                <a:t>调用子控件的</a:t>
              </a:r>
              <a:r>
                <a:rPr lang="en-US" altLang="zh-CN" sz="1100">
                  <a:solidFill>
                    <a:schemeClr val="tx1"/>
                  </a:solidFill>
                </a:rPr>
                <a:t>measure</a:t>
              </a:r>
              <a:r>
                <a:rPr lang="zh-CN" altLang="en-US" sz="1100">
                  <a:solidFill>
                    <a:schemeClr val="tx1"/>
                  </a:solidFill>
                </a:rPr>
                <a:t>函数，递归计算子控件大小</a:t>
              </a:r>
              <a:endParaRPr lang="en-US" altLang="zh-CN" sz="110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>
                  <a:solidFill>
                    <a:schemeClr val="tx1"/>
                  </a:solidFill>
                  <a:effectLst/>
                </a:rPr>
                <a:t>measureChildHorizontal()</a:t>
              </a:r>
              <a:endParaRPr lang="zh-CN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0" y="6109607"/>
              <a:ext cx="2336347" cy="659946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>
                  <a:solidFill>
                    <a:schemeClr val="tx1"/>
                  </a:solidFill>
                </a:rPr>
                <a:t>计算子控件的相对坐标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positionChildHorizontal()</a:t>
              </a:r>
              <a:endParaRPr lang="zh-CN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31" name="圆角矩形标注 30"/>
            <p:cNvSpPr/>
            <p:nvPr/>
          </p:nvSpPr>
          <p:spPr>
            <a:xfrm>
              <a:off x="2574473" y="5392510"/>
              <a:ext cx="2388053" cy="956582"/>
            </a:xfrm>
            <a:prstGeom prst="wedgeRoundRectCallout">
              <a:avLst>
                <a:gd name="adj1" fmla="val -60275"/>
                <a:gd name="adj2" fmla="val 48214"/>
                <a:gd name="adj3" fmla="val 16667"/>
              </a:avLst>
            </a:prstGeom>
            <a:solidFill>
              <a:sysClr val="window" lastClr="FF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zh-CN" altLang="en-US" sz="1100">
                  <a:solidFill>
                    <a:schemeClr val="tx1"/>
                  </a:solidFill>
                </a:rPr>
                <a:t>注：相对布局在计算子控件大小后，根据对齐规则，可以计算出实际的相对坐标，所以在</a:t>
              </a:r>
              <a:r>
                <a:rPr lang="en-US" altLang="zh-CN" sz="1100">
                  <a:solidFill>
                    <a:schemeClr val="tx1"/>
                  </a:solidFill>
                </a:rPr>
                <a:t>onMeasure</a:t>
              </a:r>
              <a:r>
                <a:rPr lang="zh-CN" altLang="en-US" sz="1100">
                  <a:solidFill>
                    <a:schemeClr val="tx1"/>
                  </a:solidFill>
                </a:rPr>
                <a:t>函数中直接计算了子控件的坐标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0" y="7243082"/>
              <a:ext cx="2336347" cy="654504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>
                  <a:solidFill>
                    <a:schemeClr val="tx1"/>
                  </a:solidFill>
                </a:rPr>
                <a:t>其他的坐标调整，如果设置了其他相关属性，如</a:t>
              </a:r>
              <a:r>
                <a:rPr lang="en-US" altLang="zh-CN" sz="1100">
                  <a:solidFill>
                    <a:schemeClr val="tx1"/>
                  </a:solidFill>
                </a:rPr>
                <a:t>gravity</a:t>
              </a:r>
              <a:r>
                <a:rPr lang="zh-CN" altLang="en-US" sz="1100">
                  <a:solidFill>
                    <a:schemeClr val="tx1"/>
                  </a:solidFill>
                </a:rPr>
                <a:t>等，，则会对计算出的子控件</a:t>
              </a:r>
              <a:r>
                <a:rPr lang="zh-CN" altLang="en-US" sz="1100" baseline="0">
                  <a:solidFill>
                    <a:schemeClr val="tx1"/>
                  </a:solidFill>
                </a:rPr>
                <a:t>坐标再做调整</a:t>
              </a:r>
              <a:endParaRPr lang="zh-CN" altLang="en-US" sz="1100">
                <a:solidFill>
                  <a:schemeClr val="tx1"/>
                </a:solidFill>
              </a:endParaRPr>
            </a:p>
          </p:txBody>
        </p:sp>
        <p:cxnSp>
          <p:nvCxnSpPr>
            <p:cNvPr id="33" name="直接箭头连接符 32"/>
            <p:cNvCxnSpPr>
              <a:stCxn id="25" idx="2"/>
              <a:endCxn id="26" idx="0"/>
            </p:cNvCxnSpPr>
            <p:nvPr/>
          </p:nvCxnSpPr>
          <p:spPr>
            <a:xfrm flipH="1">
              <a:off x="1166133" y="1386568"/>
              <a:ext cx="4762" cy="3007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26" idx="2"/>
              <a:endCxn id="27" idx="0"/>
            </p:cNvCxnSpPr>
            <p:nvPr/>
          </p:nvCxnSpPr>
          <p:spPr>
            <a:xfrm>
              <a:off x="1166133" y="2347232"/>
              <a:ext cx="4762" cy="3918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27" idx="2"/>
              <a:endCxn id="28" idx="0"/>
            </p:cNvCxnSpPr>
            <p:nvPr/>
          </p:nvCxnSpPr>
          <p:spPr>
            <a:xfrm>
              <a:off x="1170895" y="3399064"/>
              <a:ext cx="0" cy="4735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28" idx="2"/>
              <a:endCxn id="29" idx="0"/>
            </p:cNvCxnSpPr>
            <p:nvPr/>
          </p:nvCxnSpPr>
          <p:spPr>
            <a:xfrm>
              <a:off x="1170895" y="4527096"/>
              <a:ext cx="0" cy="5021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29" idx="2"/>
              <a:endCxn id="30" idx="0"/>
            </p:cNvCxnSpPr>
            <p:nvPr/>
          </p:nvCxnSpPr>
          <p:spPr>
            <a:xfrm>
              <a:off x="1170895" y="5689146"/>
              <a:ext cx="0" cy="4204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30" idx="2"/>
              <a:endCxn id="32" idx="0"/>
            </p:cNvCxnSpPr>
            <p:nvPr/>
          </p:nvCxnSpPr>
          <p:spPr>
            <a:xfrm>
              <a:off x="1170895" y="6769553"/>
              <a:ext cx="0" cy="4735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圆角矩形 38"/>
            <p:cNvSpPr/>
            <p:nvPr/>
          </p:nvSpPr>
          <p:spPr>
            <a:xfrm>
              <a:off x="581026" y="0"/>
              <a:ext cx="1179740" cy="468086"/>
            </a:xfrm>
            <a:prstGeom prst="roundRect">
              <a:avLst/>
            </a:prstGeom>
            <a:solidFill>
              <a:sysClr val="window" lastClr="FF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>
                  <a:solidFill>
                    <a:schemeClr val="tx1"/>
                  </a:solidFill>
                </a:rPr>
                <a:t>onMeasure()</a:t>
              </a:r>
            </a:p>
            <a:p>
              <a:pPr algn="ctr"/>
              <a:r>
                <a:rPr lang="en-US" altLang="zh-CN" sz="1100">
                  <a:solidFill>
                    <a:schemeClr val="tx1"/>
                  </a:solidFill>
                </a:rPr>
                <a:t>start</a:t>
              </a:r>
              <a:endParaRPr lang="zh-CN" altLang="en-US" sz="1100">
                <a:solidFill>
                  <a:schemeClr val="tx1"/>
                </a:solidFill>
              </a:endParaRPr>
            </a:p>
          </p:txBody>
        </p:sp>
        <p:cxnSp>
          <p:nvCxnSpPr>
            <p:cNvPr id="40" name="直接箭头连接符 39"/>
            <p:cNvCxnSpPr>
              <a:stCxn id="39" idx="2"/>
              <a:endCxn id="25" idx="0"/>
            </p:cNvCxnSpPr>
            <p:nvPr/>
          </p:nvCxnSpPr>
          <p:spPr>
            <a:xfrm flipH="1">
              <a:off x="1170895" y="468086"/>
              <a:ext cx="1" cy="2871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圆角矩形 40"/>
            <p:cNvSpPr/>
            <p:nvPr/>
          </p:nvSpPr>
          <p:spPr>
            <a:xfrm>
              <a:off x="581026" y="8213270"/>
              <a:ext cx="1179740" cy="521154"/>
            </a:xfrm>
            <a:prstGeom prst="roundRect">
              <a:avLst/>
            </a:prstGeom>
            <a:solidFill>
              <a:sysClr val="window" lastClr="FF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>
                  <a:solidFill>
                    <a:schemeClr val="tx1"/>
                  </a:solidFill>
                </a:rPr>
                <a:t>onMeasure() end</a:t>
              </a:r>
              <a:endParaRPr lang="zh-CN" altLang="en-US" sz="1100">
                <a:solidFill>
                  <a:schemeClr val="tx1"/>
                </a:solidFill>
              </a:endParaRPr>
            </a:p>
          </p:txBody>
        </p:sp>
        <p:cxnSp>
          <p:nvCxnSpPr>
            <p:cNvPr id="42" name="直接箭头连接符 41"/>
            <p:cNvCxnSpPr>
              <a:stCxn id="32" idx="2"/>
              <a:endCxn id="41" idx="0"/>
            </p:cNvCxnSpPr>
            <p:nvPr/>
          </p:nvCxnSpPr>
          <p:spPr>
            <a:xfrm>
              <a:off x="1170895" y="7897586"/>
              <a:ext cx="1" cy="3156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6807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相对布局的绘制流程：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onLayout</a:t>
            </a:r>
            <a:r>
              <a:rPr lang="zh-CN" altLang="en-US" dirty="0" smtClean="0"/>
              <a:t>函数的实现</a:t>
            </a:r>
            <a:r>
              <a:rPr lang="en-US" altLang="zh-CN" dirty="0" smtClean="0"/>
              <a:t>:</a:t>
            </a:r>
          </a:p>
          <a:p>
            <a:r>
              <a:rPr lang="zh-CN" altLang="en-US" dirty="0" smtClean="0"/>
              <a:t>因为相对布局在</a:t>
            </a:r>
            <a:r>
              <a:rPr lang="en-US" altLang="zh-CN" dirty="0" err="1" smtClean="0"/>
              <a:t>onMeasure</a:t>
            </a:r>
            <a:r>
              <a:rPr lang="zh-CN" altLang="en-US" dirty="0" smtClean="0"/>
              <a:t>函数中已计算出各子控件的坐标位置，所以此函数不需要再设置子控件位置。</a:t>
            </a:r>
            <a:endParaRPr lang="en-US" altLang="zh-CN" dirty="0"/>
          </a:p>
          <a:p>
            <a:r>
              <a:rPr lang="zh-CN" altLang="en-US" dirty="0" smtClean="0"/>
              <a:t>但是仍然需要调用子控件的</a:t>
            </a:r>
            <a:r>
              <a:rPr lang="en-US" altLang="zh-CN" dirty="0" smtClean="0"/>
              <a:t>layout</a:t>
            </a:r>
            <a:r>
              <a:rPr lang="zh-CN" altLang="en-US" dirty="0" smtClean="0"/>
              <a:t>函数，递归设置子控件中的子控件位置。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3853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相对布局的绘制流程：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draw</a:t>
            </a:r>
            <a:r>
              <a:rPr lang="zh-CN" altLang="en-US" dirty="0" smtClean="0"/>
              <a:t>函数的实现</a:t>
            </a:r>
            <a:r>
              <a:rPr lang="en-US" altLang="zh-CN" dirty="0" smtClean="0"/>
              <a:t>:</a:t>
            </a:r>
          </a:p>
          <a:p>
            <a:r>
              <a:rPr lang="zh-CN" altLang="en-US" dirty="0" smtClean="0"/>
              <a:t>相对布局中没有实现</a:t>
            </a:r>
            <a:r>
              <a:rPr lang="en-US" altLang="zh-CN" dirty="0" smtClean="0"/>
              <a:t>draw</a:t>
            </a:r>
            <a:r>
              <a:rPr lang="zh-CN" altLang="en-US" dirty="0" smtClean="0"/>
              <a:t>以及</a:t>
            </a:r>
            <a:r>
              <a:rPr lang="en-US" altLang="zh-CN" dirty="0" err="1" smtClean="0"/>
              <a:t>onDraw</a:t>
            </a:r>
            <a:r>
              <a:rPr lang="zh-CN" altLang="en-US" dirty="0" smtClean="0"/>
              <a:t>函数，主要是由基类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draw</a:t>
            </a:r>
            <a:r>
              <a:rPr lang="zh-CN" altLang="en-US" dirty="0" smtClean="0"/>
              <a:t>函数进行绘制，绘制背景及子控件。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780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554</Words>
  <Application>Microsoft Office PowerPoint</Application>
  <PresentationFormat>宽屏</PresentationFormat>
  <Paragraphs>60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Office 主题</vt:lpstr>
      <vt:lpstr>Android中相对布局的实现分析</vt:lpstr>
      <vt:lpstr>一、Android中的控件绘制流程：</vt:lpstr>
      <vt:lpstr> Android中的控件绘制流程：</vt:lpstr>
      <vt:lpstr>二、相对布局的绘制流程：</vt:lpstr>
      <vt:lpstr>相对布局的绘制流程：</vt:lpstr>
      <vt:lpstr>相对布局的绘制流程：</vt:lpstr>
      <vt:lpstr>相对布局的绘制流程：</vt:lpstr>
      <vt:lpstr>相对布局的绘制流程：</vt:lpstr>
      <vt:lpstr>相对布局的绘制流程：</vt:lpstr>
      <vt:lpstr>参考博客：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Android中相对布局的实现分析</dc:title>
  <dc:creator>cga2351</dc:creator>
  <cp:lastModifiedBy>cga2351</cp:lastModifiedBy>
  <cp:revision>19</cp:revision>
  <dcterms:created xsi:type="dcterms:W3CDTF">2016-06-07T14:18:13Z</dcterms:created>
  <dcterms:modified xsi:type="dcterms:W3CDTF">2016-06-07T17:30:04Z</dcterms:modified>
</cp:coreProperties>
</file>