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F3B3-6694-4613-8CE5-E351ED7E01D0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17DF-7205-4D12-AD64-5C3FA784B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032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F3B3-6694-4613-8CE5-E351ED7E01D0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17DF-7205-4D12-AD64-5C3FA784B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576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F3B3-6694-4613-8CE5-E351ED7E01D0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17DF-7205-4D12-AD64-5C3FA784B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196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F3B3-6694-4613-8CE5-E351ED7E01D0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17DF-7205-4D12-AD64-5C3FA784B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48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F3B3-6694-4613-8CE5-E351ED7E01D0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17DF-7205-4D12-AD64-5C3FA784B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358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F3B3-6694-4613-8CE5-E351ED7E01D0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17DF-7205-4D12-AD64-5C3FA784B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607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F3B3-6694-4613-8CE5-E351ED7E01D0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17DF-7205-4D12-AD64-5C3FA784B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75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F3B3-6694-4613-8CE5-E351ED7E01D0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17DF-7205-4D12-AD64-5C3FA784B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792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F3B3-6694-4613-8CE5-E351ED7E01D0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17DF-7205-4D12-AD64-5C3FA784B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184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F3B3-6694-4613-8CE5-E351ED7E01D0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17DF-7205-4D12-AD64-5C3FA784B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57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F3B3-6694-4613-8CE5-E351ED7E01D0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17DF-7205-4D12-AD64-5C3FA784B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907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3F3B3-6694-4613-8CE5-E351ED7E01D0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317DF-7205-4D12-AD64-5C3FA784B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874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Android NDK</a:t>
            </a:r>
            <a:r>
              <a:rPr lang="zh-CN" altLang="en-US" dirty="0" smtClean="0"/>
              <a:t>开发介绍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37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ndk</a:t>
            </a:r>
            <a:r>
              <a:rPr lang="zh-CN" altLang="en-US" dirty="0"/>
              <a:t>开发的基本方法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b)</a:t>
            </a:r>
            <a:r>
              <a:rPr lang="zh-CN" altLang="en-US" dirty="0"/>
              <a:t>根据生成的头文件，编写</a:t>
            </a:r>
            <a:r>
              <a:rPr lang="zh-CN" altLang="en-US" dirty="0" smtClean="0"/>
              <a:t>源文件：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在生成的头文件中，会有</a:t>
            </a:r>
            <a:r>
              <a:rPr lang="en-US" altLang="zh-CN" dirty="0" err="1" smtClean="0"/>
              <a:t>NativeFuncInterface</a:t>
            </a:r>
            <a:r>
              <a:rPr lang="zh-CN" altLang="en-US" dirty="0" smtClean="0"/>
              <a:t>类中</a:t>
            </a:r>
            <a:r>
              <a:rPr lang="en-US" altLang="zh-CN" dirty="0" smtClean="0"/>
              <a:t>native</a:t>
            </a:r>
            <a:r>
              <a:rPr lang="zh-CN" altLang="en-US" dirty="0" smtClean="0"/>
              <a:t>方法对应的声明：如：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JNIEXPORT </a:t>
            </a:r>
            <a:r>
              <a:rPr lang="en-US" altLang="zh-CN" dirty="0" err="1"/>
              <a:t>jint</a:t>
            </a:r>
            <a:r>
              <a:rPr lang="en-US" altLang="zh-CN" dirty="0"/>
              <a:t> JNICALL Java_com_example_cga2351_testndk_NativeFuncInterface_func1</a:t>
            </a:r>
          </a:p>
          <a:p>
            <a:pPr marL="0" indent="0">
              <a:buNone/>
            </a:pPr>
            <a:r>
              <a:rPr lang="en-US" altLang="zh-CN" dirty="0"/>
              <a:t>  (</a:t>
            </a:r>
            <a:r>
              <a:rPr lang="en-US" altLang="zh-CN" dirty="0" err="1"/>
              <a:t>JNIEnv</a:t>
            </a:r>
            <a:r>
              <a:rPr lang="en-US" altLang="zh-CN" dirty="0"/>
              <a:t> </a:t>
            </a:r>
            <a:r>
              <a:rPr lang="en-US" altLang="zh-CN" dirty="0" smtClean="0"/>
              <a:t>*, </a:t>
            </a:r>
            <a:r>
              <a:rPr lang="en-US" altLang="zh-CN" dirty="0" err="1" smtClean="0"/>
              <a:t>jobject</a:t>
            </a:r>
            <a:r>
              <a:rPr lang="en-US" altLang="zh-CN" dirty="0" smtClean="0"/>
              <a:t>, </a:t>
            </a:r>
            <a:r>
              <a:rPr lang="en-US" altLang="zh-CN" dirty="0" err="1"/>
              <a:t>jint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根据头文件，编写对应的</a:t>
            </a:r>
            <a:r>
              <a:rPr lang="en-US" altLang="zh-CN" dirty="0" smtClean="0"/>
              <a:t>com_example_cga2351_testndk_NativeFuncInterface.cpp</a:t>
            </a:r>
            <a:r>
              <a:rPr lang="zh-CN" altLang="en-US" dirty="0" smtClean="0"/>
              <a:t>源文件，实现对应的方法，如下：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JNIEXPORT </a:t>
            </a:r>
            <a:r>
              <a:rPr lang="en-US" altLang="zh-CN" dirty="0" err="1"/>
              <a:t>jint</a:t>
            </a:r>
            <a:r>
              <a:rPr lang="en-US" altLang="zh-CN" dirty="0"/>
              <a:t> JNICALL Java_com_example_cga2351_testndk_NativeFuncInterface_func1</a:t>
            </a:r>
          </a:p>
          <a:p>
            <a:pPr marL="0" indent="0">
              <a:buNone/>
            </a:pPr>
            <a:r>
              <a:rPr lang="en-US" altLang="zh-CN" dirty="0"/>
              <a:t>  (</a:t>
            </a:r>
            <a:r>
              <a:rPr lang="en-US" altLang="zh-CN" dirty="0" err="1"/>
              <a:t>JNIEnv</a:t>
            </a:r>
            <a:r>
              <a:rPr lang="en-US" altLang="zh-CN" dirty="0"/>
              <a:t> *</a:t>
            </a:r>
            <a:r>
              <a:rPr lang="en-US" altLang="zh-CN" dirty="0" err="1"/>
              <a:t>env</a:t>
            </a:r>
            <a:r>
              <a:rPr lang="en-US" altLang="zh-CN" dirty="0"/>
              <a:t>, </a:t>
            </a:r>
            <a:r>
              <a:rPr lang="en-US" altLang="zh-CN" dirty="0" err="1"/>
              <a:t>jobject</a:t>
            </a:r>
            <a:r>
              <a:rPr lang="en-US" altLang="zh-CN" dirty="0"/>
              <a:t> </a:t>
            </a:r>
            <a:r>
              <a:rPr lang="en-US" altLang="zh-CN" dirty="0" err="1"/>
              <a:t>obj</a:t>
            </a:r>
            <a:r>
              <a:rPr lang="en-US" altLang="zh-CN" dirty="0"/>
              <a:t>, </a:t>
            </a:r>
            <a:r>
              <a:rPr lang="en-US" altLang="zh-CN" dirty="0" err="1"/>
              <a:t>jint</a:t>
            </a:r>
            <a:r>
              <a:rPr lang="en-US" altLang="zh-CN" dirty="0"/>
              <a:t> </a:t>
            </a:r>
            <a:r>
              <a:rPr lang="en-US" altLang="zh-CN" dirty="0" err="1"/>
              <a:t>param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  {</a:t>
            </a:r>
          </a:p>
          <a:p>
            <a:pPr marL="0" indent="0">
              <a:buNone/>
            </a:pPr>
            <a:r>
              <a:rPr lang="en-US" altLang="zh-CN" dirty="0"/>
              <a:t>    return param+1</a:t>
            </a:r>
            <a:r>
              <a:rPr lang="en-US" altLang="zh-CN" dirty="0" smtClean="0"/>
              <a:t>;	//</a:t>
            </a:r>
            <a:r>
              <a:rPr lang="zh-CN" altLang="en-US" dirty="0" smtClean="0"/>
              <a:t>将传入的参数加</a:t>
            </a:r>
            <a:r>
              <a:rPr lang="en-US" altLang="zh-CN" dirty="0" smtClean="0"/>
              <a:t>1</a:t>
            </a:r>
            <a:r>
              <a:rPr lang="zh-CN" altLang="en-US" dirty="0" smtClean="0"/>
              <a:t>再返回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为方便管理，可以将头文件及源文件统一放到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jni</a:t>
            </a:r>
            <a:r>
              <a:rPr lang="zh-CN" altLang="en-US" dirty="0" smtClean="0"/>
              <a:t>目录下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81905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ndk</a:t>
            </a:r>
            <a:r>
              <a:rPr lang="zh-CN" altLang="en-US" dirty="0"/>
              <a:t>开发的基本方法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c)</a:t>
            </a:r>
            <a:r>
              <a:rPr lang="zh-CN" altLang="en-US" dirty="0"/>
              <a:t>编写</a:t>
            </a:r>
            <a:r>
              <a:rPr lang="en-US" altLang="zh-CN" dirty="0"/>
              <a:t>make</a:t>
            </a:r>
            <a:r>
              <a:rPr lang="zh-CN" altLang="en-US" dirty="0"/>
              <a:t>文件配置需要编译的</a:t>
            </a:r>
            <a:r>
              <a:rPr lang="zh-CN" altLang="en-US" dirty="0" smtClean="0"/>
              <a:t>源文件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zh-CN" altLang="en-US" dirty="0" smtClean="0"/>
              <a:t>在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jni</a:t>
            </a:r>
            <a:r>
              <a:rPr lang="zh-CN" altLang="en-US" dirty="0" smtClean="0"/>
              <a:t>目录下编写两个</a:t>
            </a:r>
            <a:r>
              <a:rPr lang="en-US" altLang="zh-CN" dirty="0" smtClean="0"/>
              <a:t>make</a:t>
            </a:r>
            <a:r>
              <a:rPr lang="zh-CN" altLang="en-US" dirty="0" smtClean="0"/>
              <a:t>文件，一个是</a:t>
            </a:r>
            <a:r>
              <a:rPr lang="en-US" altLang="zh-CN" dirty="0" smtClean="0"/>
              <a:t>Android.mk</a:t>
            </a:r>
            <a:r>
              <a:rPr lang="zh-CN" altLang="en-US" dirty="0" smtClean="0"/>
              <a:t>，一个是</a:t>
            </a:r>
            <a:r>
              <a:rPr lang="en-US" altLang="zh-CN" dirty="0" smtClean="0"/>
              <a:t>Application.mk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Android.mk</a:t>
            </a:r>
            <a:r>
              <a:rPr lang="zh-CN" altLang="en-US" dirty="0" smtClean="0"/>
              <a:t>指定编译选项，如需要编译的源文件，生成的模块名，需要连接的其他的库等等，部分内容如下：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Android.mk:</a:t>
            </a:r>
          </a:p>
          <a:p>
            <a:pPr marL="0" indent="0">
              <a:buNone/>
            </a:pPr>
            <a:r>
              <a:rPr lang="en-US" altLang="zh-CN" dirty="0"/>
              <a:t>#</a:t>
            </a:r>
            <a:r>
              <a:rPr lang="zh-CN" altLang="en-US" dirty="0"/>
              <a:t>模块名，生成动态库、静态库或是可执行程序的名称</a:t>
            </a:r>
          </a:p>
          <a:p>
            <a:pPr marL="0" indent="0">
              <a:buNone/>
            </a:pPr>
            <a:r>
              <a:rPr lang="en-US" altLang="zh-CN" dirty="0"/>
              <a:t>LOCAL_MODULE := </a:t>
            </a:r>
            <a:r>
              <a:rPr lang="en-US" altLang="zh-CN" dirty="0" err="1" smtClean="0"/>
              <a:t>libNativeFunc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#</a:t>
            </a:r>
            <a:r>
              <a:rPr lang="zh-CN" altLang="en-US" dirty="0"/>
              <a:t>指定头文件所在目录</a:t>
            </a:r>
          </a:p>
          <a:p>
            <a:pPr marL="0" indent="0">
              <a:buNone/>
            </a:pPr>
            <a:r>
              <a:rPr lang="en-US" altLang="zh-CN" dirty="0"/>
              <a:t>LOCAL_C_INCLUDES := </a:t>
            </a:r>
            <a:r>
              <a:rPr lang="en-US" altLang="zh-CN" dirty="0" err="1" smtClean="0"/>
              <a:t>inc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#</a:t>
            </a:r>
            <a:r>
              <a:rPr lang="zh-CN" altLang="en-US" dirty="0"/>
              <a:t>指定要编译的源文件</a:t>
            </a:r>
          </a:p>
          <a:p>
            <a:pPr marL="0" indent="0">
              <a:buNone/>
            </a:pPr>
            <a:r>
              <a:rPr lang="en-US" altLang="zh-CN" dirty="0"/>
              <a:t>LOCAL_SRC_FILES := </a:t>
            </a:r>
            <a:r>
              <a:rPr lang="en-US" altLang="zh-CN" dirty="0" err="1"/>
              <a:t>src</a:t>
            </a:r>
            <a:r>
              <a:rPr lang="en-US" altLang="zh-CN" dirty="0"/>
              <a:t>/com_example_cga2351_testndk_NativeFuncInterface.cpp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22470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ndk</a:t>
            </a:r>
            <a:r>
              <a:rPr lang="zh-CN" altLang="en-US" dirty="0"/>
              <a:t>开发的基本方法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Application.mk</a:t>
            </a:r>
            <a:r>
              <a:rPr lang="zh-CN" altLang="en-US" dirty="0"/>
              <a:t>则是配置</a:t>
            </a:r>
            <a:r>
              <a:rPr lang="en-US" altLang="zh-CN" dirty="0" err="1"/>
              <a:t>ndk</a:t>
            </a:r>
            <a:r>
              <a:rPr lang="zh-CN" altLang="en-US" dirty="0"/>
              <a:t>应用相关的参数，如指定</a:t>
            </a:r>
            <a:r>
              <a:rPr lang="en-US" altLang="zh-CN" dirty="0"/>
              <a:t>android</a:t>
            </a:r>
            <a:r>
              <a:rPr lang="zh-CN" altLang="en-US" dirty="0"/>
              <a:t>系统版本，设备的</a:t>
            </a:r>
            <a:r>
              <a:rPr lang="en-US" altLang="zh-CN" dirty="0"/>
              <a:t>CPU</a:t>
            </a:r>
            <a:r>
              <a:rPr lang="zh-CN" altLang="en-US" dirty="0"/>
              <a:t>架构</a:t>
            </a:r>
            <a:r>
              <a:rPr lang="zh-CN" altLang="en-US" dirty="0" smtClean="0"/>
              <a:t>等等，该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只指定了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系统版本及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架构，如下：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Application.mk:</a:t>
            </a:r>
          </a:p>
          <a:p>
            <a:pPr marL="0" indent="0">
              <a:buNone/>
            </a:pPr>
            <a:r>
              <a:rPr lang="en-US" altLang="zh-CN" dirty="0"/>
              <a:t>#</a:t>
            </a:r>
            <a:r>
              <a:rPr lang="zh-CN" altLang="en-US" dirty="0"/>
              <a:t>指定</a:t>
            </a:r>
            <a:r>
              <a:rPr lang="en-US" altLang="zh-CN" dirty="0"/>
              <a:t>CPU</a:t>
            </a:r>
            <a:r>
              <a:rPr lang="zh-CN" altLang="en-US" dirty="0"/>
              <a:t>平台，如</a:t>
            </a:r>
            <a:r>
              <a:rPr lang="en-US" altLang="zh-CN" dirty="0"/>
              <a:t>x86,arm</a:t>
            </a:r>
            <a:r>
              <a:rPr lang="zh-CN" altLang="en-US" dirty="0"/>
              <a:t>等</a:t>
            </a:r>
          </a:p>
          <a:p>
            <a:pPr marL="0" indent="0">
              <a:buNone/>
            </a:pPr>
            <a:r>
              <a:rPr lang="en-US" altLang="zh-CN" dirty="0"/>
              <a:t>APP_ABI := </a:t>
            </a:r>
            <a:r>
              <a:rPr lang="en-US" altLang="zh-CN" dirty="0" smtClean="0"/>
              <a:t>all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#</a:t>
            </a:r>
            <a:r>
              <a:rPr lang="zh-CN" altLang="en-US" dirty="0"/>
              <a:t>指定</a:t>
            </a:r>
            <a:r>
              <a:rPr lang="en-US" altLang="zh-CN" dirty="0"/>
              <a:t>android</a:t>
            </a:r>
            <a:r>
              <a:rPr lang="zh-CN" altLang="en-US" dirty="0"/>
              <a:t>系统平台</a:t>
            </a:r>
          </a:p>
          <a:p>
            <a:pPr marL="0" indent="0">
              <a:buNone/>
            </a:pPr>
            <a:r>
              <a:rPr lang="en-US" altLang="zh-CN" dirty="0"/>
              <a:t>APP_PLATFORM := android-21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7724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ndk</a:t>
            </a:r>
            <a:r>
              <a:rPr lang="zh-CN" altLang="en-US" dirty="0"/>
              <a:t>开发的基本方法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d</a:t>
            </a:r>
            <a:r>
              <a:rPr lang="en-US" altLang="zh-CN" dirty="0" smtClean="0"/>
              <a:t>)</a:t>
            </a:r>
            <a:r>
              <a:rPr lang="zh-CN" altLang="en-US" dirty="0" smtClean="0"/>
              <a:t>最后</a:t>
            </a:r>
            <a:r>
              <a:rPr lang="zh-CN" altLang="en-US" dirty="0"/>
              <a:t>通过</a:t>
            </a:r>
            <a:r>
              <a:rPr lang="en-US" altLang="zh-CN" dirty="0" err="1"/>
              <a:t>ndk</a:t>
            </a:r>
            <a:r>
              <a:rPr lang="zh-CN" altLang="en-US" dirty="0"/>
              <a:t>工具编译生成</a:t>
            </a:r>
            <a:r>
              <a:rPr lang="en-US" altLang="zh-CN" dirty="0"/>
              <a:t>so</a:t>
            </a:r>
            <a:r>
              <a:rPr lang="zh-CN" altLang="en-US" dirty="0" smtClean="0"/>
              <a:t>库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zh-CN" altLang="en-US" dirty="0" smtClean="0"/>
              <a:t>在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jni</a:t>
            </a:r>
            <a:r>
              <a:rPr lang="zh-CN" altLang="en-US" dirty="0" smtClean="0"/>
              <a:t>目录下，执行</a:t>
            </a:r>
            <a:r>
              <a:rPr lang="en-US" altLang="zh-CN" dirty="0" err="1" smtClean="0"/>
              <a:t>ndk</a:t>
            </a:r>
            <a:r>
              <a:rPr lang="en-US" altLang="zh-CN" dirty="0" smtClean="0"/>
              <a:t>-build</a:t>
            </a:r>
            <a:r>
              <a:rPr lang="zh-CN" altLang="en-US" dirty="0" smtClean="0"/>
              <a:t>命令即可，成功后会在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\libs</a:t>
            </a:r>
            <a:r>
              <a:rPr lang="zh-CN" altLang="en-US" dirty="0" smtClean="0"/>
              <a:t>目录下生成</a:t>
            </a:r>
            <a:r>
              <a:rPr lang="en-US" altLang="zh-CN" dirty="0" smtClean="0"/>
              <a:t>so</a:t>
            </a:r>
            <a:r>
              <a:rPr lang="zh-CN" altLang="en-US" dirty="0" smtClean="0"/>
              <a:t>库，</a:t>
            </a:r>
            <a:r>
              <a:rPr lang="en-US" altLang="zh-CN" dirty="0" smtClean="0"/>
              <a:t>so</a:t>
            </a:r>
            <a:r>
              <a:rPr lang="zh-CN" altLang="en-US" dirty="0" smtClean="0"/>
              <a:t>库会以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架构为目录分别创建，如：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\src\libs\arm64-v8a\libNativeFunc.so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\</a:t>
            </a:r>
            <a:r>
              <a:rPr lang="en-US" altLang="zh-CN" dirty="0" smtClean="0"/>
              <a:t>src\libs\armeabi\libNativeFunc.so</a:t>
            </a:r>
          </a:p>
          <a:p>
            <a:pPr marL="0" indent="0">
              <a:buNone/>
            </a:pPr>
            <a:r>
              <a:rPr lang="en-US" altLang="zh-CN" dirty="0"/>
              <a:t>\</a:t>
            </a:r>
            <a:r>
              <a:rPr lang="en-US" altLang="zh-CN" dirty="0" smtClean="0"/>
              <a:t>src\libs\x86\libNativeFunc.so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等等，具体是由</a:t>
            </a:r>
            <a:r>
              <a:rPr lang="en-US" altLang="zh-CN" dirty="0" smtClean="0"/>
              <a:t>Application.mk</a:t>
            </a:r>
            <a:r>
              <a:rPr lang="zh-CN" altLang="en-US" dirty="0" smtClean="0"/>
              <a:t>中指定的要生成的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架构来创建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9732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ndk</a:t>
            </a:r>
            <a:r>
              <a:rPr lang="zh-CN" altLang="en-US" dirty="0"/>
              <a:t>开发的基本方法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java</a:t>
            </a:r>
            <a:r>
              <a:rPr lang="zh-CN" altLang="en-US" dirty="0"/>
              <a:t>调用</a:t>
            </a:r>
            <a:r>
              <a:rPr lang="en-US" altLang="zh-CN" dirty="0" err="1"/>
              <a:t>jni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 smtClean="0"/>
              <a:t>Java</a:t>
            </a:r>
            <a:r>
              <a:rPr lang="zh-CN" altLang="en-US" dirty="0" smtClean="0"/>
              <a:t>层调用</a:t>
            </a:r>
            <a:r>
              <a:rPr lang="en-US" altLang="zh-CN" dirty="0" err="1" smtClean="0"/>
              <a:t>jni</a:t>
            </a:r>
            <a:r>
              <a:rPr lang="zh-CN" altLang="en-US" dirty="0" smtClean="0"/>
              <a:t>层方法比较简单，直接通过</a:t>
            </a:r>
            <a:r>
              <a:rPr lang="en-US" altLang="zh-CN" dirty="0" err="1" smtClean="0"/>
              <a:t>NativeFuncInterface</a:t>
            </a:r>
            <a:r>
              <a:rPr lang="zh-CN" altLang="en-US" dirty="0" smtClean="0"/>
              <a:t>类调用</a:t>
            </a:r>
            <a:r>
              <a:rPr lang="en-US" altLang="zh-CN" dirty="0" smtClean="0"/>
              <a:t>so</a:t>
            </a:r>
            <a:r>
              <a:rPr lang="zh-CN" altLang="en-US" dirty="0" smtClean="0"/>
              <a:t>中的方法即可：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如下：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NativeFuncInterface</a:t>
            </a:r>
            <a:r>
              <a:rPr lang="en-US" altLang="zh-CN" dirty="0" smtClean="0"/>
              <a:t> </a:t>
            </a:r>
            <a:r>
              <a:rPr lang="en-US" altLang="zh-CN" dirty="0" err="1"/>
              <a:t>nativeFuncInterface</a:t>
            </a:r>
            <a:r>
              <a:rPr lang="en-US" altLang="zh-CN" dirty="0"/>
              <a:t> </a:t>
            </a:r>
            <a:r>
              <a:rPr lang="en-US" altLang="zh-CN" dirty="0" smtClean="0"/>
              <a:t>= </a:t>
            </a:r>
            <a:r>
              <a:rPr lang="en-US" altLang="zh-CN" dirty="0" err="1" smtClean="0"/>
              <a:t>NativeFuncInterface.getInstance</a:t>
            </a:r>
            <a:r>
              <a:rPr lang="en-US" altLang="zh-CN" dirty="0" smtClean="0"/>
              <a:t>();	</a:t>
            </a:r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returnVal</a:t>
            </a:r>
            <a:r>
              <a:rPr lang="en-US" altLang="zh-CN" dirty="0"/>
              <a:t> = nativeFuncInterface.callNativeFunc1(10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 err="1" smtClean="0"/>
              <a:t>Log.e</a:t>
            </a:r>
            <a:r>
              <a:rPr lang="en-US" altLang="zh-CN" dirty="0" smtClean="0"/>
              <a:t>(TAG</a:t>
            </a:r>
            <a:r>
              <a:rPr lang="en-US" altLang="zh-CN" dirty="0"/>
              <a:t>, "</a:t>
            </a:r>
            <a:r>
              <a:rPr lang="en-US" altLang="zh-CN" dirty="0" err="1"/>
              <a:t>returnVal</a:t>
            </a:r>
            <a:r>
              <a:rPr lang="en-US" altLang="zh-CN" dirty="0"/>
              <a:t>=" + </a:t>
            </a:r>
            <a:r>
              <a:rPr lang="en-US" altLang="zh-CN" dirty="0" err="1"/>
              <a:t>returnVal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在</a:t>
            </a:r>
            <a:r>
              <a:rPr lang="en-US" altLang="zh-CN" dirty="0" smtClean="0"/>
              <a:t>log</a:t>
            </a:r>
            <a:r>
              <a:rPr lang="zh-CN" altLang="en-US" dirty="0" smtClean="0"/>
              <a:t>窗口中可以看到</a:t>
            </a:r>
            <a:r>
              <a:rPr lang="en-US" altLang="zh-CN" dirty="0" smtClean="0"/>
              <a:t>log</a:t>
            </a:r>
            <a:r>
              <a:rPr lang="zh-CN" altLang="en-US" dirty="0" smtClean="0"/>
              <a:t>输出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 err="1" smtClean="0"/>
              <a:t>MainActivity</a:t>
            </a:r>
            <a:r>
              <a:rPr lang="en-US" altLang="zh-CN" dirty="0"/>
              <a:t>: </a:t>
            </a:r>
            <a:r>
              <a:rPr lang="en-US" altLang="zh-CN" dirty="0" err="1"/>
              <a:t>returnVal</a:t>
            </a:r>
            <a:r>
              <a:rPr lang="en-US" altLang="zh-CN" dirty="0"/>
              <a:t>=11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6645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ndk</a:t>
            </a:r>
            <a:r>
              <a:rPr lang="zh-CN" altLang="en-US" dirty="0"/>
              <a:t>开发的基本方法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 err="1"/>
              <a:t>jni</a:t>
            </a:r>
            <a:r>
              <a:rPr lang="zh-CN" altLang="en-US" dirty="0"/>
              <a:t>调用</a:t>
            </a:r>
            <a:r>
              <a:rPr lang="en-US" altLang="zh-CN" dirty="0"/>
              <a:t>java</a:t>
            </a:r>
            <a:r>
              <a:rPr lang="zh-CN" altLang="en-US" dirty="0" smtClean="0"/>
              <a:t>方法（不做详细描述）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调用方法类似，不过比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层调用</a:t>
            </a:r>
            <a:r>
              <a:rPr lang="en-US" altLang="zh-CN" dirty="0" err="1" smtClean="0"/>
              <a:t>jni</a:t>
            </a:r>
            <a:r>
              <a:rPr lang="zh-CN" altLang="en-US" dirty="0" smtClean="0"/>
              <a:t>层稍复杂，</a:t>
            </a:r>
            <a:r>
              <a:rPr lang="en-US" altLang="zh-CN" dirty="0" err="1" smtClean="0"/>
              <a:t>jni</a:t>
            </a:r>
            <a:r>
              <a:rPr lang="zh-CN" altLang="en-US" dirty="0" smtClean="0"/>
              <a:t>层需要根据</a:t>
            </a:r>
            <a:r>
              <a:rPr lang="en-US" altLang="zh-CN" dirty="0" err="1" smtClean="0"/>
              <a:t>JNIEnv</a:t>
            </a:r>
            <a:r>
              <a:rPr lang="zh-CN" altLang="en-US" dirty="0" smtClean="0"/>
              <a:t>实例来查找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层提供的类，并根据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类查找其提供的成员方法，基本方法就是指定成员方法的函数签名来查找，只是需要按照</a:t>
            </a:r>
            <a:r>
              <a:rPr lang="en-US" altLang="zh-CN" dirty="0" err="1" smtClean="0"/>
              <a:t>jni</a:t>
            </a:r>
            <a:r>
              <a:rPr lang="zh-CN" altLang="en-US" dirty="0" smtClean="0"/>
              <a:t>的规范来指定函数签名，详细方法省略。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1831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End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352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</a:t>
            </a:r>
            <a:r>
              <a:rPr lang="en-US" altLang="zh-CN" dirty="0" err="1" smtClean="0"/>
              <a:t>ndk</a:t>
            </a:r>
            <a:r>
              <a:rPr lang="zh-CN" altLang="en-US" dirty="0" smtClean="0"/>
              <a:t>的简介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Ndk</a:t>
            </a:r>
            <a:r>
              <a:rPr lang="zh-CN" altLang="en-US" dirty="0" smtClean="0"/>
              <a:t>即</a:t>
            </a:r>
            <a:r>
              <a:rPr lang="en-US" altLang="zh-CN" dirty="0"/>
              <a:t>Native Development </a:t>
            </a:r>
            <a:r>
              <a:rPr lang="en-US" altLang="zh-CN" dirty="0" smtClean="0"/>
              <a:t>Kit</a:t>
            </a:r>
            <a:r>
              <a:rPr lang="zh-CN" altLang="en-US" dirty="0" smtClean="0"/>
              <a:t>，是为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应用提供使用本地语言开发应用功能的工具集，主要是</a:t>
            </a:r>
            <a:r>
              <a:rPr lang="en-US" altLang="zh-CN" dirty="0" smtClean="0"/>
              <a:t>C/C++</a:t>
            </a:r>
            <a:r>
              <a:rPr lang="zh-CN" altLang="en-US" dirty="0" smtClean="0"/>
              <a:t>开发，能够方便的指定</a:t>
            </a:r>
            <a:r>
              <a:rPr lang="en-US" altLang="zh-CN" dirty="0"/>
              <a:t>C/C++</a:t>
            </a:r>
            <a:r>
              <a:rPr lang="zh-CN" altLang="en-US" dirty="0" smtClean="0"/>
              <a:t>编译特性，指定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架构，将</a:t>
            </a:r>
            <a:r>
              <a:rPr lang="en-US" altLang="zh-CN" dirty="0" smtClean="0"/>
              <a:t>so</a:t>
            </a:r>
            <a:r>
              <a:rPr lang="zh-CN" altLang="en-US" dirty="0" smtClean="0"/>
              <a:t>与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应用打包生成</a:t>
            </a:r>
            <a:r>
              <a:rPr lang="en-US" altLang="zh-CN" dirty="0" err="1" smtClean="0"/>
              <a:t>apk</a:t>
            </a:r>
            <a:r>
              <a:rPr lang="zh-CN" altLang="en-US" dirty="0" smtClean="0"/>
              <a:t>等等一系列功能。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0722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ndk</a:t>
            </a:r>
            <a:r>
              <a:rPr lang="zh-CN" altLang="en-US" dirty="0" smtClean="0"/>
              <a:t>的一般应用场景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6006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ndk</a:t>
            </a:r>
            <a:r>
              <a:rPr lang="zh-CN" altLang="en-US" dirty="0" smtClean="0"/>
              <a:t>应用的基本结构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19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ndk</a:t>
            </a:r>
            <a:r>
              <a:rPr lang="zh-CN" altLang="en-US" dirty="0" smtClean="0"/>
              <a:t>开发的基本方法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android studio</a:t>
            </a:r>
            <a:r>
              <a:rPr lang="zh-CN" altLang="en-US" dirty="0"/>
              <a:t>中</a:t>
            </a:r>
            <a:r>
              <a:rPr lang="en-US" altLang="zh-CN" dirty="0" err="1"/>
              <a:t>ndk</a:t>
            </a:r>
            <a:r>
              <a:rPr lang="zh-CN" altLang="en-US" dirty="0"/>
              <a:t>的配置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 err="1" smtClean="0"/>
              <a:t>jni</a:t>
            </a:r>
            <a:r>
              <a:rPr lang="zh-CN" altLang="en-US" dirty="0" smtClean="0"/>
              <a:t>接口类的定义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、动态库、静态库等的编译生成（以下以</a:t>
            </a:r>
            <a:r>
              <a:rPr lang="en-US" altLang="zh-CN" dirty="0" smtClean="0"/>
              <a:t>so</a:t>
            </a:r>
            <a:r>
              <a:rPr lang="zh-CN" altLang="en-US" dirty="0" smtClean="0"/>
              <a:t>库为例）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调用</a:t>
            </a:r>
            <a:r>
              <a:rPr lang="en-US" altLang="zh-CN" dirty="0" err="1" smtClean="0"/>
              <a:t>jni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jni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方法（暂未完成）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0923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ndk</a:t>
            </a:r>
            <a:r>
              <a:rPr lang="zh-CN" altLang="en-US" dirty="0"/>
              <a:t>开发的基本方法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7005638" cy="4351338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android studio</a:t>
            </a:r>
            <a:r>
              <a:rPr lang="zh-CN" altLang="en-US" dirty="0"/>
              <a:t>中</a:t>
            </a:r>
            <a:r>
              <a:rPr lang="en-US" altLang="zh-CN" dirty="0" err="1"/>
              <a:t>ndk</a:t>
            </a:r>
            <a:r>
              <a:rPr lang="zh-CN" altLang="en-US" dirty="0"/>
              <a:t>的</a:t>
            </a:r>
            <a:r>
              <a:rPr lang="zh-CN" altLang="en-US" dirty="0" smtClean="0"/>
              <a:t>配置：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a</a:t>
            </a:r>
            <a:r>
              <a:rPr lang="zh-CN" altLang="en-US" dirty="0" smtClean="0"/>
              <a:t>、下载</a:t>
            </a:r>
            <a:r>
              <a:rPr lang="en-US" altLang="zh-CN" dirty="0" err="1" smtClean="0"/>
              <a:t>ndk</a:t>
            </a:r>
            <a:r>
              <a:rPr lang="zh-CN" altLang="en-US" dirty="0" smtClean="0"/>
              <a:t>开发包，在</a:t>
            </a:r>
            <a:r>
              <a:rPr lang="en-US" altLang="zh-CN" dirty="0" err="1" smtClean="0"/>
              <a:t>sdk</a:t>
            </a:r>
            <a:r>
              <a:rPr lang="en-US" altLang="zh-CN" dirty="0" smtClean="0"/>
              <a:t> manager</a:t>
            </a:r>
            <a:r>
              <a:rPr lang="zh-CN" altLang="en-US" dirty="0" smtClean="0"/>
              <a:t>中，</a:t>
            </a:r>
            <a:r>
              <a:rPr lang="en-US" altLang="zh-CN" dirty="0" smtClean="0"/>
              <a:t>”SDK Tools”</a:t>
            </a:r>
            <a:r>
              <a:rPr lang="zh-CN" altLang="en-US" dirty="0" smtClean="0"/>
              <a:t>中可以下载，如右图，下载完成后解压即可。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b</a:t>
            </a:r>
            <a:r>
              <a:rPr lang="zh-CN" altLang="en-US" dirty="0" smtClean="0"/>
              <a:t>、解压完成后，将</a:t>
            </a:r>
            <a:r>
              <a:rPr lang="en-US" altLang="zh-CN" dirty="0" err="1"/>
              <a:t>ndk</a:t>
            </a:r>
            <a:r>
              <a:rPr lang="zh-CN" altLang="en-US" dirty="0"/>
              <a:t>目录添加到系统环境变量中，用于命令行编译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3887" y="1932779"/>
            <a:ext cx="2928939" cy="378037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401049" y="5040844"/>
            <a:ext cx="1057275" cy="285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889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ndk</a:t>
            </a:r>
            <a:r>
              <a:rPr lang="zh-CN" altLang="en-US" dirty="0"/>
              <a:t>开发的基本方法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 err="1"/>
              <a:t>jni</a:t>
            </a:r>
            <a:r>
              <a:rPr lang="zh-CN" altLang="en-US" dirty="0"/>
              <a:t>接口类的</a:t>
            </a:r>
            <a:r>
              <a:rPr lang="zh-CN" altLang="en-US" dirty="0" smtClean="0"/>
              <a:t>定义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zh-CN" altLang="en-US" dirty="0" smtClean="0"/>
              <a:t>封装一个调用</a:t>
            </a:r>
            <a:r>
              <a:rPr lang="en-US" altLang="zh-CN" dirty="0" err="1" smtClean="0"/>
              <a:t>jni</a:t>
            </a:r>
            <a:r>
              <a:rPr lang="zh-CN" altLang="en-US" dirty="0" smtClean="0"/>
              <a:t>的接口类，在该类中加载</a:t>
            </a:r>
            <a:r>
              <a:rPr lang="en-US" altLang="zh-CN" dirty="0" smtClean="0"/>
              <a:t>so</a:t>
            </a:r>
            <a:r>
              <a:rPr lang="zh-CN" altLang="en-US" dirty="0" smtClean="0"/>
              <a:t>库，并调用</a:t>
            </a:r>
            <a:r>
              <a:rPr lang="en-US" altLang="zh-CN" dirty="0" smtClean="0"/>
              <a:t>so</a:t>
            </a:r>
            <a:r>
              <a:rPr lang="zh-CN" altLang="en-US" dirty="0" smtClean="0"/>
              <a:t>中的函数，如下 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public class </a:t>
            </a:r>
            <a:r>
              <a:rPr lang="en-US" altLang="zh-CN" dirty="0" err="1"/>
              <a:t>NativeFuncInterface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    private native </a:t>
            </a:r>
            <a:r>
              <a:rPr lang="en-US" altLang="zh-CN" dirty="0" err="1"/>
              <a:t>int</a:t>
            </a:r>
            <a:r>
              <a:rPr lang="en-US" altLang="zh-CN" dirty="0"/>
              <a:t> func1(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param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    static {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System.loadLibrary</a:t>
            </a:r>
            <a:r>
              <a:rPr lang="en-US" altLang="zh-CN" dirty="0" smtClean="0"/>
              <a:t>(“</a:t>
            </a:r>
            <a:r>
              <a:rPr lang="en-US" altLang="zh-CN" dirty="0" err="1" smtClean="0"/>
              <a:t>NativeFunc</a:t>
            </a:r>
            <a:r>
              <a:rPr lang="en-US" altLang="zh-CN" dirty="0" smtClean="0"/>
              <a:t>”);	//</a:t>
            </a:r>
            <a:r>
              <a:rPr lang="zh-CN" altLang="en-US" dirty="0" smtClean="0"/>
              <a:t>加载</a:t>
            </a:r>
            <a:r>
              <a:rPr lang="en-US" altLang="zh-CN" dirty="0" smtClean="0"/>
              <a:t>libNativeFunc.so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    public </a:t>
            </a:r>
            <a:r>
              <a:rPr lang="en-US" altLang="zh-CN" dirty="0" err="1"/>
              <a:t>int</a:t>
            </a:r>
            <a:r>
              <a:rPr lang="en-US" altLang="zh-CN" dirty="0"/>
              <a:t> callNativeFunc1(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param</a:t>
            </a:r>
            <a:r>
              <a:rPr lang="en-US" altLang="zh-CN" dirty="0"/>
              <a:t>) {</a:t>
            </a:r>
          </a:p>
          <a:p>
            <a:pPr marL="0" indent="0">
              <a:buNone/>
            </a:pPr>
            <a:r>
              <a:rPr lang="en-US" altLang="zh-CN" dirty="0"/>
              <a:t>        return func1(</a:t>
            </a:r>
            <a:r>
              <a:rPr lang="en-US" altLang="zh-CN" dirty="0" err="1"/>
              <a:t>param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1860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ndk</a:t>
            </a:r>
            <a:r>
              <a:rPr lang="zh-CN" altLang="en-US" dirty="0"/>
              <a:t>开发的基本方法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、动态库、静态库等的编译生成（以下以</a:t>
            </a:r>
            <a:r>
              <a:rPr lang="en-US" altLang="zh-CN" dirty="0"/>
              <a:t>so</a:t>
            </a:r>
            <a:r>
              <a:rPr lang="zh-CN" altLang="en-US" dirty="0"/>
              <a:t>库为例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so</a:t>
            </a:r>
            <a:r>
              <a:rPr lang="zh-CN" altLang="en-US" dirty="0" smtClean="0"/>
              <a:t>库的生成主要有以下几步：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a)</a:t>
            </a:r>
            <a:r>
              <a:rPr lang="zh-CN" altLang="en-US" dirty="0" smtClean="0"/>
              <a:t>通过</a:t>
            </a:r>
            <a:r>
              <a:rPr lang="en-US" altLang="zh-CN" dirty="0" err="1" smtClean="0"/>
              <a:t>javah</a:t>
            </a:r>
            <a:r>
              <a:rPr lang="zh-CN" altLang="en-US" dirty="0" smtClean="0"/>
              <a:t>生成</a:t>
            </a:r>
            <a:r>
              <a:rPr lang="en-US" altLang="zh-CN" dirty="0" smtClean="0"/>
              <a:t>native</a:t>
            </a:r>
            <a:r>
              <a:rPr lang="zh-CN" altLang="en-US" dirty="0" smtClean="0"/>
              <a:t>方法对应的头文件；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b)</a:t>
            </a:r>
            <a:r>
              <a:rPr lang="zh-CN" altLang="en-US" dirty="0" smtClean="0"/>
              <a:t>根据生成的头文件，编写源文件；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c)</a:t>
            </a:r>
            <a:r>
              <a:rPr lang="zh-CN" altLang="en-US" dirty="0" smtClean="0"/>
              <a:t>编写</a:t>
            </a:r>
            <a:r>
              <a:rPr lang="en-US" altLang="zh-CN" dirty="0" smtClean="0"/>
              <a:t>make</a:t>
            </a:r>
            <a:r>
              <a:rPr lang="zh-CN" altLang="en-US" dirty="0" smtClean="0"/>
              <a:t>文件配置需要编译的源文件；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d)</a:t>
            </a:r>
            <a:r>
              <a:rPr lang="zh-CN" altLang="en-US" dirty="0" smtClean="0"/>
              <a:t>最后通过</a:t>
            </a:r>
            <a:r>
              <a:rPr lang="en-US" altLang="zh-CN" dirty="0" err="1" smtClean="0"/>
              <a:t>ndk</a:t>
            </a:r>
            <a:r>
              <a:rPr lang="zh-CN" altLang="en-US" dirty="0" smtClean="0"/>
              <a:t>工具编译生成</a:t>
            </a:r>
            <a:r>
              <a:rPr lang="en-US" altLang="zh-CN" dirty="0" smtClean="0"/>
              <a:t>so</a:t>
            </a:r>
            <a:r>
              <a:rPr lang="zh-CN" altLang="en-US" dirty="0" smtClean="0"/>
              <a:t>库；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具体方法如下：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18697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ndk</a:t>
            </a:r>
            <a:r>
              <a:rPr lang="zh-CN" altLang="en-US" dirty="0"/>
              <a:t>开发的基本方法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a)</a:t>
            </a:r>
            <a:r>
              <a:rPr lang="zh-CN" altLang="en-US" dirty="0"/>
              <a:t>通过</a:t>
            </a:r>
            <a:r>
              <a:rPr lang="en-US" altLang="zh-CN" dirty="0" err="1"/>
              <a:t>javah</a:t>
            </a:r>
            <a:r>
              <a:rPr lang="zh-CN" altLang="en-US" dirty="0"/>
              <a:t>生成</a:t>
            </a:r>
            <a:r>
              <a:rPr lang="en-US" altLang="zh-CN" dirty="0"/>
              <a:t>native</a:t>
            </a:r>
            <a:r>
              <a:rPr lang="zh-CN" altLang="en-US" dirty="0"/>
              <a:t>方法对应的</a:t>
            </a:r>
            <a:r>
              <a:rPr lang="zh-CN" altLang="en-US" dirty="0" smtClean="0"/>
              <a:t>头文件：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将声明了</a:t>
            </a:r>
            <a:r>
              <a:rPr lang="en-US" altLang="zh-CN" dirty="0" smtClean="0"/>
              <a:t>native</a:t>
            </a:r>
            <a:r>
              <a:rPr lang="zh-CN" altLang="en-US" dirty="0" smtClean="0"/>
              <a:t>方法的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类</a:t>
            </a:r>
            <a:r>
              <a:rPr lang="en-US" altLang="zh-CN" dirty="0" err="1" smtClean="0"/>
              <a:t>NativeFuncInterface</a:t>
            </a:r>
            <a:r>
              <a:rPr lang="zh-CN" altLang="en-US" dirty="0" smtClean="0"/>
              <a:t>，通过</a:t>
            </a:r>
            <a:r>
              <a:rPr lang="en-US" altLang="zh-CN" dirty="0" err="1" smtClean="0"/>
              <a:t>javah</a:t>
            </a:r>
            <a:r>
              <a:rPr lang="zh-CN" altLang="en-US" dirty="0" smtClean="0"/>
              <a:t>命令生成</a:t>
            </a:r>
            <a:r>
              <a:rPr lang="en-US" altLang="zh-CN" dirty="0" smtClean="0"/>
              <a:t>native</a:t>
            </a:r>
            <a:r>
              <a:rPr lang="zh-CN" altLang="en-US" dirty="0" smtClean="0"/>
              <a:t>方法对应的头文件，如下：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D:\Work\MyAndroidStudioProjects\TestNDK\app\src\main\java&gt;javah </a:t>
            </a:r>
            <a:r>
              <a:rPr lang="en-US" altLang="zh-CN" dirty="0" smtClean="0"/>
              <a:t>com.example.cga2351.testndk.NativeFuncInterface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命令完成后，会在当前目录下生成</a:t>
            </a:r>
            <a:r>
              <a:rPr lang="en-US" altLang="zh-CN" dirty="0" smtClean="0"/>
              <a:t>com_example_cga2351_testndk_NativeFuncInterface.h</a:t>
            </a:r>
            <a:r>
              <a:rPr lang="zh-CN" altLang="en-US" dirty="0" smtClean="0"/>
              <a:t>头文件。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注：此处是先进入到类所在包的目录，再执行命令 ，并指定了</a:t>
            </a:r>
            <a:r>
              <a:rPr lang="en-US" altLang="zh-CN" dirty="0" err="1" smtClean="0"/>
              <a:t>NativeFuncInterface</a:t>
            </a:r>
            <a:r>
              <a:rPr lang="zh-CN" altLang="en-US" dirty="0" smtClean="0"/>
              <a:t>类的全限定名，也可以通过命令参数指定类的路径，头文件的输出路径等，具体参照</a:t>
            </a:r>
            <a:r>
              <a:rPr lang="en-US" altLang="zh-CN" dirty="0" err="1" smtClean="0"/>
              <a:t>javah</a:t>
            </a:r>
            <a:r>
              <a:rPr lang="zh-CN" altLang="en-US" dirty="0" smtClean="0"/>
              <a:t>命令说明。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78383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884</Words>
  <Application>Microsoft Office PowerPoint</Application>
  <PresentationFormat>宽屏</PresentationFormat>
  <Paragraphs>102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宋体</vt:lpstr>
      <vt:lpstr>Arial</vt:lpstr>
      <vt:lpstr>Calibri</vt:lpstr>
      <vt:lpstr>Calibri Light</vt:lpstr>
      <vt:lpstr>Office 主题</vt:lpstr>
      <vt:lpstr>Android NDK开发介绍</vt:lpstr>
      <vt:lpstr>一、ndk的简介</vt:lpstr>
      <vt:lpstr>二、ndk的一般应用场景</vt:lpstr>
      <vt:lpstr>三、ndk应用的基本结构</vt:lpstr>
      <vt:lpstr>四、ndk开发的基本方法</vt:lpstr>
      <vt:lpstr>ndk开发的基本方法</vt:lpstr>
      <vt:lpstr>ndk开发的基本方法</vt:lpstr>
      <vt:lpstr>ndk开发的基本方法</vt:lpstr>
      <vt:lpstr>ndk开发的基本方法</vt:lpstr>
      <vt:lpstr>ndk开发的基本方法</vt:lpstr>
      <vt:lpstr>ndk开发的基本方法</vt:lpstr>
      <vt:lpstr>ndk开发的基本方法</vt:lpstr>
      <vt:lpstr>ndk开发的基本方法</vt:lpstr>
      <vt:lpstr>ndk开发的基本方法</vt:lpstr>
      <vt:lpstr>ndk开发的基本方法</vt:lpstr>
      <vt:lpstr>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NDK开发介绍</dc:title>
  <dc:creator>Yu Hao</dc:creator>
  <cp:lastModifiedBy>Yu Hao</cp:lastModifiedBy>
  <cp:revision>32</cp:revision>
  <dcterms:created xsi:type="dcterms:W3CDTF">2016-09-07T13:14:06Z</dcterms:created>
  <dcterms:modified xsi:type="dcterms:W3CDTF">2016-09-07T16:53:29Z</dcterms:modified>
</cp:coreProperties>
</file>