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8A61-F432-4C84-B2A7-2FC13200B6B7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193C-9C9A-4D40-82D8-B4A0FBDCA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97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8A61-F432-4C84-B2A7-2FC13200B6B7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193C-9C9A-4D40-82D8-B4A0FBDCA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8A61-F432-4C84-B2A7-2FC13200B6B7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193C-9C9A-4D40-82D8-B4A0FBDCA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9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8A61-F432-4C84-B2A7-2FC13200B6B7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193C-9C9A-4D40-82D8-B4A0FBDCA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01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8A61-F432-4C84-B2A7-2FC13200B6B7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193C-9C9A-4D40-82D8-B4A0FBDCA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4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8A61-F432-4C84-B2A7-2FC13200B6B7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193C-9C9A-4D40-82D8-B4A0FBDCA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6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8A61-F432-4C84-B2A7-2FC13200B6B7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193C-9C9A-4D40-82D8-B4A0FBDCA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0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8A61-F432-4C84-B2A7-2FC13200B6B7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193C-9C9A-4D40-82D8-B4A0FBDCA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83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8A61-F432-4C84-B2A7-2FC13200B6B7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193C-9C9A-4D40-82D8-B4A0FBDCA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3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8A61-F432-4C84-B2A7-2FC13200B6B7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193C-9C9A-4D40-82D8-B4A0FBDCA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9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8A61-F432-4C84-B2A7-2FC13200B6B7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193C-9C9A-4D40-82D8-B4A0FBDCA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7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58A61-F432-4C84-B2A7-2FC13200B6B7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193C-9C9A-4D40-82D8-B4A0FBDCA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2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oglesamples/android-architecture/tree/todo-mvp-contentproviders/" TargetMode="External"/><Relationship Id="rId3" Type="http://schemas.openxmlformats.org/officeDocument/2006/relationships/hyperlink" Target="https://github.com/googlesamples/android-architecture/tree/todo-mvp/" TargetMode="External"/><Relationship Id="rId7" Type="http://schemas.openxmlformats.org/officeDocument/2006/relationships/hyperlink" Target="https://github.com/googlesamples/android-architecture/tree/todo-mvp-dagger/" TargetMode="External"/><Relationship Id="rId2" Type="http://schemas.openxmlformats.org/officeDocument/2006/relationships/hyperlink" Target="https://github.com/googlesamples/android-archit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samples/android-architecture/tree/todo-mvp-clean/" TargetMode="External"/><Relationship Id="rId5" Type="http://schemas.openxmlformats.org/officeDocument/2006/relationships/hyperlink" Target="https://github.com/googlesamples/android-architecture/tree/todo-databinding/" TargetMode="External"/><Relationship Id="rId4" Type="http://schemas.openxmlformats.org/officeDocument/2006/relationships/hyperlink" Target="https://github.com/googlesamples/android-architecture/tree/todo-mvp-loader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ndroid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MVP</a:t>
            </a:r>
            <a:r>
              <a:rPr lang="zh-CN" altLang="en-US" dirty="0" smtClean="0"/>
              <a:t>模式分离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与业务逻辑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的分析：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TasksActivity</a:t>
            </a:r>
            <a:r>
              <a:rPr lang="zh-CN" altLang="en-US" dirty="0" smtClean="0"/>
              <a:t>类的分析：</a:t>
            </a:r>
            <a:endParaRPr lang="en-US" altLang="zh-CN" dirty="0" smtClean="0"/>
          </a:p>
          <a:p>
            <a:r>
              <a:rPr lang="zh-CN" altLang="en-US" dirty="0" smtClean="0"/>
              <a:t>作为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最基本的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类而存在，在该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并不作为</a:t>
            </a:r>
            <a:r>
              <a:rPr lang="en-US" altLang="zh-CN" dirty="0" err="1" smtClean="0"/>
              <a:t>mvp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存在，而只是用于创建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，并将其关联，真正的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是以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形式存在的，当然也可以将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作为</a:t>
            </a:r>
            <a:r>
              <a:rPr lang="en-US" altLang="zh-CN" dirty="0" err="1" smtClean="0"/>
              <a:t>mvp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来实现。</a:t>
            </a:r>
            <a:endParaRPr lang="en-US" altLang="zh-CN" dirty="0" smtClean="0"/>
          </a:p>
          <a:p>
            <a:r>
              <a:rPr lang="zh-CN" altLang="en-US" dirty="0" smtClean="0"/>
              <a:t>具体的代码</a:t>
            </a:r>
            <a:r>
              <a:rPr lang="zh-CN" altLang="en-US" dirty="0"/>
              <a:t>分析</a:t>
            </a:r>
            <a:r>
              <a:rPr lang="zh-CN" altLang="en-US" dirty="0" smtClean="0"/>
              <a:t>参照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进行说明。</a:t>
            </a:r>
            <a:endParaRPr lang="en-US" altLang="zh-CN" dirty="0" smtClean="0"/>
          </a:p>
          <a:p>
            <a:r>
              <a:rPr lang="zh-CN" altLang="en-US" dirty="0" smtClean="0"/>
              <a:t>通过代码可以看出，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相关的更新以及业务逻辑的处理都不在该类当中。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64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的分析：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TasksContract</a:t>
            </a:r>
            <a:r>
              <a:rPr lang="zh-CN" altLang="en-US" dirty="0" smtClean="0"/>
              <a:t>类的实现分析： </a:t>
            </a:r>
            <a:endParaRPr lang="en-US" altLang="zh-CN" dirty="0" smtClean="0"/>
          </a:p>
          <a:p>
            <a:r>
              <a:rPr lang="zh-CN" altLang="en-US" dirty="0" smtClean="0"/>
              <a:t>该类为接口类，定义了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交互的接口，即</a:t>
            </a:r>
            <a:r>
              <a:rPr lang="en-US" altLang="zh-CN" dirty="0" err="1" smtClean="0"/>
              <a:t>TasksFragment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TasksPresenter</a:t>
            </a:r>
            <a:r>
              <a:rPr lang="zh-CN" altLang="en-US" dirty="0" smtClean="0"/>
              <a:t>交互的接口定义。</a:t>
            </a:r>
            <a:endParaRPr lang="en-US" altLang="zh-CN" dirty="0" smtClean="0"/>
          </a:p>
          <a:p>
            <a:r>
              <a:rPr lang="zh-CN" altLang="en-US" dirty="0" smtClean="0"/>
              <a:t>具体的代码分析参照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进行说明。</a:t>
            </a:r>
            <a:endParaRPr lang="en-US" altLang="zh-CN" dirty="0" smtClean="0"/>
          </a:p>
          <a:p>
            <a:r>
              <a:rPr lang="zh-CN" altLang="en-US" dirty="0" smtClean="0"/>
              <a:t>根据代码可以看出：</a:t>
            </a:r>
            <a:endParaRPr lang="en-US" altLang="zh-CN" dirty="0" smtClean="0"/>
          </a:p>
          <a:p>
            <a:r>
              <a:rPr lang="en-US" altLang="zh-CN" dirty="0" smtClean="0"/>
              <a:t>view</a:t>
            </a:r>
            <a:r>
              <a:rPr lang="zh-CN" altLang="en-US" dirty="0" smtClean="0"/>
              <a:t>接口都只是定义了</a:t>
            </a:r>
            <a:r>
              <a:rPr lang="en-US" altLang="zh-CN" dirty="0" smtClean="0"/>
              <a:t>UI</a:t>
            </a:r>
            <a:r>
              <a:rPr lang="zh-CN" altLang="en-US" dirty="0" smtClean="0"/>
              <a:t>操作相关的函数，如显示加载中的</a:t>
            </a:r>
            <a:r>
              <a:rPr lang="en-US" altLang="zh-CN" dirty="0" smtClean="0"/>
              <a:t>indicator</a:t>
            </a:r>
            <a:r>
              <a:rPr lang="zh-CN" altLang="en-US" dirty="0" smtClean="0"/>
              <a:t>，显示筛选的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等等；</a:t>
            </a:r>
            <a:endParaRPr lang="en-US" altLang="zh-CN" dirty="0" smtClean="0"/>
          </a:p>
          <a:p>
            <a:r>
              <a:rPr lang="en-US" altLang="zh-CN" dirty="0" smtClean="0"/>
              <a:t>Presenter</a:t>
            </a:r>
            <a:r>
              <a:rPr lang="zh-CN" altLang="en-US" dirty="0" smtClean="0"/>
              <a:t>接口都定义的是业务逻辑相关的函数，如加载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，取得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筛选类型等等；</a:t>
            </a:r>
            <a:endParaRPr lang="en-US" altLang="zh-CN" dirty="0" smtClean="0"/>
          </a:p>
          <a:p>
            <a:r>
              <a:rPr lang="zh-CN" altLang="en-US" dirty="0" smtClean="0"/>
              <a:t>另外，在定义</a:t>
            </a:r>
            <a:r>
              <a:rPr lang="en-US" altLang="zh-CN" dirty="0" err="1" smtClean="0"/>
              <a:t>BaseView</a:t>
            </a:r>
            <a:r>
              <a:rPr lang="zh-CN" altLang="en-US" dirty="0" smtClean="0"/>
              <a:t>时，使用了泛型参数，因为每个业务模块都有自己的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，个人觉得也可以使用</a:t>
            </a:r>
            <a:r>
              <a:rPr lang="en-US" altLang="zh-CN" dirty="0" err="1" smtClean="0"/>
              <a:t>BasePresenter</a:t>
            </a:r>
            <a:r>
              <a:rPr lang="zh-CN" altLang="en-US" dirty="0" smtClean="0"/>
              <a:t>类型。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public interface </a:t>
            </a:r>
            <a:r>
              <a:rPr lang="en-US" altLang="zh-CN" dirty="0" err="1" smtClean="0"/>
              <a:t>TasksContract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interface View extends </a:t>
            </a:r>
            <a:r>
              <a:rPr lang="en-US" altLang="zh-CN" dirty="0" err="1" smtClean="0"/>
              <a:t>BaseView</a:t>
            </a:r>
            <a:r>
              <a:rPr lang="en-US" altLang="zh-CN" dirty="0" smtClean="0"/>
              <a:t>&lt;Presenter&gt; {</a:t>
            </a:r>
          </a:p>
          <a:p>
            <a:r>
              <a:rPr lang="en-US" altLang="zh-CN" dirty="0" smtClean="0"/>
              <a:t>        void </a:t>
            </a:r>
            <a:r>
              <a:rPr lang="en-US" altLang="zh-CN" dirty="0" err="1" smtClean="0"/>
              <a:t>setLoadingIndicator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active);</a:t>
            </a:r>
          </a:p>
          <a:p>
            <a:r>
              <a:rPr lang="en-US" altLang="zh-CN" dirty="0" smtClean="0"/>
              <a:t>	...</a:t>
            </a:r>
          </a:p>
          <a:p>
            <a:r>
              <a:rPr lang="en-US" altLang="zh-CN" dirty="0" smtClean="0"/>
              <a:t>        void </a:t>
            </a:r>
            <a:r>
              <a:rPr lang="en-US" altLang="zh-CN" dirty="0" err="1" smtClean="0"/>
              <a:t>showFilteringPopUpMenu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interface Presenter extends </a:t>
            </a:r>
            <a:r>
              <a:rPr lang="en-US" altLang="zh-CN" dirty="0" err="1" smtClean="0"/>
              <a:t>BasePresenter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    void </a:t>
            </a:r>
            <a:r>
              <a:rPr lang="en-US" altLang="zh-CN" dirty="0" err="1" smtClean="0"/>
              <a:t>loadTasks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forceUpdate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...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TasksFilterType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getFiltering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4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的分析：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TasksFragment</a:t>
            </a:r>
            <a:r>
              <a:rPr lang="zh-CN" altLang="en-US" dirty="0" smtClean="0"/>
              <a:t>类的分析：</a:t>
            </a:r>
            <a:endParaRPr lang="en-US" altLang="zh-CN" dirty="0" smtClean="0"/>
          </a:p>
          <a:p>
            <a:r>
              <a:rPr lang="zh-CN" altLang="en-US" dirty="0" smtClean="0"/>
              <a:t>根据以上的分析，该类的实现就很好理解了，即实现</a:t>
            </a:r>
            <a:r>
              <a:rPr lang="en-US" altLang="zh-CN" dirty="0" err="1" smtClean="0"/>
              <a:t>TasksContract</a:t>
            </a:r>
            <a:r>
              <a:rPr lang="zh-CN" altLang="en-US" dirty="0" smtClean="0"/>
              <a:t>接口中，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接口定义好的与</a:t>
            </a:r>
            <a:r>
              <a:rPr lang="en-US" altLang="zh-CN" dirty="0" smtClean="0"/>
              <a:t>UI</a:t>
            </a:r>
            <a:r>
              <a:rPr lang="zh-CN" altLang="en-US" dirty="0" smtClean="0"/>
              <a:t>相关的函数即可，如显示加载中的</a:t>
            </a:r>
            <a:r>
              <a:rPr lang="en-US" altLang="zh-CN" dirty="0" smtClean="0"/>
              <a:t>indicator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setLoadingIndicator</a:t>
            </a:r>
            <a:r>
              <a:rPr lang="zh-CN" altLang="en-US" dirty="0" smtClean="0"/>
              <a:t>，显示所有的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showTasks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具体的代码分析参照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进行说明。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423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的分析：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TasksPresenter</a:t>
            </a:r>
            <a:r>
              <a:rPr lang="zh-CN" altLang="en-US" dirty="0" smtClean="0"/>
              <a:t>类的分析：</a:t>
            </a:r>
            <a:endParaRPr lang="en-US" altLang="zh-CN" dirty="0" smtClean="0"/>
          </a:p>
          <a:p>
            <a:r>
              <a:rPr lang="zh-CN" altLang="en-US" dirty="0" smtClean="0"/>
              <a:t>根据以上的分析，该类的实现就很好理解了，即实现</a:t>
            </a:r>
            <a:r>
              <a:rPr lang="en-US" altLang="zh-CN" dirty="0" err="1" smtClean="0"/>
              <a:t>TasksContract</a:t>
            </a:r>
            <a:r>
              <a:rPr lang="zh-CN" altLang="en-US" dirty="0" smtClean="0"/>
              <a:t>接口中，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接口定义好的与业务功能相关的函数即可，如加载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loadTasks</a:t>
            </a:r>
            <a:r>
              <a:rPr lang="zh-CN" altLang="en-US" dirty="0" smtClean="0"/>
              <a:t>，添加新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addNewTasks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具体的代码分析参照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进行说明。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82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的分析：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74998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层的实现分析：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层的结构就比较简单了，主要就是实现数据的获取即可，该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中，数据的获取实现了本地数据的获取与远程数据的获取。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Local</a:t>
            </a:r>
            <a:r>
              <a:rPr lang="zh-CN" altLang="en-US" dirty="0" smtClean="0"/>
              <a:t>模块：本地数据的获取，主要是读取本地的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数据库，本地数据主要是为了实现无网络状态下的数据获取。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Remote</a:t>
            </a:r>
            <a:r>
              <a:rPr lang="zh-CN" altLang="en-US" dirty="0" smtClean="0"/>
              <a:t>模块：远程数据的获取，主要是从服务器获取数据，该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中只是使用了一个测试类来模拟网络数据的获取。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TasksDataSource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层提供给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层的接口类，定义了一组数据操作的接口，提供给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层调用。如获取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getTasks</a:t>
            </a:r>
            <a:r>
              <a:rPr lang="zh-CN" altLang="en-US" dirty="0" smtClean="0"/>
              <a:t>、保存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saveTasks</a:t>
            </a:r>
            <a:r>
              <a:rPr lang="zh-CN" altLang="en-US" dirty="0" smtClean="0"/>
              <a:t>等。另外还定义了一些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会使用到回调接口等。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TasksRepository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TasksDataSource</a:t>
            </a:r>
            <a:r>
              <a:rPr lang="zh-CN" altLang="en-US" dirty="0" smtClean="0"/>
              <a:t>接口的具体实现类。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54863" y="1690688"/>
            <a:ext cx="2698937" cy="18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的分析：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以上就是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基本结构的分析，概括一下即为如下结构：</a:t>
            </a:r>
            <a:endParaRPr lang="en-US" altLang="zh-CN" dirty="0" smtClean="0"/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view,presenter</a:t>
            </a:r>
            <a:r>
              <a:rPr lang="zh-CN" altLang="en-US" dirty="0" smtClean="0"/>
              <a:t>及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，并将三层关联起来；</a:t>
            </a:r>
            <a:endParaRPr lang="en-US" altLang="zh-CN" dirty="0" smtClean="0"/>
          </a:p>
          <a:p>
            <a:r>
              <a:rPr lang="en-US" altLang="zh-CN" dirty="0" smtClean="0"/>
              <a:t>Fragment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存在，提供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接口，并调用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接口；</a:t>
            </a:r>
            <a:endParaRPr lang="en-US" altLang="zh-CN" dirty="0" smtClean="0"/>
          </a:p>
          <a:p>
            <a:r>
              <a:rPr lang="en-US" altLang="zh-CN" dirty="0" smtClean="0"/>
              <a:t>Presenter</a:t>
            </a:r>
            <a:r>
              <a:rPr lang="zh-CN" altLang="en-US" dirty="0" smtClean="0"/>
              <a:t>向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提供业务功能接口，并调用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接口获取数据，同时调用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的接口更新</a:t>
            </a:r>
            <a:r>
              <a:rPr lang="en-US" altLang="zh-CN" dirty="0" smtClean="0"/>
              <a:t>UI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Contract</a:t>
            </a:r>
            <a:r>
              <a:rPr lang="zh-CN" altLang="en-US" dirty="0" smtClean="0"/>
              <a:t>接口定义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交互的所需要的各个接口；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模块向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提供数据操作的接口；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63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的分析：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以下以实际的流程来说明各个层次是如何调用的。</a:t>
            </a:r>
            <a:endParaRPr lang="en-US" altLang="zh-CN" dirty="0" smtClean="0"/>
          </a:p>
          <a:p>
            <a:r>
              <a:rPr lang="zh-CN" altLang="en-US" dirty="0" smtClean="0"/>
              <a:t>具体以显示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列表为例，参照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的代码，说明各层之间的调用流程。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135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77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本文档主要简单介绍一下</a:t>
            </a:r>
            <a:r>
              <a:rPr lang="en-US" altLang="zh-CN" dirty="0" err="1" smtClean="0"/>
              <a:t>mvp</a:t>
            </a:r>
            <a:r>
              <a:rPr lang="zh-CN" altLang="en-US" dirty="0" smtClean="0"/>
              <a:t>模式，并分析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官方提供的</a:t>
            </a:r>
            <a:r>
              <a:rPr lang="en-US" altLang="zh-CN" dirty="0" err="1" smtClean="0"/>
              <a:t>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，来讲解如何在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mvp</a:t>
            </a:r>
            <a:r>
              <a:rPr lang="zh-CN" altLang="en-US" dirty="0" smtClean="0"/>
              <a:t>模式来分离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与业务逻辑。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84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、什么是</a:t>
            </a:r>
            <a:r>
              <a:rPr lang="en-US" altLang="zh-CN" dirty="0" smtClean="0"/>
              <a:t>MVP</a:t>
            </a:r>
            <a:r>
              <a:rPr lang="zh-CN" altLang="en-US" dirty="0" smtClean="0"/>
              <a:t>模式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大家都知道，</a:t>
            </a:r>
            <a:r>
              <a:rPr lang="en-US" altLang="zh-CN" dirty="0" smtClean="0"/>
              <a:t>MVP</a:t>
            </a:r>
            <a:r>
              <a:rPr lang="zh-CN" altLang="en-US" dirty="0" smtClean="0"/>
              <a:t>模式即</a:t>
            </a:r>
            <a:r>
              <a:rPr lang="en-US" altLang="zh-CN" dirty="0" smtClean="0"/>
              <a:t>Model-View-Presenter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模式的演化，其结构和功能与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模式类似，都是将软件进行分层设计，目的都是为了</a:t>
            </a:r>
            <a:r>
              <a:rPr lang="zh-CN" altLang="en-US" dirty="0" smtClean="0"/>
              <a:t>分离用户界面</a:t>
            </a:r>
            <a:r>
              <a:rPr lang="zh-CN" altLang="en-US" dirty="0"/>
              <a:t>层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业务</a:t>
            </a:r>
            <a:r>
              <a:rPr lang="zh-CN" altLang="en-US" dirty="0" smtClean="0"/>
              <a:t>逻辑层与数据实现层</a:t>
            </a:r>
            <a:r>
              <a:rPr lang="zh-CN" altLang="en-US" dirty="0" smtClean="0"/>
              <a:t>，达到提高</a:t>
            </a:r>
            <a:r>
              <a:rPr lang="zh-CN" altLang="en-US" dirty="0" smtClean="0"/>
              <a:t>软件的可维护性</a:t>
            </a:r>
            <a:r>
              <a:rPr lang="zh-CN" altLang="en-US" dirty="0" smtClean="0"/>
              <a:t>、可扩展性以及健壮性等目的。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MVP</a:t>
            </a:r>
            <a:r>
              <a:rPr lang="zh-CN" altLang="en-US" dirty="0" smtClean="0"/>
              <a:t>模式与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模式的主要差异体现在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之间</a:t>
            </a:r>
            <a:r>
              <a:rPr lang="zh-CN" altLang="en-US" dirty="0" smtClean="0"/>
              <a:t>，如下：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52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MVP</a:t>
            </a:r>
            <a:r>
              <a:rPr lang="zh-CN" altLang="en-US" dirty="0" smtClean="0"/>
              <a:t>模式：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模式中，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之间有数据交互，一般通过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模式实现，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直接引用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数据，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的回调，通知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更新界面</a:t>
            </a:r>
            <a:endParaRPr lang="en-US" altLang="zh-CN" dirty="0" smtClean="0"/>
          </a:p>
          <a:p>
            <a:r>
              <a:rPr lang="en-US" altLang="zh-CN" dirty="0" smtClean="0"/>
              <a:t>MVP</a:t>
            </a:r>
            <a:r>
              <a:rPr lang="zh-CN" altLang="en-US" dirty="0" smtClean="0"/>
              <a:t>模式则是去掉了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之间的关联，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之间都是通过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进行交互</a:t>
            </a:r>
            <a:r>
              <a:rPr lang="zh-CN" altLang="en-US" dirty="0" smtClean="0"/>
              <a:t>，</a:t>
            </a:r>
            <a:r>
              <a:rPr lang="zh-CN" altLang="en-US" dirty="0" smtClean="0"/>
              <a:t>通过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调用、消息回调</a:t>
            </a:r>
            <a:r>
              <a:rPr lang="zh-CN" altLang="en-US" dirty="0" smtClean="0"/>
              <a:t>等方式。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98" y="4038580"/>
            <a:ext cx="5730014" cy="2610052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5316071" y="504712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13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的分析：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文档以下是对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官方提供的</a:t>
            </a:r>
            <a:r>
              <a:rPr lang="en-US" altLang="zh-CN" dirty="0" err="1" smtClean="0"/>
              <a:t>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进行分析，说明</a:t>
            </a:r>
            <a:r>
              <a:rPr lang="en-US" altLang="zh-CN" dirty="0" err="1" smtClean="0"/>
              <a:t>mvp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中的应用。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Google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位于：</a:t>
            </a:r>
            <a:r>
              <a:rPr lang="en-US" altLang="zh-CN" dirty="0" smtClean="0">
                <a:hlinkClick r:id="rId2"/>
              </a:rPr>
              <a:t>https://github.com/googlesamples/android-architecture</a:t>
            </a:r>
            <a:endParaRPr lang="en-US" altLang="zh-CN" dirty="0" smtClean="0"/>
          </a:p>
          <a:p>
            <a:r>
              <a:rPr lang="zh-CN" altLang="en-US" dirty="0" smtClean="0"/>
              <a:t>该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mvp</a:t>
            </a:r>
            <a:r>
              <a:rPr lang="zh-CN" altLang="en-US" dirty="0" smtClean="0"/>
              <a:t>模式的多种实现形式，如下：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>
                <a:hlinkClick r:id="rId3"/>
              </a:rPr>
              <a:t>todo-mvp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/>
              <a:t> - Basic Model-View-Presenter architecture.</a:t>
            </a:r>
          </a:p>
          <a:p>
            <a:pPr marL="0" indent="0">
              <a:buNone/>
            </a:pPr>
            <a:r>
              <a:rPr lang="en-US" altLang="zh-CN" dirty="0" err="1">
                <a:hlinkClick r:id="rId4"/>
              </a:rPr>
              <a:t>todo</a:t>
            </a:r>
            <a:r>
              <a:rPr lang="en-US" altLang="zh-CN" dirty="0">
                <a:hlinkClick r:id="rId4"/>
              </a:rPr>
              <a:t>-</a:t>
            </a:r>
            <a:r>
              <a:rPr lang="en-US" altLang="zh-CN" dirty="0" err="1">
                <a:hlinkClick r:id="rId4"/>
              </a:rPr>
              <a:t>mvp</a:t>
            </a:r>
            <a:r>
              <a:rPr lang="en-US" altLang="zh-CN" dirty="0">
                <a:hlinkClick r:id="rId4"/>
              </a:rPr>
              <a:t>-loaders/</a:t>
            </a:r>
            <a:r>
              <a:rPr lang="en-US" altLang="zh-CN" dirty="0"/>
              <a:t> - Based on </a:t>
            </a:r>
            <a:r>
              <a:rPr lang="en-US" altLang="zh-CN" dirty="0" err="1"/>
              <a:t>todo-mvp</a:t>
            </a:r>
            <a:r>
              <a:rPr lang="en-US" altLang="zh-CN" dirty="0"/>
              <a:t>, fetches data using Loaders.</a:t>
            </a:r>
          </a:p>
          <a:p>
            <a:pPr marL="0" indent="0">
              <a:buNone/>
            </a:pPr>
            <a:r>
              <a:rPr lang="en-US" altLang="zh-CN" dirty="0" err="1">
                <a:hlinkClick r:id="rId5"/>
              </a:rPr>
              <a:t>todo</a:t>
            </a:r>
            <a:r>
              <a:rPr lang="en-US" altLang="zh-CN" dirty="0">
                <a:hlinkClick r:id="rId5"/>
              </a:rPr>
              <a:t>-</a:t>
            </a:r>
            <a:r>
              <a:rPr lang="en-US" altLang="zh-CN" dirty="0" err="1">
                <a:hlinkClick r:id="rId5"/>
              </a:rPr>
              <a:t>mvp</a:t>
            </a:r>
            <a:r>
              <a:rPr lang="en-US" altLang="zh-CN" dirty="0">
                <a:hlinkClick r:id="rId5"/>
              </a:rPr>
              <a:t>-databinding/</a:t>
            </a:r>
            <a:r>
              <a:rPr lang="en-US" altLang="zh-CN" dirty="0"/>
              <a:t> - Based on </a:t>
            </a:r>
            <a:r>
              <a:rPr lang="en-US" altLang="zh-CN" dirty="0" err="1"/>
              <a:t>todo-mvp</a:t>
            </a:r>
            <a:r>
              <a:rPr lang="en-US" altLang="zh-CN" dirty="0"/>
              <a:t>, uses the Data Binding Library.</a:t>
            </a:r>
          </a:p>
          <a:p>
            <a:pPr marL="0" indent="0">
              <a:buNone/>
            </a:pPr>
            <a:r>
              <a:rPr lang="en-US" altLang="zh-CN" dirty="0" err="1">
                <a:hlinkClick r:id="rId6"/>
              </a:rPr>
              <a:t>todo</a:t>
            </a:r>
            <a:r>
              <a:rPr lang="en-US" altLang="zh-CN" dirty="0">
                <a:hlinkClick r:id="rId6"/>
              </a:rPr>
              <a:t>-</a:t>
            </a:r>
            <a:r>
              <a:rPr lang="en-US" altLang="zh-CN" dirty="0" err="1">
                <a:hlinkClick r:id="rId6"/>
              </a:rPr>
              <a:t>mvp</a:t>
            </a:r>
            <a:r>
              <a:rPr lang="en-US" altLang="zh-CN" dirty="0">
                <a:hlinkClick r:id="rId6"/>
              </a:rPr>
              <a:t>-clean/</a:t>
            </a:r>
            <a:r>
              <a:rPr lang="en-US" altLang="zh-CN" dirty="0"/>
              <a:t> - Based on </a:t>
            </a:r>
            <a:r>
              <a:rPr lang="en-US" altLang="zh-CN" dirty="0" err="1"/>
              <a:t>todo-mvp</a:t>
            </a:r>
            <a:r>
              <a:rPr lang="en-US" altLang="zh-CN" dirty="0"/>
              <a:t>, uses concepts from Clean Architecture.</a:t>
            </a:r>
          </a:p>
          <a:p>
            <a:pPr marL="0" indent="0">
              <a:buNone/>
            </a:pPr>
            <a:r>
              <a:rPr lang="en-US" altLang="zh-CN" dirty="0" err="1">
                <a:hlinkClick r:id="rId7"/>
              </a:rPr>
              <a:t>todo</a:t>
            </a:r>
            <a:r>
              <a:rPr lang="en-US" altLang="zh-CN" dirty="0">
                <a:hlinkClick r:id="rId7"/>
              </a:rPr>
              <a:t>-</a:t>
            </a:r>
            <a:r>
              <a:rPr lang="en-US" altLang="zh-CN" dirty="0" err="1">
                <a:hlinkClick r:id="rId7"/>
              </a:rPr>
              <a:t>mvp</a:t>
            </a:r>
            <a:r>
              <a:rPr lang="en-US" altLang="zh-CN" dirty="0">
                <a:hlinkClick r:id="rId7"/>
              </a:rPr>
              <a:t>-dagger/</a:t>
            </a:r>
            <a:r>
              <a:rPr lang="en-US" altLang="zh-CN" dirty="0"/>
              <a:t> - Based on </a:t>
            </a:r>
            <a:r>
              <a:rPr lang="en-US" altLang="zh-CN" dirty="0" err="1"/>
              <a:t>todo-mvp</a:t>
            </a:r>
            <a:r>
              <a:rPr lang="en-US" altLang="zh-CN" dirty="0"/>
              <a:t>, uses Dagger2 for Dependency Injection</a:t>
            </a:r>
          </a:p>
          <a:p>
            <a:pPr marL="0" indent="0">
              <a:buNone/>
            </a:pPr>
            <a:r>
              <a:rPr lang="en-US" altLang="zh-CN" dirty="0" err="1">
                <a:hlinkClick r:id="rId8"/>
              </a:rPr>
              <a:t>todo-mvp-contentproviders</a:t>
            </a:r>
            <a:r>
              <a:rPr lang="en-US" altLang="zh-CN" dirty="0">
                <a:hlinkClick r:id="rId8"/>
              </a:rPr>
              <a:t>/</a:t>
            </a:r>
            <a:r>
              <a:rPr lang="en-US" altLang="zh-CN" dirty="0"/>
              <a:t> - Based on </a:t>
            </a:r>
            <a:r>
              <a:rPr lang="en-US" altLang="zh-CN" dirty="0" err="1"/>
              <a:t>todo</a:t>
            </a:r>
            <a:r>
              <a:rPr lang="en-US" altLang="zh-CN" dirty="0"/>
              <a:t>-</a:t>
            </a:r>
            <a:r>
              <a:rPr lang="en-US" altLang="zh-CN" dirty="0" err="1"/>
              <a:t>mvp</a:t>
            </a:r>
            <a:r>
              <a:rPr lang="en-US" altLang="zh-CN" dirty="0"/>
              <a:t>-loaders, fetches data using Loaders and uses Content </a:t>
            </a:r>
            <a:r>
              <a:rPr lang="en-US" altLang="zh-CN" dirty="0" smtClean="0"/>
              <a:t>Providers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本文档主要分析</a:t>
            </a:r>
            <a:r>
              <a:rPr lang="en-US" altLang="zh-CN" dirty="0" err="1" smtClean="0">
                <a:hlinkClick r:id="rId3"/>
              </a:rPr>
              <a:t>todo-mvp</a:t>
            </a:r>
            <a:r>
              <a:rPr lang="zh-CN" altLang="en-US" dirty="0" smtClean="0"/>
              <a:t>例子，该例子是最基本的，也是大多数应用场景下会使用到的实现形式。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92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的分析：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Todo-mvp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的功能与结构：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Todo-mvp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是实现一个类似于备忘录的应用，可以添加一个备忘录项，也可以浏览、筛选备忘录项，并设置备忘录项已完成等功能。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Todo-mvp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的结构如下：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928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的分析：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49353" cy="435133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Todo-mvp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结构说明：</a:t>
            </a:r>
            <a:endParaRPr lang="en-US" altLang="zh-CN" dirty="0" smtClean="0"/>
          </a:p>
          <a:p>
            <a:r>
              <a:rPr lang="en-US" altLang="zh-CN" dirty="0" err="1" smtClean="0"/>
              <a:t>Addedittask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statistics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taskdetail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：这个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个模块结构类似，都是对应于</a:t>
            </a:r>
            <a:r>
              <a:rPr lang="en-US" altLang="zh-CN" dirty="0" err="1" smtClean="0"/>
              <a:t>mvp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，只是实现不同的业务功能，如编辑、浏览等。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：主要对应于</a:t>
            </a:r>
            <a:r>
              <a:rPr lang="en-US" altLang="zh-CN" dirty="0" err="1" smtClean="0"/>
              <a:t>mvp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，即数据层实现，其包含了</a:t>
            </a:r>
            <a:r>
              <a:rPr lang="en-US" altLang="zh-CN" dirty="0" smtClean="0"/>
              <a:t>local data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remote data</a:t>
            </a:r>
            <a:r>
              <a:rPr lang="zh-CN" altLang="en-US" dirty="0" smtClean="0"/>
              <a:t>的实现，即读取本地数据库和获取远程数据。</a:t>
            </a:r>
            <a:endParaRPr lang="en-US" altLang="zh-CN" dirty="0" smtClean="0"/>
          </a:p>
          <a:p>
            <a:r>
              <a:rPr lang="en-US" altLang="zh-CN" dirty="0" err="1" smtClean="0"/>
              <a:t>Utils</a:t>
            </a:r>
            <a:r>
              <a:rPr lang="zh-CN" altLang="en-US" dirty="0" smtClean="0"/>
              <a:t>：其他工具类模块的实现，与</a:t>
            </a:r>
            <a:r>
              <a:rPr lang="en-US" altLang="zh-CN" dirty="0" err="1" smtClean="0"/>
              <a:t>mvp</a:t>
            </a:r>
            <a:r>
              <a:rPr lang="zh-CN" altLang="en-US" dirty="0" smtClean="0"/>
              <a:t>无关，不做详述。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08402" y="830824"/>
            <a:ext cx="3145398" cy="53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3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的分析：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层的实现分析：</a:t>
            </a:r>
            <a:endParaRPr lang="en-US" altLang="zh-CN" dirty="0" smtClean="0"/>
          </a:p>
          <a:p>
            <a:r>
              <a:rPr lang="en-US" altLang="zh-CN" dirty="0" err="1" smtClean="0"/>
              <a:t>Addedittask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statistics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taskdetail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tasks4</a:t>
            </a:r>
            <a:r>
              <a:rPr lang="zh-CN" altLang="en-US" dirty="0" smtClean="0"/>
              <a:t>个模块都是作为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的实现，其结构都一样，以下只针对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模块作分析，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模块的结构如下：</a:t>
            </a:r>
            <a:endParaRPr lang="en-US" altLang="zh-CN" dirty="0" smtClean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33468" y="3806827"/>
            <a:ext cx="3533353" cy="20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8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mvp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的分析：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ScrollChildSwipeRefreshLayout</a:t>
            </a:r>
            <a:r>
              <a:rPr lang="zh-CN" altLang="en-US" dirty="0" smtClean="0"/>
              <a:t>：自定义下拉刷新控件。</a:t>
            </a:r>
            <a:endParaRPr lang="en-US" altLang="zh-CN" dirty="0" smtClean="0"/>
          </a:p>
          <a:p>
            <a:r>
              <a:rPr lang="en-US" altLang="zh-CN" dirty="0" err="1" smtClean="0"/>
              <a:t>TasksActivity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的实现类。</a:t>
            </a:r>
            <a:endParaRPr lang="en-US" altLang="zh-CN" dirty="0" smtClean="0"/>
          </a:p>
          <a:p>
            <a:r>
              <a:rPr lang="en-US" altLang="zh-CN" dirty="0" err="1" smtClean="0"/>
              <a:t>TasksContract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交互接口的定义。</a:t>
            </a:r>
            <a:endParaRPr lang="en-US" altLang="zh-CN" dirty="0" smtClean="0"/>
          </a:p>
          <a:p>
            <a:r>
              <a:rPr lang="en-US" altLang="zh-CN" dirty="0" err="1" smtClean="0"/>
              <a:t>TasksFragment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的实现，</a:t>
            </a:r>
            <a:r>
              <a:rPr lang="en-US" altLang="zh-CN" dirty="0" smtClean="0"/>
              <a:t>UI</a:t>
            </a:r>
            <a:r>
              <a:rPr lang="zh-CN" altLang="en-US" dirty="0" smtClean="0"/>
              <a:t>相关的实现在此类中。</a:t>
            </a:r>
            <a:endParaRPr lang="en-US" altLang="zh-CN" dirty="0" smtClean="0"/>
          </a:p>
          <a:p>
            <a:r>
              <a:rPr lang="en-US" altLang="zh-CN" dirty="0" err="1" smtClean="0"/>
              <a:t>TasksPresenter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presenter</a:t>
            </a:r>
            <a:r>
              <a:rPr lang="zh-CN" altLang="en-US" dirty="0" smtClean="0"/>
              <a:t>的实现，业务逻辑的实现在类中。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72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1215</Words>
  <Application>Microsoft Office PowerPoint</Application>
  <PresentationFormat>宽屏</PresentationFormat>
  <Paragraphs>104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Android中使用MVP模式分离Activity与业务逻辑</vt:lpstr>
      <vt:lpstr>基本内容</vt:lpstr>
      <vt:lpstr>一、什么是MVP模式：</vt:lpstr>
      <vt:lpstr>什么是MVP模式：</vt:lpstr>
      <vt:lpstr>二、Google mvp demo的分析：</vt:lpstr>
      <vt:lpstr>Google mvp demo的分析：</vt:lpstr>
      <vt:lpstr>Google mvp demo的分析：</vt:lpstr>
      <vt:lpstr>Google mvp demo的分析：</vt:lpstr>
      <vt:lpstr>Google mvp demo的分析：</vt:lpstr>
      <vt:lpstr>Google mvp demo的分析：</vt:lpstr>
      <vt:lpstr>Google mvp demo的分析：</vt:lpstr>
      <vt:lpstr>Google mvp demo的分析：</vt:lpstr>
      <vt:lpstr>Google mvp demo的分析：</vt:lpstr>
      <vt:lpstr>Google mvp demo的分析：</vt:lpstr>
      <vt:lpstr>Google mvp demo的分析：</vt:lpstr>
      <vt:lpstr>Google mvp demo的分析：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Android中使用MVP模式分离Activity与业务逻辑</dc:title>
  <dc:creator>cga2351</dc:creator>
  <cp:lastModifiedBy>cga2351</cp:lastModifiedBy>
  <cp:revision>22</cp:revision>
  <dcterms:created xsi:type="dcterms:W3CDTF">2016-08-07T11:16:54Z</dcterms:created>
  <dcterms:modified xsi:type="dcterms:W3CDTF">2016-08-07T14:59:20Z</dcterms:modified>
</cp:coreProperties>
</file>