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7" r:id="rId6"/>
    <p:sldId id="262" r:id="rId7"/>
    <p:sldId id="263" r:id="rId8"/>
    <p:sldId id="264" r:id="rId9"/>
    <p:sldId id="265" r:id="rId10"/>
    <p:sldId id="260" r:id="rId11"/>
    <p:sldId id="270" r:id="rId12"/>
    <p:sldId id="271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3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3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8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1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4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69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7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9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6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1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9F7D-B2A1-4EB0-ADF3-7C0D628F80EA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01B6-62B3-47FE-B5F3-9697FD16A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3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表达式的基本使用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85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表达式，还有很多内容，如</a:t>
            </a:r>
            <a:r>
              <a:rPr lang="zh-CN" altLang="en-US" dirty="0" smtClean="0"/>
              <a:t>方法引用、</a:t>
            </a:r>
            <a:r>
              <a:rPr lang="zh-CN" altLang="en-US" dirty="0" smtClean="0"/>
              <a:t>函数式编程等，内容较多，未作详细了解，</a:t>
            </a:r>
            <a:r>
              <a:rPr lang="zh-CN" altLang="en-US" dirty="0"/>
              <a:t>不作说明</a:t>
            </a:r>
            <a:r>
              <a:rPr lang="zh-CN" altLang="en-US" dirty="0" smtClean="0"/>
              <a:t>。可以参考以下博客：</a:t>
            </a:r>
            <a:r>
              <a:rPr lang="en-US" altLang="zh-CN" dirty="0" smtClean="0"/>
              <a:t>http</a:t>
            </a:r>
            <a:r>
              <a:rPr lang="en-US" altLang="zh-CN" dirty="0"/>
              <a:t>://zh.lucida.me/blog/java-8-lambdas-insideout-language-features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6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Android Studio</a:t>
            </a:r>
            <a:r>
              <a:rPr lang="zh-CN" altLang="en-US" dirty="0"/>
              <a:t>中的配置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studio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表达式，可以按如下配置：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jack</a:t>
            </a:r>
            <a:r>
              <a:rPr lang="zh-CN" altLang="en-US" dirty="0" smtClean="0"/>
              <a:t>工具链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retrolambda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35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中的配置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jack</a:t>
            </a:r>
            <a:r>
              <a:rPr lang="zh-CN" altLang="en-US" dirty="0" smtClean="0"/>
              <a:t>工具链：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build.gradle</a:t>
            </a:r>
            <a:r>
              <a:rPr lang="zh-CN" altLang="en-US" dirty="0" smtClean="0"/>
              <a:t>文件中，在</a:t>
            </a:r>
            <a:r>
              <a:rPr lang="en-US" altLang="zh-CN" dirty="0" smtClean="0"/>
              <a:t>android-&gt;</a:t>
            </a:r>
            <a:r>
              <a:rPr lang="en-US" altLang="zh-CN" dirty="0" err="1" smtClean="0"/>
              <a:t>defaultConfig</a:t>
            </a:r>
            <a:r>
              <a:rPr lang="zh-CN" altLang="en-US" dirty="0" smtClean="0"/>
              <a:t>节点中，增加</a:t>
            </a:r>
            <a:r>
              <a:rPr lang="en-US" altLang="zh-CN" dirty="0" err="1" smtClean="0"/>
              <a:t>jackOptions</a:t>
            </a:r>
            <a:r>
              <a:rPr lang="zh-CN" altLang="en-US" dirty="0" smtClean="0"/>
              <a:t>设置，如下：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jackOptions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smtClean="0"/>
              <a:t>	enabled </a:t>
            </a:r>
            <a:r>
              <a:rPr lang="en-US" altLang="zh-CN" dirty="0"/>
              <a:t>true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	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但该方法需要</a:t>
            </a:r>
            <a:r>
              <a:rPr lang="en-US" altLang="zh-CN" dirty="0"/>
              <a:t>Build Tools 24.0.0 </a:t>
            </a:r>
            <a:r>
              <a:rPr lang="zh-CN" altLang="en-US" dirty="0" smtClean="0"/>
              <a:t>，而且根据网上的一些博客，说是和</a:t>
            </a:r>
            <a:r>
              <a:rPr lang="en-US" altLang="zh-CN" dirty="0" err="1" smtClean="0"/>
              <a:t>ButterKnife</a:t>
            </a:r>
            <a:r>
              <a:rPr lang="zh-CN" altLang="en-US" dirty="0" smtClean="0"/>
              <a:t>等注解插件有冲突，具体没有试过。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534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Studio</a:t>
            </a:r>
            <a:r>
              <a:rPr lang="zh-CN" altLang="en-US" dirty="0" smtClean="0"/>
              <a:t>中的配置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retrolambda</a:t>
            </a:r>
            <a:r>
              <a:rPr lang="zh-CN" altLang="en-US" dirty="0" smtClean="0"/>
              <a:t>插件：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先在工程的</a:t>
            </a:r>
            <a:r>
              <a:rPr lang="en-US" altLang="zh-CN" dirty="0" err="1" smtClean="0"/>
              <a:t>build.gradle</a:t>
            </a:r>
            <a:r>
              <a:rPr lang="zh-CN" altLang="en-US" dirty="0" smtClean="0"/>
              <a:t>文件中，在</a:t>
            </a:r>
            <a:r>
              <a:rPr lang="en-US" altLang="zh-CN" dirty="0" err="1" smtClean="0"/>
              <a:t>buildscript</a:t>
            </a:r>
            <a:r>
              <a:rPr lang="en-US" altLang="zh-CN" dirty="0" smtClean="0"/>
              <a:t>-&gt;dependencies</a:t>
            </a:r>
            <a:r>
              <a:rPr lang="zh-CN" altLang="en-US" dirty="0" smtClean="0"/>
              <a:t>节点中加入：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'me.tatarka:gradle-retrolambda:3.2.0‘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buildscript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repositories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jcenter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dependencies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classpath</a:t>
            </a:r>
            <a:r>
              <a:rPr lang="en-US" altLang="zh-CN" dirty="0"/>
              <a:t> 'com.android.tools.build:gradle:2.1.0'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classpath</a:t>
            </a:r>
            <a:r>
              <a:rPr lang="en-US" altLang="zh-CN" dirty="0"/>
              <a:t> 'me.tatarka:gradle-retrolambda:3.2.0'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0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中的配置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然后在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目录下的</a:t>
            </a:r>
            <a:r>
              <a:rPr lang="en-US" altLang="zh-CN" dirty="0" err="1" smtClean="0"/>
              <a:t>build.gradle</a:t>
            </a:r>
            <a:r>
              <a:rPr lang="zh-CN" altLang="en-US" dirty="0" smtClean="0"/>
              <a:t>中加入插件的引用：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apply </a:t>
            </a:r>
            <a:r>
              <a:rPr lang="en-US" altLang="zh-CN" dirty="0"/>
              <a:t>plugin: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me.tatarka.retrolambda</a:t>
            </a:r>
            <a:r>
              <a:rPr lang="en-US" altLang="zh-CN" dirty="0" smtClean="0"/>
              <a:t>‘</a:t>
            </a:r>
          </a:p>
          <a:p>
            <a:endParaRPr lang="en-US" altLang="zh-CN" dirty="0"/>
          </a:p>
          <a:p>
            <a:r>
              <a:rPr lang="zh-CN" altLang="en-US" dirty="0" smtClean="0"/>
              <a:t>并在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结点下增加</a:t>
            </a:r>
            <a:r>
              <a:rPr lang="en-US" altLang="zh-CN" dirty="0" err="1" smtClean="0"/>
              <a:t>compileOptions</a:t>
            </a:r>
            <a:r>
              <a:rPr lang="zh-CN" altLang="en-US" dirty="0" smtClean="0"/>
              <a:t>，定义为使用</a:t>
            </a:r>
            <a:r>
              <a:rPr lang="en-US" altLang="zh-CN" dirty="0" smtClean="0"/>
              <a:t>java8</a:t>
            </a:r>
            <a:r>
              <a:rPr lang="zh-CN" altLang="en-US" dirty="0" smtClean="0"/>
              <a:t>，如下：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compileOptions</a:t>
            </a: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sourceCompatibility</a:t>
            </a:r>
            <a:r>
              <a:rPr lang="en-US" altLang="zh-CN" dirty="0"/>
              <a:t> JavaVersion.VERSION_1_8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targetCompatibility</a:t>
            </a:r>
            <a:r>
              <a:rPr lang="en-US" altLang="zh-CN" dirty="0"/>
              <a:t> JavaVersion.VERSION_1_8</a:t>
            </a:r>
          </a:p>
          <a:p>
            <a:pPr marL="457200" lvl="1" indent="0">
              <a:buNone/>
            </a:pPr>
            <a:r>
              <a:rPr lang="en-US" altLang="zh-CN" dirty="0"/>
              <a:t>    }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4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表达式是一种常见的编程方式，或者说是编程语言结构，它本质是一种没有名称的函数，即匿名函数，在函数式编程语言中应用较多，如</a:t>
            </a:r>
            <a:r>
              <a:rPr lang="en-US" altLang="zh-CN" dirty="0" smtClean="0"/>
              <a:t>lisp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61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Java8</a:t>
            </a:r>
            <a:r>
              <a:rPr lang="zh-CN" altLang="en-US" dirty="0" smtClean="0"/>
              <a:t>中引入的，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表达式的引入可以使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编程具有函数式编程的风格。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表达式的很多功能在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中都可以使用嵌套类型通过回调来实现，但语法很冗长，即便只有一行代码也需要定义一个完整的类型，例如：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51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写一个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，会写成这样：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Runnable 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 = new Runnable()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          @Override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          public void run() {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doSomething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      };</a:t>
            </a:r>
          </a:p>
          <a:p>
            <a:r>
              <a:rPr lang="zh-CN" altLang="en-US" dirty="0" smtClean="0"/>
              <a:t>实际上在写代码时，灰色部分都是自动生成的。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换成是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表达式，就只需要一行：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Runnable 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 = () -&gt; {</a:t>
            </a:r>
            <a:r>
              <a:rPr lang="en-US" altLang="zh-CN" dirty="0" err="1" smtClean="0"/>
              <a:t>doSomething</a:t>
            </a:r>
            <a:r>
              <a:rPr lang="en-US" altLang="zh-CN" dirty="0" smtClean="0"/>
              <a:t>();}</a:t>
            </a:r>
          </a:p>
        </p:txBody>
      </p:sp>
    </p:spTree>
    <p:extLst>
      <p:ext uri="{BB962C8B-B14F-4D97-AF65-F5344CB8AC3E}">
        <p14:creationId xmlns:p14="http://schemas.microsoft.com/office/powerpoint/2010/main" val="31416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表达式的基本语法：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(p, q) -&gt; { statements }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为函数参数列表，</a:t>
            </a:r>
            <a:r>
              <a:rPr lang="en-US" altLang="zh-CN" dirty="0" smtClean="0"/>
              <a:t>{statements}</a:t>
            </a:r>
            <a:r>
              <a:rPr lang="zh-CN" altLang="en-US" dirty="0" smtClean="0"/>
              <a:t>为函数体。</a:t>
            </a:r>
            <a:endParaRPr lang="en-US" altLang="zh-CN" dirty="0" smtClean="0"/>
          </a:p>
          <a:p>
            <a:r>
              <a:rPr lang="zh-CN" altLang="en-US" dirty="0" smtClean="0"/>
              <a:t>从基本语法可以看出，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表达式的书写没有函数名。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9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的基本原理，或者说为什么可以这样写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表达式，写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表达式需要注意什么？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以下解释摘自 </a:t>
            </a:r>
            <a:r>
              <a:rPr lang="en-US" altLang="zh-CN" dirty="0" smtClean="0"/>
              <a:t>&lt;&lt;java</a:t>
            </a:r>
            <a:r>
              <a:rPr lang="zh-CN" altLang="en-US" dirty="0" smtClean="0"/>
              <a:t>技术手册第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版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编译器在遇到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表达式时，会把它解释为一个方法的主体，这个方法具有特定的签名，具体是哪个函数，需要根据实际</a:t>
            </a:r>
            <a:r>
              <a:rPr lang="zh-CN" altLang="en-US" dirty="0" smtClean="0"/>
              <a:t>确定，即上下文。也就是说</a:t>
            </a:r>
            <a:r>
              <a:rPr lang="zh-CN" altLang="en-US" dirty="0" smtClean="0"/>
              <a:t>，在使用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表达式时，需要满足以下条件才是合法的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代码，否则无法确定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表达式含义。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表达式必须使用在期望接口类型实例的地方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、该接口类型必须只有一个强制方法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非默认方法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表达式与这个强制方法的签名必须完全一致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0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关于强制方法（非默认方法）：强制方法（非默认方法）即接口实例必须实现的方法。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java8</a:t>
            </a:r>
            <a:r>
              <a:rPr lang="zh-CN" altLang="en-US" dirty="0" smtClean="0"/>
              <a:t>之前，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实例需要实现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中的所有接口，即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中所有方法都为强制方法；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java8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可以定义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方法，</a:t>
            </a:r>
            <a:r>
              <a:rPr lang="en-US" altLang="zh-CN" dirty="0" smtClean="0"/>
              <a:t> default</a:t>
            </a:r>
            <a:r>
              <a:rPr lang="zh-CN" altLang="en-US" dirty="0" smtClean="0"/>
              <a:t>方法必须定义方法体，定义成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的方法就不再是强制方法，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的实例可以不用实现该方法，会继承默认方法，例如：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public interface interface1</a:t>
            </a:r>
          </a:p>
          <a:p>
            <a:pPr marL="0" indent="0">
              <a:buNone/>
            </a:pPr>
            <a:r>
              <a:rPr lang="en-US" altLang="zh-CN" dirty="0" smtClean="0"/>
              <a:t>    {</a:t>
            </a:r>
          </a:p>
          <a:p>
            <a:pPr marL="0" indent="0">
              <a:buNone/>
            </a:pPr>
            <a:r>
              <a:rPr lang="en-US" altLang="zh-CN" dirty="0" smtClean="0"/>
              <a:t>        default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func1(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p) {return 0;}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func2(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q);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8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涉及到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表达式，也就是说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中必须只有一个非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方法，比如：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01588" y="2788024"/>
            <a:ext cx="4056529" cy="338893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//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错误写法：</a:t>
            </a:r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interface interface1</a:t>
            </a: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{</a:t>
            </a: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func1(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p);</a:t>
            </a: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func2(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p, 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q);</a:t>
            </a: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pPr algn="just"/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interface1 if1 = (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p,q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-&gt; {p = 1;};</a:t>
            </a:r>
          </a:p>
          <a:p>
            <a:pPr algn="just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编译错误，提示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interface1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有未实现的方法。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30788" y="2788024"/>
            <a:ext cx="4056529" cy="338893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//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正确写法：</a:t>
            </a:r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public interface interface1</a:t>
            </a: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{</a:t>
            </a: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default 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func1(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p) {return p;}</a:t>
            </a: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func2(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p, 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q);</a:t>
            </a: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pPr algn="just"/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interface1 if1 = (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p,q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-&gt; p;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725</Words>
  <Application>Microsoft Office PowerPoint</Application>
  <PresentationFormat>宽屏</PresentationFormat>
  <Paragraphs>111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Android中lambda表达式的基本使用</vt:lpstr>
      <vt:lpstr>一、lambda表达式</vt:lpstr>
      <vt:lpstr>二、java中的lambda</vt:lpstr>
      <vt:lpstr>java中的lambda</vt:lpstr>
      <vt:lpstr>java中的lambda</vt:lpstr>
      <vt:lpstr>java中的lambda</vt:lpstr>
      <vt:lpstr>java中的lambda</vt:lpstr>
      <vt:lpstr>java中的lambda</vt:lpstr>
      <vt:lpstr>java中的lambda</vt:lpstr>
      <vt:lpstr>java中的lambda</vt:lpstr>
      <vt:lpstr>三、Android Studio中的配置</vt:lpstr>
      <vt:lpstr>Android Studio中的配置</vt:lpstr>
      <vt:lpstr>Android Studio中的配置</vt:lpstr>
      <vt:lpstr>Android Studio中的配置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Android中lambda表达式的基本使用</dc:title>
  <dc:creator>cga2351</dc:creator>
  <cp:lastModifiedBy>cga2351</cp:lastModifiedBy>
  <cp:revision>40</cp:revision>
  <dcterms:created xsi:type="dcterms:W3CDTF">2016-07-12T13:13:22Z</dcterms:created>
  <dcterms:modified xsi:type="dcterms:W3CDTF">2016-07-13T15:14:39Z</dcterms:modified>
</cp:coreProperties>
</file>