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58" r:id="rId6"/>
    <p:sldId id="259" r:id="rId7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16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5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8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3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4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5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1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9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6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8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8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1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459611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9000" tIns="135000" rIns="162000" bIns="135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350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9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40759" y="120505"/>
            <a:ext cx="218599" cy="218599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5495069"/>
                  </p:ext>
                </p:extLst>
              </p:nvPr>
            </p:nvGraphicFramePr>
            <p:xfrm>
              <a:off x="0" y="459611"/>
              <a:ext cx="9144000" cy="639838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459611"/>
                <a:ext cx="9144000" cy="63983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Suplemento 6">
                <a:extLst>
                  <a:ext uri="{FF2B5EF4-FFF2-40B4-BE49-F238E27FC236}">
                    <a16:creationId xmlns:a16="http://schemas.microsoft.com/office/drawing/2014/main" id="{AD32E6D0-8A0E-E10A-6D4E-C4B3DAD761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9242218"/>
                  </p:ext>
                </p:extLst>
              </p:nvPr>
            </p:nvGraphicFramePr>
            <p:xfrm>
              <a:off x="0" y="0"/>
              <a:ext cx="9144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Suplemento 6">
                <a:extLst>
                  <a:ext uri="{FF2B5EF4-FFF2-40B4-BE49-F238E27FC236}">
                    <a16:creationId xmlns:a16="http://schemas.microsoft.com/office/drawing/2014/main" id="{AD32E6D0-8A0E-E10A-6D4E-C4B3DAD7614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9144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785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2DA3F92B-E558-DAEC-36E5-CF790ED8AE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3560393"/>
                  </p:ext>
                </p:extLst>
              </p:nvPr>
            </p:nvGraphicFramePr>
            <p:xfrm>
              <a:off x="0" y="0"/>
              <a:ext cx="9144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2DA3F92B-E558-DAEC-36E5-CF790ED8AE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9144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01103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19e140b6-3610-48b5-9b03-95deaaf352e8}">
  <we:reference id="WA200003233" version="2.0.0.3" store="pt-BR" storeType="OMEX"/>
  <we:alternateReferences/>
  <we:properties>
    <we:property name="Microsoft.Office.CampaignId" value="&quot;none&quot;"/>
    <we:property name="reportUrl" value="&quot;/groups/me/reports/3a239a71-86f6-4f37-af92-67081fb2fb1f/5afa0ceae13da9ceca92?bookmarkGuid=052b9115-7be3-4e4a-a47a-b5e4c5dc3188&amp;bookmarkUsage=1&amp;ctid=20e2b0b5-c677-4378-8d25-ac83c5ae5dd6&amp;fromEntryPoint=export&quot;"/>
    <we:property name="reportState" value="&quot;CONNECTED&quot;"/>
    <we:property name="artifactViewState" value="&quot;live&quot;"/>
    <we:property name="reportEmbeddedTime" value="&quot;2024-08-17T01:32:15.347Z&quot;"/>
    <we:property name="creatorSessionId" value="&quot;1310bc48-d923-4444-8c9c-f2fbb0737767&quot;"/>
    <we:property name="creatorUserId" value="&quot;10032003749FB17C&quot;"/>
    <we:property name="creatorTenantId" value="&quot;20e2b0b5-c677-4378-8d25-ac83c5ae5dd6&quot;"/>
    <we:property name="pageDisplayName" value="&quot;Página 1&quot;"/>
    <we:property name="pageName" value="&quot;5afa0ceae13da9ceca92&quot;"/>
    <we:property name="reportName" value="&quot;Dashboard de Vendas by cgaamorim&quot;"/>
    <we:property name="isVisualContainerHeaderHidden" value="false"/>
    <we:property name="isFiltersActionButtonVisible" value="true"/>
    <we:property name="initialStateBookmark" value="&quot;H4sIAAAAAAAAA+1Y227bOBD9lUAvfXECXaxb33LFBknaIAmyD0VQjMiRzEKWVIrKxg38Q/sb+2M7pCQnbpS6cYpuNu2LQQ+Hw5kzZ4akbi0u6iqH2TuYovXWOiy4YMBLueFYI6tohTvv3x+dbJ8dfXy3fbJP4rJSoixq6+2tpUBmqC5F3UCuTZDww9XIgjw/hUz/SyGvcWRVKOuygFx8wVaZppRscD6y8KbKSwna5LkChdrsNanTf9rb2fJoR2BKXOM5MtVKfUjBZgjoeBxihgxil9TqVsF4NqiiTZvtd8tCgShoGy3zYgy8NErGXhxEceiHbsC1PBW56lSS2f5NJSk6inlWaVS2+TUUDLllQpBYtx7fWn8IlCDZZHaM15hryf7w/MOpU1kSUmp2CVK0iJSNZPhQsZWfYWqmCiUUWSN/C3JJaHTnhGyX04Ux8rTfgMR7Gmutds+fbvy5EbDBcYODgtZUF4q1XZTm/6T8a1ciWSCc7PloAcouibJSEofyXwqXk3/+rgeAuSJJLYos71h/R8CLFq86FwylrqnkE5HXUG2KVFN6kCERVC8i0lWtgwLrO2Iujy77mnFH1oEsp2ZZF6pOxgKN45Kyo6O8gCTHj34KcYScb3pxFG+OHdfdhChMNhPuu4EfptzGMS1vHaaQRtafE5RozFMZcaE67A+L5XzUnUreTIsVmerTSY5qEO9loyUcbXoJeWPaC9k8FqoF5rYVk55rO+NjrXk1p5/53KzReRpAb1pygy+aih4092YHasHeWPN5a65vQeTZp3tNZuHU62Z3V/WvO8iuhHXJMmAT5AemtPba8/FQ4bRNtDBHQ81ot0Mz3C2nFflRt+7f/TsShW4CeodUtVPfUQrPKtPB4hlZZyKbqEeY3hfOXCsuXwb0lKXriAoFiro/oFsYZJmbUV8DpJZrJNvZzw3KGUVkNO5yt6Xj2VpkbWsgJ1vaaTImaoIrh6rWnVRfFUjE0YBzhLMn9JYfD6jx7lQURe+aLo1nRGyY90jIy/uQkixLk8oejL4FFU2eE3MnIucSi46pyyorOqfe7aLM6LBabNf1Ps8Lfcf1o8SxkyCB0Mc4XP9+tJ1lEjPoj43l1D0tpV91hXuZ2jgHzU8tPWiK7t5or3t1+VFe0ZA3TK1zU6gE7k5AqqW7Ai0qJUe5MzPI7wnZX5HpErD/clDX5Bo8QDvQZ2uU8/egfGW6muOFIdMFDjY4vpuCz5MXTl+N48YpkRG/AtP5H1MYSPflc/hb0P+3PPYixtxxmKYs8hPmuUGcRi+cx09vw7+f1b+f1aue1T+3451jNqWL1Dodj+VNTaWJvPVlsPmt7ievOcO/1tOyvUyPeRz6vp94ceAmth+jcfWbRBJTyHCZOdpWMmZpnCYRRH5kI4KLjr/SVj2BasAWJGHkJHbgsSBKY88JHL7aL4U3KilvHlob24C+E48diF3X9jFyIniOtQiCJGU8jRLPc1KHRcF6cRpzQx/bykbVFTA8hQIHvhmZJzBH3o0f+25kPndbZhPyRdA7c8UC/c5afGWaz/8FaS1Mg5AXAAA=&quot;"/>
    <we:property name="bookmark" value="&quot;H4sIAAAAAAAAA+1Y227cNhD9FUMveVkbuqxueXN8QY24hREb7kNhFCNypGWglRSKcr019of6G/2xDklp7Y3lbLwOWtfJy4I7HA1nzpwZjnTrcNE2JSx+gTk6b52TigsGvJY7njNxKiucYhLHUzeKeZa5qRf5WejTbt0oUVet8/bWUSALVJei7aDUlkj4mxOkGAV5kk2DNErSOIz9iDtXEwfK8gwKrZND2eLEaVC2dQWl+BOtCdpSssPlxMGbpqwl6IPOFSjUh12TOv0nx7y9gPwApsQ1niNTVhpCDi5DQC/gkDJkkGp3W6tg/B1V0abN8Qd1pUBUdIyWjYZB8lyUqlfJFkc3jaSYCYlFoyHb59dQMeSOCUFiaz2+dX4SKEGy2eIUr7HUkqPx/YdbZ7ImpNTiEqSwiNSdZPhQ0co/YG62KiUUWSN/K3JJaHSXhGyf8JUx8nQ4gMSHGmutds+ffv2pE7DDcYeDAmuqD8XZr2rzf1b/cSCRLBBO7nKyAuWAREUtiWDld4XLz3//1Y4Ac0WSVlRF2bP+joAXFq+2FAylrrTsI5HXUG2OVGl6USARVD9EpGusgwLbO2Kury6HmvEnzrGs5+axPlSdjBUapzVlR0d5AVmJv4c5pAlyvhukSbo79Xx/F5I428146EdhnHMXp/S4dZhCmji/zlCiMU9lxIXqsT+p1vPR9iplN682ZGpIJzmqQbyXDUs4OvQSys40HbJ5KpQF5taKSc93veBUa14t6We5NM/oPI2gN6+5wRdNRY+ae/MOWsHeOMulNTe0IPLs470ms3LqdbO7r/rXHWRfwrpkGbAZ8mNTWof28jxROLeJFuZqaBmddmKWB/W8IT9a6/7dv/ei0k1An5Aru/UVpfCsMh0tnonzQRQz9QjTh8JZasX1SUFvObqOqFCgaocL2sIg69LOAH0NkFqpkbS7nzqUC4rIaNzlbk/Hs7fK2t5ITva002RMtARXCU2rO6keFUjE0YDzHhdP6C3fHlDj3ZmoqsE1XRrPiNgw75GQ188hJVnXJpUDGEMLqrqyJObORMklVj1T11Ue7ZzT0yGqi7qgy2p1XN/7giAOPT9MMs/NogziENN4+/lovygkFjBcG+upe1pKP+sK9zK1cw6an1p63FX93OhuO7p8K69oyTumtpkUGoEHM5BqbVagh2rJUb5bGOQPhRxGZBoCjl4O6ppcoxdoD/pii3L+GpSvTFfzgjhmusDBBS/0cwh59sLpq3HcOSMy4mdgev9jCgPpvnwOfwn6/5bHQcKYP43znCVhxgI/SvPkhfP46W34x2v1j9fqTa/V/27HO8diToPUNh2PlV1LpYnc+jLa/Db3k9ec4e/r1dIO01OexmEYZkEa+Zkbpmhc/SKRxBwKXGeOtpVNWZ7mWQJJmLiI4KMXbrTVzqAZsQVZnHiZGwUsSvI08CKPb/ZL4Y3K6puH1qYuYOilUw9S33dDTLwEnmMtgSjLGc+TLAi83GNJtF2cxtzYx7a6U20DDM+gwpFvRuYVmCPv1499NzKfu1dfjZbLfwCZexrDfRcAAA==&quot;"/>
    <we:property name="datasetId" value="&quot;13483de2-946d-4115-b1bd-b640b55bd4b7&quot;"/>
    <we:property name="embedUrl" value="&quot;/reportEmbed?reportId=3a239a71-86f6-4f37-af92-67081fb2fb1f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E6E6E6&quot;"/>
    <we:property name="isFooterCollapsed" value="false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0C75D1D-3C4F-42F5-BD20-A2E4FE74DD3B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3a239a71-86f6-4f37-af92-67081fb2fb1f/ba936d7f10cceb3de232?bookmarkGuid=8e38ab24-f0cb-48d2-9427-0d66cd4c933a&amp;bookmarkUsage=1&amp;ctid=20e2b0b5-c677-4378-8d25-ac83c5ae5dd6&amp;fromEntryPoint=export&quot;"/>
    <we:property name="reportName" value="&quot;Dashboard de Vendas by cgaamorim&quot;"/>
    <we:property name="reportState" value="&quot;CONNECTED&quot;"/>
    <we:property name="embedUrl" value="&quot;/reportEmbed?reportId=3a239a71-86f6-4f37-af92-67081fb2fb1f&amp;config=eyJjbHVzdGVyVXJsIjoiaHR0cHM6Ly9XQUJJLUJSQVpJTC1TT1VUSC1CLVBSSU1BUlktcmVkaXJlY3QuYW5hbHlzaXMud2luZG93cy5uZXQiLCJlbWJlZEZlYXR1cmVzIjp7InVzYWdlTWV0cmljc1ZOZXh0Ijp0cnVlfX0%3D&amp;disableSensitivityBanner=true&quot;"/>
    <we:property name="pageName" value="&quot;ba936d7f10cceb3de232&quot;"/>
    <we:property name="pageDisplayName" value="&quot;Página 2&quot;"/>
    <we:property name="datasetId" value="&quot;13483de2-946d-4115-b1bd-b640b55bd4b7&quot;"/>
    <we:property name="backgroundColor" value="&quot;#E6E6E6&quot;"/>
    <we:property name="bookmark" value="&quot;H4sIAAAAAAAAA+1Z227cNhD9FUMveVkbulJS3px1ghpxCyNO3YfCKHgZ7TLQSgpFud4Y+0P9jf5Yh6S0ztryJVsD2Tp9k4aj4ZwzF1507QnZNiVd/kIX4L32jishORW12gu8iVc5IYkCkqcizOIoTlnKMsZTHK0bLeuq9V5fe5qqGehz2Xa0NJZQ+PvFxKNleUpn5q2gZQsTrwHV1hUt5RdwyjikVQeriQdXTVkrakyeaarBmL1EdXxHF4KDCGekXMtLOAOunZTRPCIiLQKfc2CRgDAKUa11CtazURVj2k4/rStNZYXTGFlIMhqKjGS5YDT1GY8FN/JClrpXYcu3V41CdIh52RhyDsUlrTgIz0JQ0DqPr73D2UzBjOr+9e3G4LQuu8WI/KzuFIcPUNihSku9xDkKWeEc0tC1QqpOVY1E2pG9M1qCk77rqp4X37zO6z+nCpBIYQQXKGllNSt73m8o+OhgcKoMhJp9QvIMVPygVgLUm6VFeyTVQHs4ueX0d0WK0FAUk8wPohQEi4FRVqSxn+546H6tpG73zupS/AjhewitC2EYhIL6jOV+xAsm4jiDZMdDiI+F1I+Hb7L2d4qiWa2wx5Z3XH4ur6Z1V2m19LZIo0bCdE6V3ulUuo/11cWwQqDGp6/WgJ505/7zs4zZi0NJWCRxmGdFAnFIGKGJiF5c+t7r708SFFV8vjyBSyjvurYevzs0OHROlXTLv4WxJbx+H7M25m0gPjIbC6P2lT/98+dO0j0Be4Jq6kz1ULzDqh6ppafV9Evm5ee//2q3aTK87FosCRAuj0cbzuN1/JKZ7TPuZYPs08d1T5pFJCERyeIwLICkUZbEO949n7r1/s8s/k+py53aCNx/JPieG4EwDyHPeR5leFAm5jCS2Kp7kHu5wHPyJtnGFkmpSNKcF4QQ32cFCePsUVsarjSrr+5aS7CyREF8miR5jCem3M/8R621c9qMeBaHBU9wr86D0M8oCUCkYltbJOZZFGRFwLIsJnkU4EZqe5RBGCU5A5KxNOSUCp+k2fat5CV34P83Ns+7sWlLyUFtZKS3ADWz0GZQ4aylTbrGOSihvUnMzafz4eYLO+s7VS/sZz1UE4w1Gyc1Rseg/EhZCX8kBc0zEGI/yrN8Pw7CcJ9mKdtnIglJkhbChxg/dw77plH+NseW3zfESsihYx/f6ozt03vmEE509FardAmHk57TsrOXhGjzRGpHzLUTo17oB/GJ0bxwlwP2GxOnEfYWtbD8gq3oUXOv3tBW8lfeajXcNYyuDmunXnZ290FACad8DuKdTbojdw18rGHhKJCunXOc7Fi4VXvRoBvtsIYPb+9lZcrDTFDob1/et0ng0bSaeB/kbK7vyYEhpewSsXnnbYY8k2GYQrRqhwtoR4OqS/s0ZAeqlYZIN/q5A7VERFbjJnQHBs/BOmgHIyE5ME6jMdkiXSVtWtNjzFU4igRYct7D8huq7vkJtd6dyqoaXDNLw79AbNvqPZA350ElVdc2lAMZQ3FWXVn2RcwFjxORBExEvhA580WQ7/iZAauMm+3iD3Fj/wBY19RX4ytl3em2oRxOaQUjDd9WqQDxSNO3f5zWLX+1+gen+wjs6hoAAA==&quot;"/>
    <we:property name="initialStateBookmark" value="&quot;H4sIAAAAAAAAA+1Z21LbSBD9FUoveTGU7pe8gYFaCkgoyLIPW1RqLi17UrKkjMYsXso/tL+xP7Y9M5KJQWDipSpeZ9+snlZPn9O30fje4aKpCzL7QCbgvHdOSi4Y4ZXc8ZyBU1rhwcePp+f7l6efP+yfH6G4qpWoysZ5f+8oIkegrkUzJYU2gcLfbwYOKYoLMtJPOSkaGDg1yKYqSSH+BKuMS0pOYT5w4K4uKkm0yStFFGizt6iOz7i3txfgjoQpcQtXwJSVUpIFMU9yz2UMaMDBD3xUa6yC8axXRZs22w+rUhFR4jZa5scp8XkapxmnJHEpCznT8lwUqlWhs6O7WiI6xDyrNSv7/JaUDLhjIEhorMf3zv5oJGFEVPt4tLQ4rIrppEd+VU0lg0vIzVKphJrhHrkocQ+h6ZojVReyQiLNys4VKcBKj6dly4urH8fVH0MJSCTXghuUNKIcFS3vDxR8sjAYkRpCRb8geRoqvlBJDvJgZtAeCtnR7g8eOf1DkSI0FIVx6npBApyGQAnNk9BNNjx0v5ZCNTtXVcF/hvC9hNaG0Pd8TlxKMzdgOeVhmEK04SHEn7lQq8M3WPg7RNGokthciycuv5VXw2paKjlz1kijWsBwTKTa6FR6jvX5TTchUOPLNzOgJd26//YsY/biUuTnUehnaR5B6Mc0JhEPti59n/X3FwGSSDaencEtFE9dW6w/XeocuiZS2PFvYKwJrz3ALIw5S4gP9cFCq33jT/v761SQHQ47nChiTbVQnP2y6qml19X0NvNy/vdfzTpNhhXTBksCuM3j3oazuo63mdk247YbZJs+tnuSNIijOIjT0PdziJMgjcIN756vPXr/Z4b/a+pyow4Cz38S/MiDgJ/5kGUsC1Ka0lh/jESm6l7kXkzwO3mZbG0rTgiPkozlcRy7Ls1jP0xX2lJwp2h199RahJXF89glUZSF+MWUuam70lozJnWPZ6GfswjP6szz3ZTEHvCEr2srDlkaeGnu0TQN4yzw8CC1PkrPD6KMQpzSxGeEcDdO0vVbyTZ34P8PNm97sGkKwUAuZaQzATky0EZQ4q6FSbraOiigeUjM5V/X3c0XdtZjWU3May1UHYwFG2cVRkej/ERoAZ+jnGQpcL4bZGm2G3q+v0vShO5SHvlxlOTchRBftw67ulH+NsaW3zbEkouuY5886ozN63tmF0509FGrtAmHm16TYmouCdHmmVCWmHsrRj3f9cIzrXljLwfMOzpOPexNKm74BVPRvebeHZBGsHfOfN7dNfROh4VT253dbRBQwggbAz82SXdo739PFEwsBcK2c4abnXA7tSc1utF0M7x7OhWlLg+9Qa6+f7yvk8C9aTVwLsVorJ7JgS6lzIhYvuzWS47OMEwhUjbdBbSlQVaF+dVlB6oVmki7+nUKcoaIjMZD6PY0nr1F0PZ6QrKnnUZjokG6ClI3usfoq3AUcTDknMLsO6ru7Qk13l2Isuxc06PhXyA2bfUZyMv7oJKsKhPKjoyuOMtpUbRFzDgLIx55lAcu5xl1uZdt+DcDVhnTx8Wf4sb+BbC2qc/7J2U1VU1NGFyQEnoavqlSDnxF0zf/ODlmE6RNYCmseEFn3mJEzOf/AIQNQLcTGwAA&quot;"/>
    <we:property name="isFiltersActionButtonVisible" value="true"/>
    <we:property name="isVisualContainerHeaderHidden" value="false"/>
    <we:property name="reportEmbeddedTime" value="&quot;2024-08-17T01:34:31.595Z&quot;"/>
    <we:property name="creatorTenantId" value="&quot;20e2b0b5-c677-4378-8d25-ac83c5ae5dd6&quot;"/>
    <we:property name="creatorUserId" value="&quot;10032003749FB17C&quot;"/>
    <we:property name="creatorSessionId" value="&quot;ca937d91-e634-4a80-ba36-2bed1ca37b09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6DA32995-C28E-4ACA-976B-F9D6A3DC910C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3a239a71-86f6-4f37-af92-67081fb2fb1f/e74b1886f17e1cdead52?bookmarkGuid=bee178c6-74d8-4e1d-8a31-fff4fa4d7098&amp;bookmarkUsage=1&amp;ctid=20e2b0b5-c677-4378-8d25-ac83c5ae5dd6&amp;fromEntryPoint=export&quot;"/>
    <we:property name="reportName" value="&quot;Dashboard de Vendas by cgaamorim&quot;"/>
    <we:property name="reportState" value="&quot;CONNECTED&quot;"/>
    <we:property name="embedUrl" value="&quot;/reportEmbed?reportId=3a239a71-86f6-4f37-af92-67081fb2fb1f&amp;config=eyJjbHVzdGVyVXJsIjoiaHR0cHM6Ly9XQUJJLUJSQVpJTC1TT1VUSC1CLVBSSU1BUlktcmVkaXJlY3QuYW5hbHlzaXMud2luZG93cy5uZXQiLCJlbWJlZEZlYXR1cmVzIjp7InVzYWdlTWV0cmljc1ZOZXh0Ijp0cnVlfX0%3D&amp;disableSensitivityBanner=true&quot;"/>
    <we:property name="pageName" value="&quot;e74b1886f17e1cdead52&quot;"/>
    <we:property name="pageDisplayName" value="&quot;Página 3&quot;"/>
    <we:property name="datasetId" value="&quot;13483de2-946d-4115-b1bd-b640b55bd4b7&quot;"/>
    <we:property name="backgroundColor" value="&quot;#E6E6E6&quot;"/>
    <we:property name="bookmark" value="&quot;H4sIAAAAAAAAA91YzXLbNhB+FQ8vucge8UckmJujpNNOnY6ncn3JaDpLYCkjAwMMCLpWPHqhvkZfrAuQkiNbjlM1U7s+idpd7X774eNi7ZtIyLZRsPwFLjF6Hf2kheQgjD2Io1Gke+OkhAJFleSsyLhgBQPGyWsaJ41uo9c3kQO7QHcu2w6Uz0TGD1ECUOV5ncR1lRex4JBzFs1HESh1CgsfU4NqcRQ1aFujQcnP2Kcgl7MdrkYRXjfKWPCFZg4c+mJXFE7fCVh8lBIO4E5e4Qy5661YZFXMWF7HBcZcIIhJQmFtHxDw7gzxqUP5qdEOpKYy3razDbLXUrkhpFq+u24s9UxMLBtP2bG4As1RRKEFi22P+CY6XiwsLsANX99tOadGdZc77DPTWY6/Yh1c2km3pBq11FRDerpWRNWpNURk8NBjLV2w/tDpgZex/3ph/phaJCKFN4w2eKdkWhhLZ6/uQf5eqGa4uETdw9rGMSdLK/VCDed/exRnPbxG4vQCrPOqqz7SQXra6UfGCrRvloH5t9KuJZCM7kB9UtZX87VGKeLjFyocSO/hf3+W5yvvisscqiTmjKd5WYgYsZj4VF/lu70A+twi2+fKx0kds5IlIq7zjCGNhfrRXPKSXvb7uca8LpOiSCcJIGKWx5iwR3M5vHaVub6fLUvrLONJncaVyEoxFjV7HNkDXWbjZCwoW50jgwlPgD73R8YwwThLBMNcYDrmjIl0//Hxo0QLll8sT/AK1X21bPz3XWuNnIOV/UANytpTccN9sUkWbYnwrR/VPuwLPMPzp07CgcADAQ76VEMr0bE2O2bDt82ol8zL+7/+bPcZmq2SHO2WIqNLpIvaP/gyQXFNj05i7zciuDEI8iY6kSTSPvc5qM6nffUGWslfEaJVmDEPDLcQ3oYSL/lwBtG+7CYHBc77hQx0u17H+vO1RvUb33DmdN8p/8ve+6lDuyTMIeIW65FHcrRBebQDw5Enl5LJli5HBU3rhe8XQzIJDO3/jMt2j+vzxNAQ8QDOoFL4+6SGkqEQh2nJysMsTpJDYEV1WNFamE+KWowxu3vP9gcf0J1KrdfQvBT+RceB6Qda3q5DQdYY59tak7F+5XSn1CjiF1IJizrQczfkw85XOxnH2cm6qzOzoNmyKTe863mRp1k2iYGu7bwqRFlkyTPfhg9m4PX5D7bhp8X7m5auPZgZJZ7bBj81nXa0r+5xGcHnzuJ7aO5u8P/dYnwLvl+MJxVyzLlIq6xKUwSWldWjSn5alp+LQr/178v/nSqCMHatS6ZzbQMcT0HjjrUp3IrCN/3V1Sn8v2OzOK1WfwOkH4obfhEAAA==&quot;"/>
    <we:property name="initialStateBookmark" value="&quot;H4sIAAAAAAAAA91Y21LjOBD9Fcov8xKo+BLbmTcIUEsBMxRh2YctaqottRNNOZZHllkyVH5ofmN/bFuSHSYQhstSC8sDhd1qt06fvqiVa4+Luipg/glm6H30DkouGHCpNnyv55VOuPP58+Hx9unhl0/bx3sklpUWsqy9j9eeBjVBfS7qBgpjgoR/XvQ8KIoTmJi3HIoae16FqpYlFOI7OmVa0qrBRc/Dq6qQCozJsQaNxuwlqdM77e1vhbQjMC0ucYxMOykmUeanaZz7CfqMI/BBQGq1U7DI1qoY03b7kSw1iJK2MbIAIIvjPPDzLE58ziBmqZHnotCtSjbfu6oUeUc+zyvDyja/hJIh96wLCmuH+NrbnkwUTkC3r3sriyNZNLM18rFsFMNTzO1SqYWe0x65KGkPYehaEFUnShKRdoUec6GtdL8pW1765nUq/xopJCK5EfSWeEckmkhF4S3uQH4pVGOczLB0sFZxXJCkFuWkaON/E4ozB68SOJqC0ia/sq8USEM7fSQVR7Uzt8zvCtWlQNC7BfVVWV9cdDlKGl9/ysKWdAf/5Vm+WJglfxhDFvgsZWE8TLiPmAyMqV/yXU+B/q+QbWzF/SD302EacD+PoxQhcbB+aUvMqNjv2uqzfBgkSTgIABGj2McgfdCWxiudyau71qIwjyIW5KGf8WjI+zxPH0Z2j5dRP+hzspbHmMKABUD/n48sxQD9KOApxhzDPktTHj6/ffwmUIFi0/kRXmJxN1uW63eXuhw5ByVcQ7WZ9cyMa4+EpTFvJQl3Tas2aj/haZ+/NQI2OG5w0OBMta5426Vc0xse16PeMy/Hf/+on9M060IwVCsZ6c2QjmTzMEE638xHlHSVAyiwvknM1afz7silzrqv5Mx+1rpqgrFk40hSdIyXZ5AV+GWQwzBFzjfDYTrcjPwg2IQ0yTYzOm/jQZLzPkb0uQPcN43yjykqbBsijRtdxz641Rnrx/fMLpwE9FardAlHm55D0djphGweCe2IuXZi0gv6fnRkNE1HNX/mGxOnNezNJLf8oq3oteY+7EAt2AdvsXDm7jkdlqDed3a3Vf++nWxL2JQsAzZFvm9La9eN1wcaZy7QgtuDhtFuB9zNJrOKcNTdpNK9HYrSNAGzQ66fPsQ8p0zXFk/POxWTqb4n07vCsQfh6l3CLHmmjqhQoKy7+d7RoGRhn7oaILXCMOlWvzWo5uSR1biJ3ZbxZ2sZta01MdkyoMmYqImuAqradFJz0yARR0vOIc6f0FtenlCL7kSUZQfNlMa/8Nhm3j0ur+5DSkpKG8qOjK4FlU1RUOZORcEVlm2mrqrc2znDo86rMzmhw2q5Xdv74iQOo2jgA82BcZbwYRIFb/x6tTEGk59PuF69Lt7fS6HrjbEs+Fu7Eo5kU2q6AD1juoHvjcJjqG5fCf+7m9YNeHfTGmTIMGY8zKIsDBHSaJg9mMmvy/JbydDH/mDxv8sKmxjr5m/Z6LoChidQ4pox0p6KHPkDo6T9Ac2zmxANgo6eBz4wrXc5eC4W/wCtMpeQ4hMAAA==&quot;"/>
    <we:property name="isFiltersActionButtonVisible" value="true"/>
    <we:property name="isVisualContainerHeaderHidden" value="false"/>
    <we:property name="reportEmbeddedTime" value="&quot;2024-08-17T01:35:15.382Z&quot;"/>
    <we:property name="creatorTenantId" value="&quot;20e2b0b5-c677-4378-8d25-ac83c5ae5dd6&quot;"/>
    <we:property name="creatorUserId" value="&quot;10032003749FB17C&quot;"/>
    <we:property name="creatorSessionId" value="&quot;2a8c77c2-b194-4fd9-b290-f30cccdd52d0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schemas.microsoft.com/office/infopath/2007/PartnerControls"/>
    <ds:schemaRef ds:uri="http://schemas.microsoft.com/office/2006/metadata/properties"/>
    <ds:schemaRef ds:uri="http://www.w3.org/XML/1998/namespace"/>
    <ds:schemaRef ds:uri="f577acbf-5b0b-4b4f-9948-268e97f8d3a4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b1e4d6ee-9f6f-43f8-a618-24f3d84da28f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1509</TotalTime>
  <Words>3</Words>
  <Application>Microsoft Office PowerPoint</Application>
  <PresentationFormat>Apresentação na tela (4:3)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Tema do Office</vt:lpstr>
      <vt:lpstr>Microsoft Power BI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 de projeto 2</dc:title>
  <dc:creator>Camila</dc:creator>
  <cp:lastModifiedBy>Camila Araujo</cp:lastModifiedBy>
  <cp:revision>3</cp:revision>
  <dcterms:created xsi:type="dcterms:W3CDTF">2018-06-07T21:39:02Z</dcterms:created>
  <dcterms:modified xsi:type="dcterms:W3CDTF">2024-08-17T01:39:28Z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