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9" r:id="rId5"/>
    <p:sldId id="297" r:id="rId6"/>
    <p:sldId id="296" r:id="rId7"/>
    <p:sldId id="298" r:id="rId8"/>
    <p:sldId id="299" r:id="rId9"/>
    <p:sldId id="300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7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B8BBB-53FA-476C-A309-D2686EA80C4C}" type="datetime1">
              <a:rPr lang="es-ES" smtClean="0"/>
              <a:t>15/03/2022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22411-A9A9-4A09-A341-69C657AB42A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D056B-5EC6-42CD-AF94-4751959146DD}" type="datetime1">
              <a:rPr lang="es-ES" smtClean="0"/>
              <a:pPr/>
              <a:t>15/03/2022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  <a:endParaRPr lang="es-ES" dirty="0"/>
          </a:p>
          <a:p>
            <a:pPr lvl="1" rtl="0"/>
            <a:r>
              <a:rPr lang="es-ES" dirty="0"/>
              <a:t>Segundo nivel</a:t>
            </a:r>
          </a:p>
          <a:p>
            <a:pPr lvl="2" rtl="0"/>
            <a:r>
              <a:rPr lang="es-ES" dirty="0"/>
              <a:t>Tercer nivel</a:t>
            </a:r>
          </a:p>
          <a:p>
            <a:pPr lvl="3" rtl="0"/>
            <a:r>
              <a:rPr lang="es-ES" dirty="0"/>
              <a:t>Cuarto nivel</a:t>
            </a:r>
          </a:p>
          <a:p>
            <a:pPr lvl="4" rtl="0"/>
            <a:r>
              <a:rPr lang="es-ES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A004F4-F240-48F9-8AE1-486585C7F00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rtlCol="0"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770DA5-3DC3-4237-90EB-C415EB41C75A}" type="datetime1">
              <a:rPr lang="es-ES" noProof="0" smtClean="0"/>
              <a:t>15/03/2022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n con tre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to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513E22-D62D-48EB-8163-1F3BECD4176E}" type="datetime1">
              <a:rPr lang="es-ES" noProof="0" smtClean="0"/>
              <a:t>15/03/2022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objeto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2" name="Marcador de posición de imagen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imagen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4" name="Marcador de posición de texto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posición de imagen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6" name="Marcador de posición de texto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5649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949101-CB98-4C8F-81DB-71E43D7BC626}" type="datetime1">
              <a:rPr lang="es-ES" noProof="0" smtClean="0"/>
              <a:t>15/03/2022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302F5C-0234-440C-8773-490E51DE01B9}" type="datetime1">
              <a:rPr lang="es-ES" noProof="0" smtClean="0"/>
              <a:t>15/03/2022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961380-8195-41EE-9574-2B3429217481}" type="datetime1">
              <a:rPr lang="es-ES" noProof="0" smtClean="0"/>
              <a:t>15/03/2022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2FC62E-52FA-4487-916D-9648D6F062C2}" type="datetime1">
              <a:rPr lang="es-ES" noProof="0" smtClean="0"/>
              <a:t>15/03/2022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9C069-0D28-49A2-89E8-C18F9A41EF29}" type="datetime1">
              <a:rPr lang="es-ES" noProof="0" smtClean="0"/>
              <a:t>15/03/2022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A4CD59-E103-4131-8DF1-52DAB13F24DA}" type="datetime1">
              <a:rPr lang="es-ES" noProof="0" smtClean="0"/>
              <a:t>15/03/2022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5B45D9-35B1-4184-8C71-E0506363883B}" type="datetime1">
              <a:rPr lang="es-ES" noProof="0" smtClean="0"/>
              <a:t>15/03/2022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BD2F12-55B2-4258-9B7A-329D8EBE60F6}" type="datetime1">
              <a:rPr lang="es-ES" noProof="0" smtClean="0"/>
              <a:t>15/03/2022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8414F15-D7D0-4AAB-BCEA-8D737141E1BB}" type="datetime1">
              <a:rPr lang="es-ES" noProof="0" smtClean="0"/>
              <a:t>15/03/2022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3346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pPr rtl="0"/>
            <a:fld id="{82EE24B5-652C-4DB5-B7C3-B5BBEC1280B1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to 2" descr="Rectángulo azul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4" name="objeto 3" descr="Personas con documento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 rtlCol="0">
            <a:normAutofit/>
          </a:bodyPr>
          <a:lstStyle/>
          <a:p>
            <a:r>
              <a:rPr lang="es-ES" sz="5000" dirty="0">
                <a:latin typeface="Gill Sans MT" panose="020B0502020104020203" pitchFamily="34" charset="0"/>
              </a:rPr>
              <a:t>PÁGINA WEB DE VACUNAS</a:t>
            </a:r>
            <a:br>
              <a:rPr lang="es-E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s-ES" sz="5000" dirty="0">
                <a:latin typeface="Gill Sans MT" panose="020B0502020104020203" pitchFamily="34" charset="0"/>
              </a:rPr>
              <a:t>PLAN DE MARKETING</a:t>
            </a:r>
            <a:endParaRPr lang="es-ES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objeto 7" descr="Rectángulo beig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421769" y="3229869"/>
            <a:ext cx="536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1ABE4-74E8-4301-A787-D90BFD349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350" y="1481280"/>
            <a:ext cx="5343332" cy="412833"/>
          </a:xfrm>
        </p:spPr>
        <p:txBody>
          <a:bodyPr>
            <a:normAutofit fontScale="90000"/>
          </a:bodyPr>
          <a:lstStyle/>
          <a:p>
            <a:r>
              <a:rPr lang="es-ES" sz="2000" dirty="0">
                <a:solidFill>
                  <a:schemeClr val="tx1"/>
                </a:solidFill>
              </a:rPr>
              <a:t>Fortalezas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128EB0-D4D8-4DB7-9858-7C7009284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6307494" cy="882001"/>
          </a:xfrm>
        </p:spPr>
        <p:txBody>
          <a:bodyPr/>
          <a:lstStyle/>
          <a:p>
            <a:r>
              <a:rPr lang="es-ES" dirty="0"/>
              <a:t>Análisis FODA</a:t>
            </a: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1DF7509-0C69-4AE5-AD1C-EE96AB4646E1}"/>
              </a:ext>
            </a:extLst>
          </p:cNvPr>
          <p:cNvSpPr txBox="1">
            <a:spLocks/>
          </p:cNvSpPr>
          <p:nvPr/>
        </p:nvSpPr>
        <p:spPr>
          <a:xfrm>
            <a:off x="5753876" y="1481279"/>
            <a:ext cx="5343332" cy="4128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12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dirty="0">
                <a:solidFill>
                  <a:schemeClr val="tx1"/>
                </a:solidFill>
              </a:rPr>
              <a:t>Debilidades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14CBE4B-3635-4E3E-A62D-4D63DDF6E7B2}"/>
              </a:ext>
            </a:extLst>
          </p:cNvPr>
          <p:cNvSpPr txBox="1">
            <a:spLocks/>
          </p:cNvSpPr>
          <p:nvPr/>
        </p:nvSpPr>
        <p:spPr>
          <a:xfrm>
            <a:off x="6018245" y="4217431"/>
            <a:ext cx="5343332" cy="4128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12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>
                <a:solidFill>
                  <a:schemeClr val="tx1"/>
                </a:solidFill>
              </a:rPr>
              <a:t>Oportunidades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DAFF2C4-54C0-4EB4-BB64-ECF563BF7AF2}"/>
              </a:ext>
            </a:extLst>
          </p:cNvPr>
          <p:cNvSpPr txBox="1">
            <a:spLocks/>
          </p:cNvSpPr>
          <p:nvPr/>
        </p:nvSpPr>
        <p:spPr>
          <a:xfrm>
            <a:off x="320350" y="4217432"/>
            <a:ext cx="5343332" cy="4128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12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>
                <a:solidFill>
                  <a:schemeClr val="tx1"/>
                </a:solidFill>
              </a:rPr>
              <a:t>Amenazas</a:t>
            </a:r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B63B8A4-38B6-4F89-BA4A-6FC20844E702}"/>
              </a:ext>
            </a:extLst>
          </p:cNvPr>
          <p:cNvSpPr txBox="1"/>
          <p:nvPr/>
        </p:nvSpPr>
        <p:spPr>
          <a:xfrm>
            <a:off x="320351" y="2134658"/>
            <a:ext cx="56978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/>
              <a:t>Personal capacitado y suficiente para atender a gran cantidad de gente.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/>
              <a:t>Contamos con proveedores confiables.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/>
              <a:t>La atención al cliente es excelente.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/>
              <a:t>Servicio al cliente las 24 </a:t>
            </a:r>
            <a:r>
              <a:rPr lang="es-ES" sz="1400" dirty="0" err="1"/>
              <a:t>hrs</a:t>
            </a:r>
            <a:r>
              <a:rPr lang="es-ES" sz="1400" dirty="0"/>
              <a:t> del día los 365 días del año.</a:t>
            </a:r>
          </a:p>
          <a:p>
            <a:endParaRPr lang="es-MX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A991FEA-9993-4299-9B8E-79FCF26E38AE}"/>
              </a:ext>
            </a:extLst>
          </p:cNvPr>
          <p:cNvSpPr txBox="1"/>
          <p:nvPr/>
        </p:nvSpPr>
        <p:spPr>
          <a:xfrm>
            <a:off x="6301274" y="2105811"/>
            <a:ext cx="58907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/>
              <a:t>Los precios de las vacunas se encuentran por encima de la competencia.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/>
              <a:t>Solo tenemos un laboratorio y se descuidan otros cuadrantes de la ciudad.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/>
              <a:t>No se cuenta con transporte para realizar pruebas a domicilio.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/>
              <a:t>No contamos con un portal web donde las personas puedan descargar los resultados de los análisis.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4D78C35-2B00-4D17-8DA1-80F3745DE13E}"/>
              </a:ext>
            </a:extLst>
          </p:cNvPr>
          <p:cNvSpPr txBox="1"/>
          <p:nvPr/>
        </p:nvSpPr>
        <p:spPr>
          <a:xfrm>
            <a:off x="6301274" y="4730877"/>
            <a:ext cx="58907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/>
              <a:t>Asignar presupuesto para la elaboración de un sitio web.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/>
              <a:t>Para mejorar la visibilidad del sitio web, haremos una campaña publicitaria en YouTube, Facebook e Instagram.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/>
              <a:t>Asignar presupuesto para adquirir vehículos adecuados para trasladar a personal y análisis clínicos.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EDA4900-6D6A-435D-A7D4-42357EB1F9C2}"/>
              </a:ext>
            </a:extLst>
          </p:cNvPr>
          <p:cNvSpPr txBox="1"/>
          <p:nvPr/>
        </p:nvSpPr>
        <p:spPr>
          <a:xfrm>
            <a:off x="320350" y="4772310"/>
            <a:ext cx="58907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/>
              <a:t>Competencia que realiza pruebas de COVID a un precio menor que el de nuestra empresa.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dirty="0"/>
              <a:t>La competencia cuenta con sitio web desde hace tiempo y ya es conocido por muchas personas.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40519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4A165-CFAD-4E40-A5AE-334A06B3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52" y="112563"/>
            <a:ext cx="3893945" cy="5005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s-ES" b="1" kern="1200" dirty="0" err="1">
                <a:latin typeface="+mj-lt"/>
                <a:ea typeface="+mj-ea"/>
                <a:cs typeface="+mj-cs"/>
              </a:rPr>
              <a:t>Buyer</a:t>
            </a:r>
            <a:r>
              <a:rPr lang="es-ES" b="1" kern="1200" dirty="0">
                <a:latin typeface="+mj-lt"/>
                <a:ea typeface="+mj-ea"/>
                <a:cs typeface="+mj-cs"/>
              </a:rPr>
              <a:t> Persona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013F137-199E-4551-B001-0CC9E3A34AB7}"/>
              </a:ext>
            </a:extLst>
          </p:cNvPr>
          <p:cNvSpPr txBox="1"/>
          <p:nvPr/>
        </p:nvSpPr>
        <p:spPr>
          <a:xfrm>
            <a:off x="5469502" y="149177"/>
            <a:ext cx="6085310" cy="500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2800" b="1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MIGUEL</a:t>
            </a:r>
            <a:r>
              <a:rPr lang="es-ES" sz="1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2800" b="1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+mj-cs"/>
              </a:rPr>
              <a:t>MARTINEZ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1EE326-E112-423B-8C12-DF2306BC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3346" y="6174902"/>
            <a:ext cx="3571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s-ES" smtClean="0"/>
              <a:pPr>
                <a:spcAft>
                  <a:spcPts val="600"/>
                </a:spcAft>
              </a:pPr>
              <a:t>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477AA2-55FC-447C-91B3-655BA9E69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9" r="5520" b="21"/>
          <a:stretch/>
        </p:blipFill>
        <p:spPr>
          <a:xfrm>
            <a:off x="0" y="2309156"/>
            <a:ext cx="3639127" cy="3639127"/>
          </a:xfrm>
          <a:prstGeom prst="rect">
            <a:avLst/>
          </a:prstGeom>
          <a:noFill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EA623B0-146C-4DA8-8EC1-7B3C6AEE0D34}"/>
              </a:ext>
            </a:extLst>
          </p:cNvPr>
          <p:cNvSpPr txBox="1"/>
          <p:nvPr/>
        </p:nvSpPr>
        <p:spPr>
          <a:xfrm>
            <a:off x="5961031" y="742076"/>
            <a:ext cx="4057961" cy="143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Años</a:t>
            </a:r>
            <a:r>
              <a:rPr lang="es-E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18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Localidad</a:t>
            </a:r>
            <a:r>
              <a:rPr lang="es-E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Ciudad de México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Estatus</a:t>
            </a:r>
            <a:r>
              <a:rPr lang="es-E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matrimonial</a:t>
            </a:r>
            <a:r>
              <a:rPr lang="es-E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Soltero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Hijos</a:t>
            </a:r>
            <a:r>
              <a:rPr lang="es-E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No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Ocupación</a:t>
            </a:r>
            <a:r>
              <a:rPr lang="es-E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Estudiante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s-ES" sz="1200" kern="1200" dirty="0">
              <a:solidFill>
                <a:schemeClr val="bg2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BC176A-66EC-4618-9944-6C56E05F33EC}"/>
              </a:ext>
            </a:extLst>
          </p:cNvPr>
          <p:cNvSpPr txBox="1"/>
          <p:nvPr/>
        </p:nvSpPr>
        <p:spPr>
          <a:xfrm>
            <a:off x="5420174" y="2356373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Educación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9CD194E-D108-49BA-BABC-7F901153D1A0}"/>
              </a:ext>
            </a:extLst>
          </p:cNvPr>
          <p:cNvSpPr txBox="1"/>
          <p:nvPr/>
        </p:nvSpPr>
        <p:spPr>
          <a:xfrm>
            <a:off x="5789319" y="2694858"/>
            <a:ext cx="1949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Universidad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8ED7C9E-DB14-4813-A393-50945CA2954F}"/>
              </a:ext>
            </a:extLst>
          </p:cNvPr>
          <p:cNvSpPr txBox="1"/>
          <p:nvPr/>
        </p:nvSpPr>
        <p:spPr>
          <a:xfrm>
            <a:off x="5420174" y="3114729"/>
            <a:ext cx="223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Metas y Objetivos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6DC0523-EACB-4091-B9A7-44E100F9D39B}"/>
              </a:ext>
            </a:extLst>
          </p:cNvPr>
          <p:cNvSpPr txBox="1"/>
          <p:nvPr/>
        </p:nvSpPr>
        <p:spPr>
          <a:xfrm>
            <a:off x="5420174" y="4738755"/>
            <a:ext cx="2073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Motivaciones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137302B-E6C7-4311-915F-BF572AD0C25C}"/>
              </a:ext>
            </a:extLst>
          </p:cNvPr>
          <p:cNvSpPr txBox="1"/>
          <p:nvPr/>
        </p:nvSpPr>
        <p:spPr>
          <a:xfrm>
            <a:off x="8540966" y="3759387"/>
            <a:ext cx="284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solidFill>
                  <a:schemeClr val="bg1"/>
                </a:solidFill>
              </a:rPr>
              <a:t>Hobbieas</a:t>
            </a:r>
            <a:r>
              <a:rPr lang="es-ES" b="1" dirty="0">
                <a:solidFill>
                  <a:schemeClr val="bg1"/>
                </a:solidFill>
              </a:rPr>
              <a:t> y habilidades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A1735D3-7408-42B8-94DC-7966F4CDC506}"/>
              </a:ext>
            </a:extLst>
          </p:cNvPr>
          <p:cNvSpPr txBox="1"/>
          <p:nvPr/>
        </p:nvSpPr>
        <p:spPr>
          <a:xfrm>
            <a:off x="8354823" y="2357976"/>
            <a:ext cx="383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Obtiene </a:t>
            </a:r>
            <a:r>
              <a:rPr lang="es-ES" sz="1600" b="1" dirty="0">
                <a:solidFill>
                  <a:schemeClr val="bg1"/>
                </a:solidFill>
              </a:rPr>
              <a:t>información</a:t>
            </a:r>
            <a:r>
              <a:rPr lang="es-ES" b="1" dirty="0">
                <a:solidFill>
                  <a:schemeClr val="bg1"/>
                </a:solidFill>
              </a:rPr>
              <a:t> a través de</a:t>
            </a:r>
            <a:endParaRPr lang="es-MX" b="1" dirty="0">
              <a:solidFill>
                <a:schemeClr val="bg1"/>
              </a:solidFill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491593A-07A5-4B5F-9473-36355CF40C28}"/>
              </a:ext>
            </a:extLst>
          </p:cNvPr>
          <p:cNvCxnSpPr>
            <a:cxnSpLocks/>
          </p:cNvCxnSpPr>
          <p:nvPr/>
        </p:nvCxnSpPr>
        <p:spPr>
          <a:xfrm>
            <a:off x="8314744" y="2959608"/>
            <a:ext cx="40079" cy="23501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95F698C-21C7-4B1F-8DCA-1B1D8FFEC8A2}"/>
              </a:ext>
            </a:extLst>
          </p:cNvPr>
          <p:cNvSpPr txBox="1"/>
          <p:nvPr/>
        </p:nvSpPr>
        <p:spPr>
          <a:xfrm>
            <a:off x="8512157" y="2818556"/>
            <a:ext cx="3639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>
                <a:solidFill>
                  <a:schemeClr val="bg1"/>
                </a:solidFill>
              </a:rPr>
              <a:t>Internet, dispositivos móviles, computadora personal, páginas web, blogs y redes sociales.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722F777-6B17-4BCC-8750-2B20415490B2}"/>
              </a:ext>
            </a:extLst>
          </p:cNvPr>
          <p:cNvSpPr txBox="1"/>
          <p:nvPr/>
        </p:nvSpPr>
        <p:spPr>
          <a:xfrm>
            <a:off x="5623154" y="3565906"/>
            <a:ext cx="253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1"/>
                </a:solidFill>
              </a:rPr>
              <a:t>Culminar estudios.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1"/>
                </a:solidFill>
              </a:rPr>
              <a:t>Iniciar un trabajo formal.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1"/>
                </a:solidFill>
              </a:rPr>
              <a:t>Mantenerse saludable mental y físicamente.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57523E7-1ED4-4A30-8DA3-AE3631F3C810}"/>
              </a:ext>
            </a:extLst>
          </p:cNvPr>
          <p:cNvSpPr txBox="1"/>
          <p:nvPr/>
        </p:nvSpPr>
        <p:spPr>
          <a:xfrm>
            <a:off x="5701821" y="5148627"/>
            <a:ext cx="25342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1"/>
                </a:solidFill>
              </a:rPr>
              <a:t>Hacer deporte.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1"/>
                </a:solidFill>
              </a:rPr>
              <a:t>Asumir nuevos retos de trabajo.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1"/>
                </a:solidFill>
              </a:rPr>
              <a:t>Colaborar en actividades solidarias o altruistas.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5AE12AD-9867-4E0F-BB44-B8084CA8465F}"/>
              </a:ext>
            </a:extLst>
          </p:cNvPr>
          <p:cNvSpPr txBox="1"/>
          <p:nvPr/>
        </p:nvSpPr>
        <p:spPr>
          <a:xfrm>
            <a:off x="8733265" y="4124982"/>
            <a:ext cx="3418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1"/>
                </a:solidFill>
              </a:rPr>
              <a:t>Jugar futbol y practicar natación.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1"/>
                </a:solidFill>
              </a:rPr>
              <a:t>Viajar y visitar nuevos lugares.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1"/>
                </a:solidFill>
              </a:rPr>
              <a:t>Meditar.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1"/>
                </a:solidFill>
              </a:rPr>
              <a:t>Voluntariado.</a:t>
            </a:r>
          </a:p>
        </p:txBody>
      </p:sp>
    </p:spTree>
    <p:extLst>
      <p:ext uri="{BB962C8B-B14F-4D97-AF65-F5344CB8AC3E}">
        <p14:creationId xmlns:p14="http://schemas.microsoft.com/office/powerpoint/2010/main" val="299269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128EB0-D4D8-4DB7-9858-7C7009284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6307494" cy="882001"/>
          </a:xfrm>
        </p:spPr>
        <p:txBody>
          <a:bodyPr/>
          <a:lstStyle/>
          <a:p>
            <a:r>
              <a:rPr lang="es-ES" dirty="0"/>
              <a:t>Objetivos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B63B8A4-38B6-4F89-BA4A-6FC20844E702}"/>
              </a:ext>
            </a:extLst>
          </p:cNvPr>
          <p:cNvSpPr txBox="1"/>
          <p:nvPr/>
        </p:nvSpPr>
        <p:spPr>
          <a:xfrm>
            <a:off x="208384" y="1803030"/>
            <a:ext cx="1149220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sz="1600" dirty="0"/>
              <a:t>Impulsar el lanzamiento del sitio web con anuncios en Facebook, YouTube y 4 espectaculares publicitarios, destinando $15,000 pesos para la publicidad durante 1 mes.</a:t>
            </a:r>
          </a:p>
          <a:p>
            <a:pPr algn="just"/>
            <a:endParaRPr lang="es-ES" sz="16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ES" sz="16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sz="1600" dirty="0"/>
              <a:t>Obtener un incremento de ventas del 30 % durante los próximos 5 meses. </a:t>
            </a:r>
          </a:p>
          <a:p>
            <a:pPr algn="just"/>
            <a:endParaRPr lang="es-ES" sz="16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ES" sz="16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sz="1600" dirty="0"/>
              <a:t>Obtener un 20 % más de clientes que nos hayan encontrado por medio del sitio web al mes, durante los próximos 6 meses, para pasar de 0 a 1000 clientes.</a:t>
            </a:r>
          </a:p>
          <a:p>
            <a:pPr algn="just"/>
            <a:endParaRPr lang="es-ES" sz="16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ES" sz="16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ES" sz="1400" dirty="0"/>
          </a:p>
          <a:p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52465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F128EB0-D4D8-4DB7-9858-7C7009284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6830008" cy="882001"/>
          </a:xfrm>
        </p:spPr>
        <p:txBody>
          <a:bodyPr/>
          <a:lstStyle/>
          <a:p>
            <a:r>
              <a:rPr lang="es-ES" dirty="0"/>
              <a:t>Estrategia de promoción y comunicación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B63B8A4-38B6-4F89-BA4A-6FC20844E702}"/>
              </a:ext>
            </a:extLst>
          </p:cNvPr>
          <p:cNvSpPr txBox="1"/>
          <p:nvPr/>
        </p:nvSpPr>
        <p:spPr>
          <a:xfrm>
            <a:off x="208384" y="1803030"/>
            <a:ext cx="1149220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1" dirty="0"/>
              <a:t>Publicidad</a:t>
            </a:r>
            <a:r>
              <a:rPr lang="es-ES" sz="1600" dirty="0"/>
              <a:t>: </a:t>
            </a:r>
          </a:p>
          <a:p>
            <a:pPr algn="just"/>
            <a:endParaRPr lang="es-ES" sz="1600" dirty="0"/>
          </a:p>
          <a:p>
            <a:pPr algn="just"/>
            <a:r>
              <a:rPr lang="es-ES" sz="1600" dirty="0"/>
              <a:t>Se crea un sitio web para ofrecer la información del laboratorio como lo es: noticias, horarios, teléfonos y medios de contacto.</a:t>
            </a:r>
          </a:p>
          <a:p>
            <a:pPr algn="just"/>
            <a:endParaRPr lang="es-ES" sz="1600" dirty="0"/>
          </a:p>
          <a:p>
            <a:pPr algn="just"/>
            <a:r>
              <a:rPr lang="es-ES" sz="1600" dirty="0"/>
              <a:t>Se crearán videos publicitarios de 20 segundos para publicidad en Facebook y YouTube.</a:t>
            </a:r>
          </a:p>
          <a:p>
            <a:pPr algn="just"/>
            <a:endParaRPr lang="es-ES" sz="1600" dirty="0"/>
          </a:p>
          <a:p>
            <a:pPr algn="just"/>
            <a:r>
              <a:rPr lang="es-ES" sz="1600" dirty="0"/>
              <a:t>Se diseñará un poster para que contenga un QR con la liga del sitio web para los espectaculares publicitarios.</a:t>
            </a:r>
          </a:p>
          <a:p>
            <a:pPr algn="just"/>
            <a:endParaRPr lang="es-ES" sz="1600" dirty="0"/>
          </a:p>
          <a:p>
            <a:pPr algn="just"/>
            <a:r>
              <a:rPr lang="es-ES" sz="1600" dirty="0"/>
              <a:t>Se utilizarán las herramientas </a:t>
            </a:r>
            <a:r>
              <a:rPr lang="es-ES" sz="1600" dirty="0" err="1"/>
              <a:t>Fecebook</a:t>
            </a:r>
            <a:r>
              <a:rPr lang="es-ES" sz="1600" dirty="0"/>
              <a:t> </a:t>
            </a:r>
            <a:r>
              <a:rPr lang="es-ES" sz="1600" dirty="0" err="1"/>
              <a:t>Ads</a:t>
            </a:r>
            <a:r>
              <a:rPr lang="es-ES" sz="1600" dirty="0"/>
              <a:t> así como Google </a:t>
            </a:r>
            <a:r>
              <a:rPr lang="es-ES" sz="1600" dirty="0" err="1"/>
              <a:t>Ads</a:t>
            </a:r>
            <a:r>
              <a:rPr lang="es-ES" sz="1600" dirty="0"/>
              <a:t>.</a:t>
            </a:r>
          </a:p>
          <a:p>
            <a:pPr algn="just"/>
            <a:r>
              <a:rPr lang="es-ES" sz="1600" dirty="0"/>
              <a:t> </a:t>
            </a:r>
          </a:p>
          <a:p>
            <a:pPr algn="just"/>
            <a:endParaRPr lang="es-ES" sz="16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ES" sz="16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ES" sz="1400" dirty="0"/>
          </a:p>
          <a:p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84032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6E6E9D-D001-4D1C-9187-DB54F3EC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es-ES" noProof="0" smtClean="0"/>
              <a:t>6</a:t>
            </a:fld>
            <a:endParaRPr lang="es-ES" noProof="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5DCD535-5EB2-4F7F-9000-7F24CE52C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06" y="1023464"/>
            <a:ext cx="3776413" cy="53340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504341D-B680-4072-9671-67EBC92F135E}"/>
              </a:ext>
            </a:extLst>
          </p:cNvPr>
          <p:cNvSpPr txBox="1"/>
          <p:nvPr/>
        </p:nvSpPr>
        <p:spPr>
          <a:xfrm>
            <a:off x="495300" y="314325"/>
            <a:ext cx="451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Poster para espectaculares publicitarios </a:t>
            </a:r>
            <a:endParaRPr lang="es-MX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00ADBB3-366F-435F-AE37-17C7DFF1BD1C}"/>
              </a:ext>
            </a:extLst>
          </p:cNvPr>
          <p:cNvSpPr txBox="1"/>
          <p:nvPr/>
        </p:nvSpPr>
        <p:spPr>
          <a:xfrm>
            <a:off x="6381749" y="1447800"/>
            <a:ext cx="53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Video 5 </a:t>
            </a:r>
            <a:r>
              <a:rPr lang="es-ES" dirty="0" err="1"/>
              <a:t>seg</a:t>
            </a:r>
            <a:r>
              <a:rPr lang="es-ES" dirty="0"/>
              <a:t> para marketing en redes sociales </a:t>
            </a:r>
            <a:endParaRPr lang="es-MX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F3316F13-1D59-40DA-B3CC-D0F20D9E9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429" y="1957387"/>
            <a:ext cx="5983023" cy="337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46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a oficina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87709_TF45022061.potx" id="{CF8F7AC9-B209-40DA-B01B-03DE7680F64C}" vid="{9567545B-13CB-48C1-B233-082DD3A40F6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 de marketing de servicios profesionales</Template>
  <TotalTime>1529</TotalTime>
  <Words>449</Words>
  <Application>Microsoft Office PowerPoint</Application>
  <PresentationFormat>Panorámica</PresentationFormat>
  <Paragraphs>71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Arial </vt:lpstr>
      <vt:lpstr>Calibri</vt:lpstr>
      <vt:lpstr>Gill Sans MT</vt:lpstr>
      <vt:lpstr>Wingdings</vt:lpstr>
      <vt:lpstr>Tema de la oficina</vt:lpstr>
      <vt:lpstr>PÁGINA WEB DE VACUNAS PLAN DE MARKETING</vt:lpstr>
      <vt:lpstr>Fortalezas</vt:lpstr>
      <vt:lpstr>Buyer Persona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PÁGINA WEB DE VACUNAS PLAN DE MARKETING</dc:title>
  <dc:creator>Christian Espino</dc:creator>
  <cp:lastModifiedBy>Christian Espino</cp:lastModifiedBy>
  <cp:revision>14</cp:revision>
  <dcterms:created xsi:type="dcterms:W3CDTF">2022-03-16T02:11:56Z</dcterms:created>
  <dcterms:modified xsi:type="dcterms:W3CDTF">2022-03-17T03:41:15Z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