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93" autoAdjust="0"/>
    <p:restoredTop sz="94660"/>
  </p:normalViewPr>
  <p:slideViewPr>
    <p:cSldViewPr snapToGrid="0">
      <p:cViewPr>
        <p:scale>
          <a:sx n="34" d="100"/>
          <a:sy n="34" d="100"/>
        </p:scale>
        <p:origin x="2238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7784" y="0"/>
            <a:ext cx="9000309" cy="2262781"/>
          </a:xfrm>
        </p:spPr>
        <p:txBody>
          <a:bodyPr/>
          <a:lstStyle/>
          <a:p>
            <a:r>
              <a:rPr lang="en-US" dirty="0"/>
              <a:t>Amazon Eco-System(AWS)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47784" y="2262781"/>
            <a:ext cx="8915399" cy="1126283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Big Data Analytics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313773" y="5972430"/>
            <a:ext cx="201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Chirag Gajiwala</a:t>
            </a:r>
          </a:p>
        </p:txBody>
      </p:sp>
    </p:spTree>
    <p:extLst>
      <p:ext uri="{BB962C8B-B14F-4D97-AF65-F5344CB8AC3E}">
        <p14:creationId xmlns:p14="http://schemas.microsoft.com/office/powerpoint/2010/main" val="3075872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0710" y="2905991"/>
            <a:ext cx="1818928" cy="1280890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67395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4455" y="1754660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/>
              <a:t>Agenda</a:t>
            </a:r>
          </a:p>
          <a:p>
            <a:pPr lvl="1"/>
            <a:r>
              <a:rPr lang="en-US" sz="2000" dirty="0"/>
              <a:t>AWS</a:t>
            </a:r>
          </a:p>
          <a:p>
            <a:pPr lvl="2"/>
            <a:r>
              <a:rPr lang="en-US" sz="1800" dirty="0"/>
              <a:t>S3</a:t>
            </a:r>
          </a:p>
          <a:p>
            <a:pPr lvl="2"/>
            <a:r>
              <a:rPr lang="en-US" sz="1800" dirty="0"/>
              <a:t>EC2</a:t>
            </a:r>
          </a:p>
          <a:p>
            <a:pPr lvl="2"/>
            <a:r>
              <a:rPr lang="en-US" sz="1800" dirty="0"/>
              <a:t>EMR</a:t>
            </a:r>
          </a:p>
          <a:p>
            <a:pPr lvl="2"/>
            <a:r>
              <a:rPr lang="en-US" sz="1800" dirty="0"/>
              <a:t>Amazon Machine Learning</a:t>
            </a:r>
          </a:p>
          <a:p>
            <a:pPr lvl="2"/>
            <a:r>
              <a:rPr lang="en-US" sz="1800" dirty="0" err="1"/>
              <a:t>DynamoDB</a:t>
            </a:r>
            <a:endParaRPr lang="en-US" sz="1800" dirty="0"/>
          </a:p>
          <a:p>
            <a:pPr lvl="2"/>
            <a:r>
              <a:rPr lang="en-US" sz="1800" dirty="0"/>
              <a:t>Elastic Beanstalk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78343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66" y="212218"/>
            <a:ext cx="8911687" cy="1280890"/>
          </a:xfrm>
        </p:spPr>
        <p:txBody>
          <a:bodyPr/>
          <a:lstStyle/>
          <a:p>
            <a:r>
              <a:rPr lang="en-US" dirty="0"/>
              <a:t>Amazon Web Services</a:t>
            </a:r>
          </a:p>
        </p:txBody>
      </p:sp>
      <p:pic>
        <p:nvPicPr>
          <p:cNvPr id="1026" name="Picture 2" descr="http://d0.awsstatic.com/Digital%20Marketing/Campaigns/other/Gartner%202015%20MQ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2461" y="1748480"/>
            <a:ext cx="4842948" cy="4842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98778" y="2320893"/>
            <a:ext cx="47361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Leader in IaaS for 5</a:t>
            </a:r>
            <a:r>
              <a:rPr lang="en-US" baseline="30000" dirty="0"/>
              <a:t>th</a:t>
            </a:r>
            <a:r>
              <a:rPr lang="en-US" dirty="0"/>
              <a:t> consecutive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Amazon cloud 10x bigger than next 14 competitors combined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750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Simple Storage Service (S3)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Problem</a:t>
            </a:r>
          </a:p>
          <a:p>
            <a:pPr lvl="1"/>
            <a:r>
              <a:rPr lang="en-US" dirty="0"/>
              <a:t>Increasing amount of data</a:t>
            </a:r>
          </a:p>
          <a:p>
            <a:pPr lvl="1"/>
            <a:r>
              <a:rPr lang="en-US" dirty="0"/>
              <a:t>Building repository is expensive</a:t>
            </a:r>
          </a:p>
          <a:p>
            <a:endParaRPr lang="en-US" dirty="0"/>
          </a:p>
          <a:p>
            <a:r>
              <a:rPr lang="en-US" dirty="0"/>
              <a:t>S3</a:t>
            </a:r>
          </a:p>
          <a:p>
            <a:pPr lvl="1"/>
            <a:r>
              <a:rPr lang="en-US" dirty="0"/>
              <a:t>Provides safe secure storage</a:t>
            </a:r>
          </a:p>
          <a:p>
            <a:pPr lvl="1"/>
            <a:r>
              <a:rPr lang="en-US" dirty="0"/>
              <a:t>No need to estimate the capacity</a:t>
            </a:r>
          </a:p>
          <a:p>
            <a:pPr lvl="1"/>
            <a:r>
              <a:rPr lang="en-US" dirty="0"/>
              <a:t>Makes copies of data</a:t>
            </a:r>
          </a:p>
          <a:p>
            <a:pPr lvl="1"/>
            <a:r>
              <a:rPr lang="en-US" dirty="0"/>
              <a:t>Low cost</a:t>
            </a:r>
          </a:p>
          <a:p>
            <a:pPr lvl="1"/>
            <a:r>
              <a:rPr lang="en-US" dirty="0"/>
              <a:t>Amazon glaciers</a:t>
            </a:r>
          </a:p>
          <a:p>
            <a:pPr lvl="1"/>
            <a:r>
              <a:rPr lang="en-US" dirty="0"/>
              <a:t>Identity and access policies, access control, bucket policies</a:t>
            </a:r>
          </a:p>
          <a:p>
            <a:pPr lvl="1"/>
            <a:r>
              <a:rPr lang="en-US" dirty="0"/>
              <a:t>Scale as your needs grow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067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EC2 – Elastic Compute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Problem</a:t>
            </a:r>
          </a:p>
          <a:p>
            <a:r>
              <a:rPr lang="en-US" dirty="0"/>
              <a:t>EC2</a:t>
            </a:r>
          </a:p>
          <a:p>
            <a:pPr lvl="1"/>
            <a:r>
              <a:rPr lang="en-US" dirty="0"/>
              <a:t>Virtual Service</a:t>
            </a:r>
          </a:p>
          <a:p>
            <a:pPr lvl="1"/>
            <a:r>
              <a:rPr lang="en-US" dirty="0"/>
              <a:t>Quickly and inexpensively</a:t>
            </a:r>
          </a:p>
          <a:p>
            <a:pPr lvl="1"/>
            <a:r>
              <a:rPr lang="en-US" dirty="0"/>
              <a:t>Aws console or SDK</a:t>
            </a:r>
          </a:p>
          <a:p>
            <a:pPr lvl="1"/>
            <a:r>
              <a:rPr lang="en-US" dirty="0"/>
              <a:t>Best price performance configuration</a:t>
            </a:r>
          </a:p>
          <a:p>
            <a:pPr lvl="1"/>
            <a:r>
              <a:rPr lang="en-US" dirty="0"/>
              <a:t>Security</a:t>
            </a:r>
          </a:p>
          <a:p>
            <a:pPr lvl="1"/>
            <a:r>
              <a:rPr lang="en-US" dirty="0"/>
              <a:t>Flexible pricing option</a:t>
            </a:r>
          </a:p>
          <a:p>
            <a:pPr lvl="2"/>
            <a:r>
              <a:rPr lang="en-US" dirty="0"/>
              <a:t>On demand pricing</a:t>
            </a:r>
          </a:p>
          <a:p>
            <a:pPr lvl="2"/>
            <a:r>
              <a:rPr lang="en-US" dirty="0"/>
              <a:t>Reserved instances</a:t>
            </a:r>
          </a:p>
          <a:p>
            <a:pPr lvl="2"/>
            <a:r>
              <a:rPr lang="en-US" dirty="0"/>
              <a:t>Spot instances</a:t>
            </a:r>
          </a:p>
        </p:txBody>
      </p:sp>
    </p:spTree>
    <p:extLst>
      <p:ext uri="{BB962C8B-B14F-4D97-AF65-F5344CB8AC3E}">
        <p14:creationId xmlns:p14="http://schemas.microsoft.com/office/powerpoint/2010/main" val="2885027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Elastic </a:t>
            </a:r>
            <a:r>
              <a:rPr lang="en-US" dirty="0" err="1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Vast amounts of data</a:t>
            </a:r>
          </a:p>
          <a:p>
            <a:r>
              <a:rPr lang="en-US" dirty="0"/>
              <a:t>Provides managed Hadoop framework</a:t>
            </a:r>
          </a:p>
          <a:p>
            <a:r>
              <a:rPr lang="en-US" dirty="0"/>
              <a:t>Dynamically scalable EC2 instances</a:t>
            </a:r>
          </a:p>
          <a:p>
            <a:r>
              <a:rPr lang="en-US" dirty="0"/>
              <a:t>Big data use cases</a:t>
            </a:r>
          </a:p>
          <a:p>
            <a:r>
              <a:rPr lang="en-US" dirty="0"/>
              <a:t>Pay EC2 plus EMR price</a:t>
            </a:r>
          </a:p>
          <a:p>
            <a:r>
              <a:rPr lang="en-US" dirty="0"/>
              <a:t>Configuration of EMR is much easier than traditional Hadoop</a:t>
            </a:r>
          </a:p>
          <a:p>
            <a:r>
              <a:rPr lang="en-US" dirty="0"/>
              <a:t>EMR 4.0 has support for spark 1.4.1</a:t>
            </a:r>
          </a:p>
        </p:txBody>
      </p:sp>
    </p:spTree>
    <p:extLst>
      <p:ext uri="{BB962C8B-B14F-4D97-AF65-F5344CB8AC3E}">
        <p14:creationId xmlns:p14="http://schemas.microsoft.com/office/powerpoint/2010/main" val="2787664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  <a:p>
            <a:r>
              <a:rPr lang="en-US" dirty="0"/>
              <a:t>Amazon ML</a:t>
            </a:r>
          </a:p>
          <a:p>
            <a:pPr lvl="1"/>
            <a:r>
              <a:rPr lang="en-US" dirty="0"/>
              <a:t>Machine learning as a service</a:t>
            </a:r>
          </a:p>
          <a:p>
            <a:pPr lvl="1"/>
            <a:r>
              <a:rPr lang="en-US" dirty="0"/>
              <a:t>Various models and compares them</a:t>
            </a:r>
          </a:p>
          <a:p>
            <a:pPr lvl="1"/>
            <a:r>
              <a:rPr lang="en-US" dirty="0"/>
              <a:t>Data from/in S3, Redshift or RDS</a:t>
            </a:r>
          </a:p>
          <a:p>
            <a:pPr lvl="1"/>
            <a:r>
              <a:rPr lang="en-US" dirty="0"/>
              <a:t>Batch prediction or real time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099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</a:t>
            </a:r>
            <a:r>
              <a:rPr lang="en-US" dirty="0" err="1"/>
              <a:t>DynamoDB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Fully managed NoSQL database service</a:t>
            </a:r>
          </a:p>
          <a:p>
            <a:r>
              <a:rPr lang="en-US" dirty="0"/>
              <a:t>Seamless scalability</a:t>
            </a:r>
          </a:p>
          <a:p>
            <a:r>
              <a:rPr lang="en-US" dirty="0"/>
              <a:t>SSD</a:t>
            </a:r>
          </a:p>
          <a:p>
            <a:r>
              <a:rPr lang="en-US" dirty="0"/>
              <a:t>Replication factor</a:t>
            </a:r>
          </a:p>
          <a:p>
            <a:r>
              <a:rPr lang="en-US" dirty="0"/>
              <a:t>Data retrieval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89212" y="4489380"/>
            <a:ext cx="2909771" cy="2154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DynamoDB</a:t>
            </a:r>
            <a:r>
              <a:rPr lang="en-US" i="1" dirty="0"/>
              <a:t> vs MongoDB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Database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Server Operating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Data Schema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Secondary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722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Elastic Beanstalk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9082" y="2133600"/>
            <a:ext cx="8915400" cy="3777622"/>
          </a:xfrm>
        </p:spPr>
        <p:txBody>
          <a:bodyPr/>
          <a:lstStyle/>
          <a:p>
            <a:r>
              <a:rPr lang="en-US" dirty="0"/>
              <a:t>Problem</a:t>
            </a:r>
          </a:p>
          <a:p>
            <a:r>
              <a:rPr lang="en-US" dirty="0"/>
              <a:t>Components</a:t>
            </a:r>
          </a:p>
          <a:p>
            <a:pPr lvl="1"/>
            <a:r>
              <a:rPr lang="en-US" dirty="0"/>
              <a:t>Environments</a:t>
            </a:r>
          </a:p>
          <a:p>
            <a:pPr lvl="1"/>
            <a:r>
              <a:rPr lang="en-US" dirty="0"/>
              <a:t>Application versions</a:t>
            </a:r>
          </a:p>
          <a:p>
            <a:pPr lvl="1"/>
            <a:r>
              <a:rPr lang="en-US" dirty="0"/>
              <a:t>Environment configuration</a:t>
            </a:r>
          </a:p>
          <a:p>
            <a:pPr lvl="1"/>
            <a:endParaRPr lang="en-US" dirty="0"/>
          </a:p>
        </p:txBody>
      </p:sp>
      <p:pic>
        <p:nvPicPr>
          <p:cNvPr id="2050" name="Picture 2" descr="AWS Elastic Beanstalk 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797" y="4394144"/>
            <a:ext cx="603885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408843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177</TotalTime>
  <Words>232</Words>
  <Application>Microsoft Office PowerPoint</Application>
  <PresentationFormat>Widescreen</PresentationFormat>
  <Paragraphs>81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Wisp</vt:lpstr>
      <vt:lpstr>Amazon Eco-System(AWS)</vt:lpstr>
      <vt:lpstr>Introduction</vt:lpstr>
      <vt:lpstr>Amazon Web Services</vt:lpstr>
      <vt:lpstr>Amazon Simple Storage Service (S3)</vt:lpstr>
      <vt:lpstr>Amazon EC2 – Elastic Compute Cloud</vt:lpstr>
      <vt:lpstr>Amazon Elastic MapReduce</vt:lpstr>
      <vt:lpstr>Amazon Machine Learning</vt:lpstr>
      <vt:lpstr>Amazon DynamoDB</vt:lpstr>
      <vt:lpstr>Amazon Elastic Beanstalk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Eco-System(AWS)</dc:title>
  <dc:creator>Tanmay Ingle</dc:creator>
  <cp:lastModifiedBy>Chirag Gajiwala</cp:lastModifiedBy>
  <cp:revision>12</cp:revision>
  <dcterms:created xsi:type="dcterms:W3CDTF">2015-07-25T14:06:25Z</dcterms:created>
  <dcterms:modified xsi:type="dcterms:W3CDTF">2020-03-22T06:30:30Z</dcterms:modified>
</cp:coreProperties>
</file>