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4" r:id="rId2"/>
    <p:sldId id="257" r:id="rId3"/>
    <p:sldId id="262" r:id="rId4"/>
    <p:sldId id="258" r:id="rId5"/>
    <p:sldId id="263" r:id="rId6"/>
    <p:sldId id="260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rag Gajiwala" userId="8074ab4098aba5f9" providerId="LiveId" clId="{571BD582-4FF9-4597-834F-7BD16512484D}"/>
    <pc:docChg chg="undo custSel addSld delSld modSld">
      <pc:chgData name="Chirag Gajiwala" userId="8074ab4098aba5f9" providerId="LiveId" clId="{571BD582-4FF9-4597-834F-7BD16512484D}" dt="2020-04-16T16:53:38.034" v="2311" actId="20577"/>
      <pc:docMkLst>
        <pc:docMk/>
      </pc:docMkLst>
      <pc:sldChg chg="add del">
        <pc:chgData name="Chirag Gajiwala" userId="8074ab4098aba5f9" providerId="LiveId" clId="{571BD582-4FF9-4597-834F-7BD16512484D}" dt="2020-04-16T16:27:49.389" v="1288" actId="2696"/>
        <pc:sldMkLst>
          <pc:docMk/>
          <pc:sldMk cId="3590118219" sldId="256"/>
        </pc:sldMkLst>
      </pc:sldChg>
      <pc:sldChg chg="addSp modSp add">
        <pc:chgData name="Chirag Gajiwala" userId="8074ab4098aba5f9" providerId="LiveId" clId="{571BD582-4FF9-4597-834F-7BD16512484D}" dt="2020-04-16T06:05:15.650" v="6" actId="14100"/>
        <pc:sldMkLst>
          <pc:docMk/>
          <pc:sldMk cId="427808033" sldId="257"/>
        </pc:sldMkLst>
        <pc:picChg chg="add mod">
          <ac:chgData name="Chirag Gajiwala" userId="8074ab4098aba5f9" providerId="LiveId" clId="{571BD582-4FF9-4597-834F-7BD16512484D}" dt="2020-04-16T06:05:15.650" v="6" actId="14100"/>
          <ac:picMkLst>
            <pc:docMk/>
            <pc:sldMk cId="427808033" sldId="257"/>
            <ac:picMk id="2" creationId="{26EB789E-35BD-4784-97EE-C77772E10681}"/>
          </ac:picMkLst>
        </pc:picChg>
      </pc:sldChg>
      <pc:sldChg chg="addSp modSp add">
        <pc:chgData name="Chirag Gajiwala" userId="8074ab4098aba5f9" providerId="LiveId" clId="{571BD582-4FF9-4597-834F-7BD16512484D}" dt="2020-04-16T06:18:07.917" v="534" actId="20577"/>
        <pc:sldMkLst>
          <pc:docMk/>
          <pc:sldMk cId="1346797860" sldId="258"/>
        </pc:sldMkLst>
        <pc:spChg chg="add mod">
          <ac:chgData name="Chirag Gajiwala" userId="8074ab4098aba5f9" providerId="LiveId" clId="{571BD582-4FF9-4597-834F-7BD16512484D}" dt="2020-04-16T06:05:59.081" v="31" actId="20577"/>
          <ac:spMkLst>
            <pc:docMk/>
            <pc:sldMk cId="1346797860" sldId="258"/>
            <ac:spMk id="2" creationId="{40648838-42E9-4FDF-BBE5-69F45994B339}"/>
          </ac:spMkLst>
        </pc:spChg>
        <pc:spChg chg="add mod">
          <ac:chgData name="Chirag Gajiwala" userId="8074ab4098aba5f9" providerId="LiveId" clId="{571BD582-4FF9-4597-834F-7BD16512484D}" dt="2020-04-16T06:18:07.917" v="534" actId="20577"/>
          <ac:spMkLst>
            <pc:docMk/>
            <pc:sldMk cId="1346797860" sldId="258"/>
            <ac:spMk id="3" creationId="{C6776805-8F2D-415A-9B14-E2683A51C278}"/>
          </ac:spMkLst>
        </pc:spChg>
      </pc:sldChg>
      <pc:sldChg chg="addSp delSp modSp add del">
        <pc:chgData name="Chirag Gajiwala" userId="8074ab4098aba5f9" providerId="LiveId" clId="{571BD582-4FF9-4597-834F-7BD16512484D}" dt="2020-04-16T16:20:52.273" v="867" actId="47"/>
        <pc:sldMkLst>
          <pc:docMk/>
          <pc:sldMk cId="960020390" sldId="259"/>
        </pc:sldMkLst>
        <pc:spChg chg="del">
          <ac:chgData name="Chirag Gajiwala" userId="8074ab4098aba5f9" providerId="LiveId" clId="{571BD582-4FF9-4597-834F-7BD16512484D}" dt="2020-04-16T06:28:04.367" v="536" actId="478"/>
          <ac:spMkLst>
            <pc:docMk/>
            <pc:sldMk cId="960020390" sldId="259"/>
            <ac:spMk id="2" creationId="{B277E7A1-C713-43F0-B482-C5D64F3C1F37}"/>
          </ac:spMkLst>
        </pc:spChg>
        <pc:spChg chg="del mod">
          <ac:chgData name="Chirag Gajiwala" userId="8074ab4098aba5f9" providerId="LiveId" clId="{571BD582-4FF9-4597-834F-7BD16512484D}" dt="2020-04-16T06:28:09.136" v="538"/>
          <ac:spMkLst>
            <pc:docMk/>
            <pc:sldMk cId="960020390" sldId="259"/>
            <ac:spMk id="3" creationId="{94E3B0A6-BE8B-4113-9C13-61B768C2FF06}"/>
          </ac:spMkLst>
        </pc:spChg>
        <pc:spChg chg="add mod">
          <ac:chgData name="Chirag Gajiwala" userId="8074ab4098aba5f9" providerId="LiveId" clId="{571BD582-4FF9-4597-834F-7BD16512484D}" dt="2020-04-16T06:29:08.726" v="546" actId="5793"/>
          <ac:spMkLst>
            <pc:docMk/>
            <pc:sldMk cId="960020390" sldId="259"/>
            <ac:spMk id="6" creationId="{78E733FE-3A7A-49F4-8F77-389E5BE430CE}"/>
          </ac:spMkLst>
        </pc:spChg>
        <pc:picChg chg="add del mod">
          <ac:chgData name="Chirag Gajiwala" userId="8074ab4098aba5f9" providerId="LiveId" clId="{571BD582-4FF9-4597-834F-7BD16512484D}" dt="2020-04-16T06:28:51.246" v="541" actId="478"/>
          <ac:picMkLst>
            <pc:docMk/>
            <pc:sldMk cId="960020390" sldId="259"/>
            <ac:picMk id="4" creationId="{4DF9D829-9B58-45DA-96EE-5E1889B80672}"/>
          </ac:picMkLst>
        </pc:picChg>
        <pc:picChg chg="add mod">
          <ac:chgData name="Chirag Gajiwala" userId="8074ab4098aba5f9" providerId="LiveId" clId="{571BD582-4FF9-4597-834F-7BD16512484D}" dt="2020-04-16T06:29:38.023" v="554" actId="14100"/>
          <ac:picMkLst>
            <pc:docMk/>
            <pc:sldMk cId="960020390" sldId="259"/>
            <ac:picMk id="7" creationId="{20BB323B-72B5-44EA-AE05-746A2DC34146}"/>
          </ac:picMkLst>
        </pc:picChg>
      </pc:sldChg>
      <pc:sldChg chg="modSp add">
        <pc:chgData name="Chirag Gajiwala" userId="8074ab4098aba5f9" providerId="LiveId" clId="{571BD582-4FF9-4597-834F-7BD16512484D}" dt="2020-04-16T16:28:38.867" v="1368" actId="27636"/>
        <pc:sldMkLst>
          <pc:docMk/>
          <pc:sldMk cId="153359307" sldId="260"/>
        </pc:sldMkLst>
        <pc:spChg chg="mod">
          <ac:chgData name="Chirag Gajiwala" userId="8074ab4098aba5f9" providerId="LiveId" clId="{571BD582-4FF9-4597-834F-7BD16512484D}" dt="2020-04-16T16:25:33.179" v="1164" actId="20577"/>
          <ac:spMkLst>
            <pc:docMk/>
            <pc:sldMk cId="153359307" sldId="260"/>
            <ac:spMk id="2" creationId="{D543FCA3-F2B6-40E3-825F-7BE7249476BF}"/>
          </ac:spMkLst>
        </pc:spChg>
        <pc:spChg chg="mod">
          <ac:chgData name="Chirag Gajiwala" userId="8074ab4098aba5f9" providerId="LiveId" clId="{571BD582-4FF9-4597-834F-7BD16512484D}" dt="2020-04-16T16:28:38.867" v="1368" actId="27636"/>
          <ac:spMkLst>
            <pc:docMk/>
            <pc:sldMk cId="153359307" sldId="260"/>
            <ac:spMk id="3" creationId="{2A9973E4-8DBC-412E-A01F-E9C4A9960D13}"/>
          </ac:spMkLst>
        </pc:spChg>
      </pc:sldChg>
      <pc:sldChg chg="addSp delSp modSp add del">
        <pc:chgData name="Chirag Gajiwala" userId="8074ab4098aba5f9" providerId="LiveId" clId="{571BD582-4FF9-4597-834F-7BD16512484D}" dt="2020-04-16T14:33:21.880" v="866" actId="47"/>
        <pc:sldMkLst>
          <pc:docMk/>
          <pc:sldMk cId="195786729" sldId="261"/>
        </pc:sldMkLst>
        <pc:picChg chg="add del">
          <ac:chgData name="Chirag Gajiwala" userId="8074ab4098aba5f9" providerId="LiveId" clId="{571BD582-4FF9-4597-834F-7BD16512484D}" dt="2020-04-16T14:31:05.590" v="816"/>
          <ac:picMkLst>
            <pc:docMk/>
            <pc:sldMk cId="195786729" sldId="261"/>
            <ac:picMk id="2" creationId="{01DE6303-64C4-4D47-A1EB-165A10FD914E}"/>
          </ac:picMkLst>
        </pc:picChg>
        <pc:picChg chg="add mod">
          <ac:chgData name="Chirag Gajiwala" userId="8074ab4098aba5f9" providerId="LiveId" clId="{571BD582-4FF9-4597-834F-7BD16512484D}" dt="2020-04-16T14:31:44.602" v="822" actId="1076"/>
          <ac:picMkLst>
            <pc:docMk/>
            <pc:sldMk cId="195786729" sldId="261"/>
            <ac:picMk id="3" creationId="{C139AE80-8649-47A0-95DF-D3AA6687DA63}"/>
          </ac:picMkLst>
        </pc:picChg>
      </pc:sldChg>
      <pc:sldChg chg="addSp delSp modSp add">
        <pc:chgData name="Chirag Gajiwala" userId="8074ab4098aba5f9" providerId="LiveId" clId="{571BD582-4FF9-4597-834F-7BD16512484D}" dt="2020-04-16T14:33:07" v="865" actId="14100"/>
        <pc:sldMkLst>
          <pc:docMk/>
          <pc:sldMk cId="1352376578" sldId="262"/>
        </pc:sldMkLst>
        <pc:spChg chg="add mod">
          <ac:chgData name="Chirag Gajiwala" userId="8074ab4098aba5f9" providerId="LiveId" clId="{571BD582-4FF9-4597-834F-7BD16512484D}" dt="2020-04-16T14:33:01.431" v="864" actId="14100"/>
          <ac:spMkLst>
            <pc:docMk/>
            <pc:sldMk cId="1352376578" sldId="262"/>
            <ac:spMk id="2" creationId="{78C28591-B1D3-4585-8A83-0F3DBC176734}"/>
          </ac:spMkLst>
        </pc:spChg>
        <pc:spChg chg="add del mod">
          <ac:chgData name="Chirag Gajiwala" userId="8074ab4098aba5f9" providerId="LiveId" clId="{571BD582-4FF9-4597-834F-7BD16512484D}" dt="2020-04-16T14:32:40.324" v="858"/>
          <ac:spMkLst>
            <pc:docMk/>
            <pc:sldMk cId="1352376578" sldId="262"/>
            <ac:spMk id="3" creationId="{23EA3964-C251-4964-96D4-848B51A9342E}"/>
          </ac:spMkLst>
        </pc:spChg>
        <pc:picChg chg="add mod">
          <ac:chgData name="Chirag Gajiwala" userId="8074ab4098aba5f9" providerId="LiveId" clId="{571BD582-4FF9-4597-834F-7BD16512484D}" dt="2020-04-16T14:33:07" v="865" actId="14100"/>
          <ac:picMkLst>
            <pc:docMk/>
            <pc:sldMk cId="1352376578" sldId="262"/>
            <ac:picMk id="4" creationId="{B41A88AB-4FF0-4DBF-A693-CEEB16A03F55}"/>
          </ac:picMkLst>
        </pc:picChg>
      </pc:sldChg>
      <pc:sldChg chg="addSp delSp modSp add">
        <pc:chgData name="Chirag Gajiwala" userId="8074ab4098aba5f9" providerId="LiveId" clId="{571BD582-4FF9-4597-834F-7BD16512484D}" dt="2020-04-16T16:29:08.785" v="1369" actId="14100"/>
        <pc:sldMkLst>
          <pc:docMk/>
          <pc:sldMk cId="2199827590" sldId="263"/>
        </pc:sldMkLst>
        <pc:spChg chg="mod">
          <ac:chgData name="Chirag Gajiwala" userId="8074ab4098aba5f9" providerId="LiveId" clId="{571BD582-4FF9-4597-834F-7BD16512484D}" dt="2020-04-16T16:22:49.829" v="903" actId="20577"/>
          <ac:spMkLst>
            <pc:docMk/>
            <pc:sldMk cId="2199827590" sldId="263"/>
            <ac:spMk id="2" creationId="{A615E456-CB88-4AC7-86D3-95A63A73476D}"/>
          </ac:spMkLst>
        </pc:spChg>
        <pc:spChg chg="del">
          <ac:chgData name="Chirag Gajiwala" userId="8074ab4098aba5f9" providerId="LiveId" clId="{571BD582-4FF9-4597-834F-7BD16512484D}" dt="2020-04-16T16:21:07.801" v="869"/>
          <ac:spMkLst>
            <pc:docMk/>
            <pc:sldMk cId="2199827590" sldId="263"/>
            <ac:spMk id="3" creationId="{87F05344-A0B8-4393-95B6-4616BF6F1FE3}"/>
          </ac:spMkLst>
        </pc:spChg>
        <pc:spChg chg="add del mod">
          <ac:chgData name="Chirag Gajiwala" userId="8074ab4098aba5f9" providerId="LiveId" clId="{571BD582-4FF9-4597-834F-7BD16512484D}" dt="2020-04-16T16:21:30.947" v="872"/>
          <ac:spMkLst>
            <pc:docMk/>
            <pc:sldMk cId="2199827590" sldId="263"/>
            <ac:spMk id="6" creationId="{5759CA03-2944-440C-945B-A44267490638}"/>
          </ac:spMkLst>
        </pc:spChg>
        <pc:picChg chg="add del mod">
          <ac:chgData name="Chirag Gajiwala" userId="8074ab4098aba5f9" providerId="LiveId" clId="{571BD582-4FF9-4597-834F-7BD16512484D}" dt="2020-04-16T16:21:29.210" v="871" actId="478"/>
          <ac:picMkLst>
            <pc:docMk/>
            <pc:sldMk cId="2199827590" sldId="263"/>
            <ac:picMk id="4" creationId="{EDEEC94E-98FD-40E5-8DC7-D6099D8BF9AA}"/>
          </ac:picMkLst>
        </pc:picChg>
        <pc:picChg chg="add mod">
          <ac:chgData name="Chirag Gajiwala" userId="8074ab4098aba5f9" providerId="LiveId" clId="{571BD582-4FF9-4597-834F-7BD16512484D}" dt="2020-04-16T16:29:08.785" v="1369" actId="14100"/>
          <ac:picMkLst>
            <pc:docMk/>
            <pc:sldMk cId="2199827590" sldId="263"/>
            <ac:picMk id="7" creationId="{CCAE7365-2711-4A0F-B6E8-70D7980999B6}"/>
          </ac:picMkLst>
        </pc:picChg>
      </pc:sldChg>
      <pc:sldChg chg="delSp modSp add">
        <pc:chgData name="Chirag Gajiwala" userId="8074ab4098aba5f9" providerId="LiveId" clId="{571BD582-4FF9-4597-834F-7BD16512484D}" dt="2020-04-16T16:53:38.034" v="2311" actId="20577"/>
        <pc:sldMkLst>
          <pc:docMk/>
          <pc:sldMk cId="4074006777" sldId="264"/>
        </pc:sldMkLst>
        <pc:spChg chg="mod">
          <ac:chgData name="Chirag Gajiwala" userId="8074ab4098aba5f9" providerId="LiveId" clId="{571BD582-4FF9-4597-834F-7BD16512484D}" dt="2020-04-16T16:53:38.034" v="2311" actId="20577"/>
          <ac:spMkLst>
            <pc:docMk/>
            <pc:sldMk cId="4074006777" sldId="264"/>
            <ac:spMk id="2" creationId="{949D4A74-262E-4000-BA22-554404075A60}"/>
          </ac:spMkLst>
        </pc:spChg>
        <pc:spChg chg="del">
          <ac:chgData name="Chirag Gajiwala" userId="8074ab4098aba5f9" providerId="LiveId" clId="{571BD582-4FF9-4597-834F-7BD16512484D}" dt="2020-04-16T16:28:30.240" v="1367" actId="478"/>
          <ac:spMkLst>
            <pc:docMk/>
            <pc:sldMk cId="4074006777" sldId="264"/>
            <ac:spMk id="3" creationId="{B0C124CD-EB2C-4211-8B78-19E7F2BC450C}"/>
          </ac:spMkLst>
        </pc:spChg>
      </pc:sldChg>
      <pc:sldChg chg="addSp delSp modSp add">
        <pc:chgData name="Chirag Gajiwala" userId="8074ab4098aba5f9" providerId="LiveId" clId="{571BD582-4FF9-4597-834F-7BD16512484D}" dt="2020-04-16T16:45:06.932" v="1691" actId="20577"/>
        <pc:sldMkLst>
          <pc:docMk/>
          <pc:sldMk cId="18987042" sldId="265"/>
        </pc:sldMkLst>
        <pc:spChg chg="mod">
          <ac:chgData name="Chirag Gajiwala" userId="8074ab4098aba5f9" providerId="LiveId" clId="{571BD582-4FF9-4597-834F-7BD16512484D}" dt="2020-04-16T16:45:06.932" v="1691" actId="20577"/>
          <ac:spMkLst>
            <pc:docMk/>
            <pc:sldMk cId="18987042" sldId="265"/>
            <ac:spMk id="2" creationId="{6BCE45AF-6015-4F64-8BE1-AC347606B245}"/>
          </ac:spMkLst>
        </pc:spChg>
        <pc:spChg chg="del">
          <ac:chgData name="Chirag Gajiwala" userId="8074ab4098aba5f9" providerId="LiveId" clId="{571BD582-4FF9-4597-834F-7BD16512484D}" dt="2020-04-16T16:42:25.888" v="1393"/>
          <ac:spMkLst>
            <pc:docMk/>
            <pc:sldMk cId="18987042" sldId="265"/>
            <ac:spMk id="3" creationId="{CF43E8A6-BA06-48D0-B471-DB6D280520FC}"/>
          </ac:spMkLst>
        </pc:spChg>
        <pc:picChg chg="add mod">
          <ac:chgData name="Chirag Gajiwala" userId="8074ab4098aba5f9" providerId="LiveId" clId="{571BD582-4FF9-4597-834F-7BD16512484D}" dt="2020-04-16T16:42:33.664" v="1396" actId="14100"/>
          <ac:picMkLst>
            <pc:docMk/>
            <pc:sldMk cId="18987042" sldId="265"/>
            <ac:picMk id="4" creationId="{42BBE46D-BE62-4B30-997D-819707FCDFCD}"/>
          </ac:picMkLst>
        </pc:picChg>
      </pc:sldChg>
      <pc:sldChg chg="modSp add">
        <pc:chgData name="Chirag Gajiwala" userId="8074ab4098aba5f9" providerId="LiveId" clId="{571BD582-4FF9-4597-834F-7BD16512484D}" dt="2020-04-16T16:46:52.156" v="1814" actId="20577"/>
        <pc:sldMkLst>
          <pc:docMk/>
          <pc:sldMk cId="1376244282" sldId="266"/>
        </pc:sldMkLst>
        <pc:spChg chg="mod">
          <ac:chgData name="Chirag Gajiwala" userId="8074ab4098aba5f9" providerId="LiveId" clId="{571BD582-4FF9-4597-834F-7BD16512484D}" dt="2020-04-16T16:45:02.390" v="1688" actId="20577"/>
          <ac:spMkLst>
            <pc:docMk/>
            <pc:sldMk cId="1376244282" sldId="266"/>
            <ac:spMk id="2" creationId="{E7BB73BB-5DD2-4FD4-8F74-EF069B0CF9DC}"/>
          </ac:spMkLst>
        </pc:spChg>
        <pc:spChg chg="mod">
          <ac:chgData name="Chirag Gajiwala" userId="8074ab4098aba5f9" providerId="LiveId" clId="{571BD582-4FF9-4597-834F-7BD16512484D}" dt="2020-04-16T16:46:52.156" v="1814" actId="20577"/>
          <ac:spMkLst>
            <pc:docMk/>
            <pc:sldMk cId="1376244282" sldId="266"/>
            <ac:spMk id="3" creationId="{818F41EA-4664-4B67-925E-D50EE337B7FA}"/>
          </ac:spMkLst>
        </pc:spChg>
      </pc:sldChg>
      <pc:sldChg chg="addSp delSp modSp add">
        <pc:chgData name="Chirag Gajiwala" userId="8074ab4098aba5f9" providerId="LiveId" clId="{571BD582-4FF9-4597-834F-7BD16512484D}" dt="2020-04-16T16:47:59.385" v="1850" actId="20577"/>
        <pc:sldMkLst>
          <pc:docMk/>
          <pc:sldMk cId="1643111557" sldId="267"/>
        </pc:sldMkLst>
        <pc:spChg chg="mod">
          <ac:chgData name="Chirag Gajiwala" userId="8074ab4098aba5f9" providerId="LiveId" clId="{571BD582-4FF9-4597-834F-7BD16512484D}" dt="2020-04-16T16:47:59.385" v="1850" actId="20577"/>
          <ac:spMkLst>
            <pc:docMk/>
            <pc:sldMk cId="1643111557" sldId="267"/>
            <ac:spMk id="2" creationId="{EB9FED36-956C-4E6F-AE9C-D03766B442BA}"/>
          </ac:spMkLst>
        </pc:spChg>
        <pc:spChg chg="del">
          <ac:chgData name="Chirag Gajiwala" userId="8074ab4098aba5f9" providerId="LiveId" clId="{571BD582-4FF9-4597-834F-7BD16512484D}" dt="2020-04-16T16:47:37.294" v="1816"/>
          <ac:spMkLst>
            <pc:docMk/>
            <pc:sldMk cId="1643111557" sldId="267"/>
            <ac:spMk id="3" creationId="{D1323D77-6123-4768-AE75-B77A12146D44}"/>
          </ac:spMkLst>
        </pc:spChg>
        <pc:picChg chg="add mod">
          <ac:chgData name="Chirag Gajiwala" userId="8074ab4098aba5f9" providerId="LiveId" clId="{571BD582-4FF9-4597-834F-7BD16512484D}" dt="2020-04-16T16:47:49.532" v="1821" actId="14100"/>
          <ac:picMkLst>
            <pc:docMk/>
            <pc:sldMk cId="1643111557" sldId="267"/>
            <ac:picMk id="4" creationId="{EC8AD2E9-D170-4585-BDED-8181A2E3546F}"/>
          </ac:picMkLst>
        </pc:picChg>
      </pc:sldChg>
      <pc:sldChg chg="addSp delSp modSp add">
        <pc:chgData name="Chirag Gajiwala" userId="8074ab4098aba5f9" providerId="LiveId" clId="{571BD582-4FF9-4597-834F-7BD16512484D}" dt="2020-04-16T16:49:42.311" v="1919" actId="14100"/>
        <pc:sldMkLst>
          <pc:docMk/>
          <pc:sldMk cId="1467936504" sldId="268"/>
        </pc:sldMkLst>
        <pc:spChg chg="mod">
          <ac:chgData name="Chirag Gajiwala" userId="8074ab4098aba5f9" providerId="LiveId" clId="{571BD582-4FF9-4597-834F-7BD16512484D}" dt="2020-04-16T16:49:35.502" v="1917" actId="14100"/>
          <ac:spMkLst>
            <pc:docMk/>
            <pc:sldMk cId="1467936504" sldId="268"/>
            <ac:spMk id="2" creationId="{4DF8678A-8DBB-4791-8CB3-AB527B7D6306}"/>
          </ac:spMkLst>
        </pc:spChg>
        <pc:spChg chg="del">
          <ac:chgData name="Chirag Gajiwala" userId="8074ab4098aba5f9" providerId="LiveId" clId="{571BD582-4FF9-4597-834F-7BD16512484D}" dt="2020-04-16T16:48:56.805" v="1899"/>
          <ac:spMkLst>
            <pc:docMk/>
            <pc:sldMk cId="1467936504" sldId="268"/>
            <ac:spMk id="3" creationId="{FE4CB5CA-EED8-464C-80CA-484E4248E8EE}"/>
          </ac:spMkLst>
        </pc:spChg>
        <pc:picChg chg="add mod">
          <ac:chgData name="Chirag Gajiwala" userId="8074ab4098aba5f9" providerId="LiveId" clId="{571BD582-4FF9-4597-834F-7BD16512484D}" dt="2020-04-16T16:49:42.311" v="1919" actId="14100"/>
          <ac:picMkLst>
            <pc:docMk/>
            <pc:sldMk cId="1467936504" sldId="268"/>
            <ac:picMk id="4" creationId="{DA554604-A426-4A1B-B098-51CAE964FFE8}"/>
          </ac:picMkLst>
        </pc:picChg>
      </pc:sldChg>
      <pc:sldChg chg="modSp add">
        <pc:chgData name="Chirag Gajiwala" userId="8074ab4098aba5f9" providerId="LiveId" clId="{571BD582-4FF9-4597-834F-7BD16512484D}" dt="2020-04-16T16:53:04.961" v="2284" actId="20577"/>
        <pc:sldMkLst>
          <pc:docMk/>
          <pc:sldMk cId="1335145708" sldId="269"/>
        </pc:sldMkLst>
        <pc:spChg chg="mod">
          <ac:chgData name="Chirag Gajiwala" userId="8074ab4098aba5f9" providerId="LiveId" clId="{571BD582-4FF9-4597-834F-7BD16512484D}" dt="2020-04-16T16:49:52.459" v="1936" actId="20577"/>
          <ac:spMkLst>
            <pc:docMk/>
            <pc:sldMk cId="1335145708" sldId="269"/>
            <ac:spMk id="2" creationId="{B14D27B2-41AE-46ED-88BD-DB14DFB4468A}"/>
          </ac:spMkLst>
        </pc:spChg>
        <pc:spChg chg="mod">
          <ac:chgData name="Chirag Gajiwala" userId="8074ab4098aba5f9" providerId="LiveId" clId="{571BD582-4FF9-4597-834F-7BD16512484D}" dt="2020-04-16T16:53:04.961" v="2284" actId="20577"/>
          <ac:spMkLst>
            <pc:docMk/>
            <pc:sldMk cId="1335145708" sldId="269"/>
            <ac:spMk id="3" creationId="{1E9598B6-3A1C-42EB-9506-009BCCFD9B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674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5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9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07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01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A5F840-7F99-4390-9EE0-EA73C5B3AE0D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7AEE-4387-471C-A274-B6E86B8E6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9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4A74-262E-4000-BA22-55440407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853441"/>
            <a:ext cx="8920480" cy="1564640"/>
          </a:xfrm>
        </p:spPr>
        <p:txBody>
          <a:bodyPr/>
          <a:lstStyle/>
          <a:p>
            <a:r>
              <a:rPr lang="en-US" sz="3800" dirty="0"/>
              <a:t>Credit Card, Office Sales Analysis, Bank Balance Analysis in PowerBI</a:t>
            </a:r>
          </a:p>
        </p:txBody>
      </p:sp>
    </p:spTree>
    <p:extLst>
      <p:ext uri="{BB962C8B-B14F-4D97-AF65-F5344CB8AC3E}">
        <p14:creationId xmlns:p14="http://schemas.microsoft.com/office/powerpoint/2010/main" val="407400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678A-8DBB-4791-8CB3-AB527B7D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1" y="213360"/>
            <a:ext cx="9397999" cy="1259840"/>
          </a:xfrm>
        </p:spPr>
        <p:txBody>
          <a:bodyPr/>
          <a:lstStyle/>
          <a:p>
            <a:r>
              <a:rPr lang="en-US" dirty="0"/>
              <a:t>Balances by region and job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554604-A426-4A1B-B098-51CAE964F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61" y="1579935"/>
            <a:ext cx="9072879" cy="50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3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27B2-41AE-46ED-88BD-DB14DFB4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98B6-3A1C-42EB-9506-009BCCFD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2011680"/>
            <a:ext cx="9206573" cy="4236719"/>
          </a:xfrm>
        </p:spPr>
        <p:txBody>
          <a:bodyPr/>
          <a:lstStyle/>
          <a:p>
            <a:r>
              <a:rPr lang="en-US" dirty="0"/>
              <a:t>England has largest balances. Customers with Marketing and Sales occupations have largest balances.</a:t>
            </a:r>
          </a:p>
          <a:p>
            <a:r>
              <a:rPr lang="en-US" dirty="0"/>
              <a:t>Females have largest balances than males in marketing and sales and warehouse dealerships.</a:t>
            </a:r>
          </a:p>
          <a:p>
            <a:r>
              <a:rPr lang="en-US" dirty="0"/>
              <a:t>Balance by region is a pie chart with balance percentages. England has largest while Northern Ireland has lowest percentage.</a:t>
            </a:r>
          </a:p>
        </p:txBody>
      </p:sp>
    </p:spTree>
    <p:extLst>
      <p:ext uri="{BB962C8B-B14F-4D97-AF65-F5344CB8AC3E}">
        <p14:creationId xmlns:p14="http://schemas.microsoft.com/office/powerpoint/2010/main" val="133514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EB789E-35BD-4784-97EE-C77772E1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221738" cy="68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8591-B1D3-4585-8A83-0F3DBC17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1"/>
            <a:ext cx="10515600" cy="1056639"/>
          </a:xfrm>
        </p:spPr>
        <p:txBody>
          <a:bodyPr/>
          <a:lstStyle/>
          <a:p>
            <a:r>
              <a:rPr lang="en-US" dirty="0"/>
              <a:t>Credit Card utilization by 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A88AB-4FF0-4DBF-A693-CEEB16A03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6480"/>
            <a:ext cx="9749914" cy="54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7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8838-42E9-4FDF-BBE5-69F45994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805-8F2D-415A-9B14-E2683A51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all the expenses incurred, Bills have largest expenses (22.26%), followed by food (20.24%) and then fuel (19.37%).</a:t>
            </a:r>
          </a:p>
          <a:p>
            <a:r>
              <a:rPr lang="en-US" dirty="0"/>
              <a:t>Silver is the largest utilized card followed by Signature, Platinum and then Gold.</a:t>
            </a:r>
          </a:p>
          <a:p>
            <a:r>
              <a:rPr lang="en-US" dirty="0"/>
              <a:t>For all the cards, females have incurred more expenses as compared to males except fuel, where males have marginally higher expenses.</a:t>
            </a:r>
          </a:p>
          <a:p>
            <a:r>
              <a:rPr lang="en-US" dirty="0"/>
              <a:t>Bengaluru has highest expense as compared to all other cities for credit card utilization amount.</a:t>
            </a:r>
          </a:p>
        </p:txBody>
      </p:sp>
    </p:spTree>
    <p:extLst>
      <p:ext uri="{BB962C8B-B14F-4D97-AF65-F5344CB8AC3E}">
        <p14:creationId xmlns:p14="http://schemas.microsoft.com/office/powerpoint/2010/main" val="134679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E456-CB88-4AC7-86D3-95A63A73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" y="365125"/>
            <a:ext cx="10571480" cy="772795"/>
          </a:xfrm>
        </p:spPr>
        <p:txBody>
          <a:bodyPr/>
          <a:lstStyle/>
          <a:p>
            <a:r>
              <a:rPr lang="en-US" dirty="0"/>
              <a:t>Office Supplies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AE7365-2711-4A0F-B6E8-70D798099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53" y="1137920"/>
            <a:ext cx="9951727" cy="5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2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FCA3-F2B6-40E3-825F-7BE7249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supplies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73E4-8DBC-412E-A01F-E9C4A996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Percent of total unit price is 49.52% for Central region which is more than West and East by 12.65% and 35.91%.</a:t>
            </a:r>
          </a:p>
          <a:p>
            <a:r>
              <a:rPr lang="en-US" dirty="0"/>
              <a:t>Units by item chart shows the distribution of item by units with region as filter</a:t>
            </a:r>
          </a:p>
          <a:p>
            <a:r>
              <a:rPr lang="en-US" dirty="0"/>
              <a:t>Binder and pencils have more unit sales than pen, pen set and Desk.</a:t>
            </a:r>
          </a:p>
          <a:p>
            <a:r>
              <a:rPr lang="en-US" dirty="0"/>
              <a:t>Pie chart represents distribution of units by representative with filters of region.</a:t>
            </a:r>
          </a:p>
          <a:p>
            <a:r>
              <a:rPr lang="en-US" dirty="0" err="1"/>
              <a:t>Pct</a:t>
            </a:r>
            <a:r>
              <a:rPr lang="en-US" dirty="0"/>
              <a:t> of total unit price by region represents percent of total unit price.  </a:t>
            </a:r>
          </a:p>
          <a:p>
            <a:r>
              <a:rPr lang="en-US" dirty="0"/>
              <a:t>DAX formula used: </a:t>
            </a:r>
            <a:r>
              <a:rPr lang="en-US" dirty="0" err="1">
                <a:solidFill>
                  <a:srgbClr val="00B0F0"/>
                </a:solidFill>
              </a:rPr>
              <a:t>Pct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ToTal</a:t>
            </a:r>
            <a:r>
              <a:rPr lang="en-US" dirty="0">
                <a:solidFill>
                  <a:srgbClr val="00B0F0"/>
                </a:solidFill>
              </a:rPr>
              <a:t> Balance = DIVIDE(SUM('P6-OfficeSupplies'[Unit Price]), CALCULATE(SUM('P6-OfficeSupplies'[Unit Price]),ALLSELECTED(('P6-OfficeSupplies'))))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45AF-6015-4F64-8BE1-AC347606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UK Bank Customer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BBE46D-BE62-4B30-997D-819707FCD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79" y="1270001"/>
            <a:ext cx="9557955" cy="54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73BB-5DD2-4FD4-8F74-EF069B0C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UK Bank Customer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41EA-4664-4B67-925E-D50EE337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2001520"/>
            <a:ext cx="9267533" cy="4246879"/>
          </a:xfrm>
        </p:spPr>
        <p:txBody>
          <a:bodyPr/>
          <a:lstStyle/>
          <a:p>
            <a:r>
              <a:rPr lang="en-US" dirty="0"/>
              <a:t>Balance by age is a histogram distribution where the balances of customers are distributed according to the age. Age range from 30 to 40 have largest unpaid balances.</a:t>
            </a:r>
          </a:p>
          <a:p>
            <a:r>
              <a:rPr lang="en-US" dirty="0"/>
              <a:t>Percent of balance by region represents % of balance distributed by region.</a:t>
            </a:r>
          </a:p>
          <a:p>
            <a:r>
              <a:rPr lang="en-US" dirty="0"/>
              <a:t>DAX formula utilized: </a:t>
            </a:r>
            <a:r>
              <a:rPr lang="en-US" dirty="0" err="1"/>
              <a:t>Pct</a:t>
            </a:r>
            <a:r>
              <a:rPr lang="en-US" dirty="0"/>
              <a:t> </a:t>
            </a:r>
            <a:r>
              <a:rPr lang="en-US" dirty="0" err="1"/>
              <a:t>ToTal</a:t>
            </a:r>
            <a:r>
              <a:rPr lang="en-US" dirty="0"/>
              <a:t> Balance = DIVIDE(SUM('P6-UK-Bank-Customers'[Balance]), CALCULATE(SUM('P6-UK-Bank-Customers'[Balance]),ALLSELECTED(('P6-UK-Bank-Customers'))))</a:t>
            </a:r>
          </a:p>
          <a:p>
            <a:r>
              <a:rPr lang="en-US" dirty="0"/>
              <a:t>England has largest balance of 53.15%.</a:t>
            </a:r>
          </a:p>
          <a:p>
            <a:r>
              <a:rPr lang="en-US" dirty="0"/>
              <a:t>Balance by Age and region represents the area chart.</a:t>
            </a:r>
          </a:p>
          <a:p>
            <a:r>
              <a:rPr lang="en-US" dirty="0"/>
              <a:t>Balance by region is a map.</a:t>
            </a:r>
          </a:p>
        </p:txBody>
      </p:sp>
    </p:spTree>
    <p:extLst>
      <p:ext uri="{BB962C8B-B14F-4D97-AF65-F5344CB8AC3E}">
        <p14:creationId xmlns:p14="http://schemas.microsoft.com/office/powerpoint/2010/main" val="137624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ED36-956C-4E6F-AE9C-D03766B4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England has largest 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8AD2E9-D170-4585-BDED-8181A2E35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71040"/>
            <a:ext cx="8343855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1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653</TotalTime>
  <Words>383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Credit Card, Office Sales Analysis, Bank Balance Analysis in PowerBI</vt:lpstr>
      <vt:lpstr>PowerPoint Presentation</vt:lpstr>
      <vt:lpstr>Credit Card utilization by city</vt:lpstr>
      <vt:lpstr>Credit Card Analysis</vt:lpstr>
      <vt:lpstr>Office Supplies Analysis</vt:lpstr>
      <vt:lpstr>Office supplies sales analysis</vt:lpstr>
      <vt:lpstr>UK Bank Customer Analysis</vt:lpstr>
      <vt:lpstr>UK Bank Customer </vt:lpstr>
      <vt:lpstr>England has largest Balance</vt:lpstr>
      <vt:lpstr>Balances by region and job classification</vt:lpstr>
      <vt:lpstr>Balance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Gajiwala</dc:creator>
  <cp:lastModifiedBy>Chirag Gajiwala</cp:lastModifiedBy>
  <cp:revision>4</cp:revision>
  <dcterms:created xsi:type="dcterms:W3CDTF">2020-04-16T06:00:37Z</dcterms:created>
  <dcterms:modified xsi:type="dcterms:W3CDTF">2020-04-16T16:54:22Z</dcterms:modified>
</cp:coreProperties>
</file>