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1" r:id="rId3"/>
    <p:sldId id="263" r:id="rId4"/>
    <p:sldId id="260" r:id="rId5"/>
    <p:sldId id="264" r:id="rId6"/>
    <p:sldId id="265" r:id="rId7"/>
    <p:sldId id="256" r:id="rId8"/>
    <p:sldId id="267" r:id="rId9"/>
    <p:sldId id="27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000" autoAdjust="0"/>
  </p:normalViewPr>
  <p:slideViewPr>
    <p:cSldViewPr snapToGrid="0">
      <p:cViewPr varScale="1">
        <p:scale>
          <a:sx n="89" d="100"/>
          <a:sy n="89" d="100"/>
        </p:scale>
        <p:origin x="58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C4A0AA-06CB-49B8-AA9A-38C7B7AF79D9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4F88090-A45A-4475-8D2B-286A913EF8D3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9D1409C1-54CC-45B1-8E95-1B1278145DBE}" type="sibTrans" cxnId="{ECAD0FEA-0A82-4D15-B16B-7A6F00B2C81E}">
      <dgm:prSet/>
      <dgm:spPr/>
      <dgm:t>
        <a:bodyPr/>
        <a:lstStyle/>
        <a:p>
          <a:endParaRPr lang="fr-FR"/>
        </a:p>
      </dgm:t>
    </dgm:pt>
    <dgm:pt modelId="{8D8E50E1-FABD-48AA-938B-CB267165795C}" type="parTrans" cxnId="{ECAD0FEA-0A82-4D15-B16B-7A6F00B2C81E}">
      <dgm:prSet/>
      <dgm:spPr/>
      <dgm:t>
        <a:bodyPr/>
        <a:lstStyle/>
        <a:p>
          <a:endParaRPr lang="fr-FR"/>
        </a:p>
      </dgm:t>
    </dgm:pt>
    <dgm:pt modelId="{E4E99CFE-74CC-470E-85CA-9426900903AD}" type="pres">
      <dgm:prSet presAssocID="{A1C4A0AA-06CB-49B8-AA9A-38C7B7AF79D9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7BBEC623-7812-4229-BA17-D581E3A71FAC}" type="pres">
      <dgm:prSet presAssocID="{F4F88090-A45A-4475-8D2B-286A913EF8D3}" presName="Accent1" presStyleCnt="0"/>
      <dgm:spPr/>
    </dgm:pt>
    <dgm:pt modelId="{82BFB9A3-BD01-42E3-9D79-0638E990A69C}" type="pres">
      <dgm:prSet presAssocID="{F4F88090-A45A-4475-8D2B-286A913EF8D3}" presName="Accent" presStyleLbl="node1" presStyleIdx="0" presStyleCnt="1" custLinFactNeighborX="2674" custLinFactNeighborY="-7967"/>
      <dgm:spPr>
        <a:solidFill>
          <a:schemeClr val="tx1"/>
        </a:solidFill>
      </dgm:spPr>
    </dgm:pt>
    <dgm:pt modelId="{8784A58F-574A-40E9-9A3B-C888E75E42E2}" type="pres">
      <dgm:prSet presAssocID="{F4F88090-A45A-4475-8D2B-286A913EF8D3}" presName="Parent1" presStyleLbl="revTx" presStyleIdx="0" presStyleCnt="1">
        <dgm:presLayoutVars>
          <dgm:chMax val="1"/>
          <dgm:chPref val="1"/>
          <dgm:bulletEnabled val="1"/>
        </dgm:presLayoutVars>
      </dgm:prSet>
      <dgm:spPr/>
    </dgm:pt>
  </dgm:ptLst>
  <dgm:cxnLst>
    <dgm:cxn modelId="{71A9EA1D-735F-4419-B2C7-AB50FA7F792D}" type="presOf" srcId="{F4F88090-A45A-4475-8D2B-286A913EF8D3}" destId="{8784A58F-574A-40E9-9A3B-C888E75E42E2}" srcOrd="0" destOrd="0" presId="urn:microsoft.com/office/officeart/2009/layout/CircleArrowProcess"/>
    <dgm:cxn modelId="{3ACCC291-0F7F-4F32-B43C-6595DB9CE964}" type="presOf" srcId="{A1C4A0AA-06CB-49B8-AA9A-38C7B7AF79D9}" destId="{E4E99CFE-74CC-470E-85CA-9426900903AD}" srcOrd="0" destOrd="0" presId="urn:microsoft.com/office/officeart/2009/layout/CircleArrowProcess"/>
    <dgm:cxn modelId="{ECAD0FEA-0A82-4D15-B16B-7A6F00B2C81E}" srcId="{A1C4A0AA-06CB-49B8-AA9A-38C7B7AF79D9}" destId="{F4F88090-A45A-4475-8D2B-286A913EF8D3}" srcOrd="0" destOrd="0" parTransId="{8D8E50E1-FABD-48AA-938B-CB267165795C}" sibTransId="{9D1409C1-54CC-45B1-8E95-1B1278145DBE}"/>
    <dgm:cxn modelId="{1A59E06C-8F91-4C20-966E-416D10553DFD}" type="presParOf" srcId="{E4E99CFE-74CC-470E-85CA-9426900903AD}" destId="{7BBEC623-7812-4229-BA17-D581E3A71FAC}" srcOrd="0" destOrd="0" presId="urn:microsoft.com/office/officeart/2009/layout/CircleArrowProcess"/>
    <dgm:cxn modelId="{0EC6C85C-911C-42B3-ACFC-B1491908AB84}" type="presParOf" srcId="{7BBEC623-7812-4229-BA17-D581E3A71FAC}" destId="{82BFB9A3-BD01-42E3-9D79-0638E990A69C}" srcOrd="0" destOrd="0" presId="urn:microsoft.com/office/officeart/2009/layout/CircleArrowProcess"/>
    <dgm:cxn modelId="{AD0277FE-CD18-4EBA-89A1-AFC77A93B240}" type="presParOf" srcId="{E4E99CFE-74CC-470E-85CA-9426900903AD}" destId="{8784A58F-574A-40E9-9A3B-C888E75E42E2}" srcOrd="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FB9A3-BD01-42E3-9D79-0638E990A69C}">
      <dsp:nvSpPr>
        <dsp:cNvPr id="0" name=""/>
        <dsp:cNvSpPr/>
      </dsp:nvSpPr>
      <dsp:spPr>
        <a:xfrm>
          <a:off x="367060" y="-4250"/>
          <a:ext cx="1122962" cy="1123212"/>
        </a:xfrm>
        <a:prstGeom prst="circularArrow">
          <a:avLst>
            <a:gd name="adj1" fmla="val 10980"/>
            <a:gd name="adj2" fmla="val 1142322"/>
            <a:gd name="adj3" fmla="val 9000000"/>
            <a:gd name="adj4" fmla="val 10800000"/>
            <a:gd name="adj5" fmla="val 125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4A58F-574A-40E9-9A3B-C888E75E42E2}">
      <dsp:nvSpPr>
        <dsp:cNvPr id="0" name=""/>
        <dsp:cNvSpPr/>
      </dsp:nvSpPr>
      <dsp:spPr>
        <a:xfrm>
          <a:off x="585022" y="491839"/>
          <a:ext cx="626623" cy="313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 </a:t>
          </a:r>
        </a:p>
      </dsp:txBody>
      <dsp:txXfrm>
        <a:off x="585022" y="491839"/>
        <a:ext cx="626623" cy="313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E770A-E7F7-4495-AB60-639652DC54F6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F6379-6D14-4729-9715-06294709F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85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8BD4A-FD97-42B6-B522-4B1FB1B42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C49482-1156-41FE-B078-0F0512196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2B42B2-34E2-461A-8BF9-F813963F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018-B20E-4DE7-A9BB-E44409E23E12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E9A562-6226-4C04-9ACF-8AC54437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C67B8B-42D0-4E4A-9388-14761444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6F6-1337-422C-AE76-7C66CA27EC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64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125F6-41D5-48F1-898E-A0B35790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43B3AE-C34D-42BB-96E3-FC2CF81DC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F3BC5-91C5-4E6F-9594-E826558F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018-B20E-4DE7-A9BB-E44409E23E12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983546-6326-47A2-AFBD-9D843B40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95D944-413D-4D60-A973-A6604FBA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6F6-1337-422C-AE76-7C66CA27EC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51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457F80F-4C27-4A6D-9BEF-ACB331CCF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6CF044-A66E-4DF3-888B-5F6B214A8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B4327E-2409-4F3D-9908-31E05179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018-B20E-4DE7-A9BB-E44409E23E12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4A9E25-BFD7-4AE8-9DBB-EF07B960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B434FD-57A6-4C9D-B921-7161C911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6F6-1337-422C-AE76-7C66CA27EC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38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71C2A-766A-42FB-A138-7282F5B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67A2B4-DB8D-4FE1-ADBA-774D46D3A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81103D-E199-4FEF-B82F-3A027820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018-B20E-4DE7-A9BB-E44409E23E12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08866E-B493-47F5-AC2B-65940201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685085-9F6D-401F-A4E5-F1E4EA5C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6F6-1337-422C-AE76-7C66CA27EC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79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5945A5-986E-4B00-9286-208B440C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755F87-1897-4D35-BE8B-7A085DBA8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731B8C-A97D-49D8-8574-03BD03DA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018-B20E-4DE7-A9BB-E44409E23E12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34FEB8-D418-429E-9A07-B0218639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01E1D0-2F30-4985-ACEF-D5D61FC3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6F6-1337-422C-AE76-7C66CA27EC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58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1D58E1-EBE7-43D5-9015-10929DEB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F2DCA-4B4B-4FAB-8486-D475C7389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5B3556-BB4B-4360-A954-A25131232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415B26-E81A-4DC4-B0B2-80E1CBA4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018-B20E-4DE7-A9BB-E44409E23E12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44690A-72A0-46EC-A510-150070F2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08226C-2CD2-4FCE-8D32-D8150A5F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6F6-1337-422C-AE76-7C66CA27EC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70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BE4B7-8519-4D1F-92E9-E8AF726E8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243D16-0B51-43EC-B3EC-AE1C1C2C1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A70040-21EE-4DA4-BBA7-5FAB4BE0F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DB48485-6628-4EF4-A58C-C123BF8E6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E7A402F-8BDE-4CFC-9F8D-12C17C6A0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FC9FE78-DA86-4BB5-8C59-08AD9572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018-B20E-4DE7-A9BB-E44409E23E12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A90D2DC-B86A-4636-926D-5A2CD60C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0CF17F-7858-49D5-A72C-415CDABE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6F6-1337-422C-AE76-7C66CA27EC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79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D9B0AF-BC2A-4EE8-9023-BC8C6152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6CA6CE-970C-4399-B227-18274475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018-B20E-4DE7-A9BB-E44409E23E12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45D018-1B30-4234-8B5B-CCA37111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EFACF2-0944-4CB6-A5EC-B2DA86DA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6F6-1337-422C-AE76-7C66CA27EC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43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2FDFA7-D907-4310-B3AF-B238C167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018-B20E-4DE7-A9BB-E44409E23E12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2C830A-E4F2-48E6-8CD7-B75973E4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3DB6B2-8E9E-4AAD-89EA-71CBBD84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6F6-1337-422C-AE76-7C66CA27EC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44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2C4424-1E20-4FCD-9257-CDE29BD1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1E5835-9607-43C4-8B46-577258CCB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E5DD99-1F24-4448-9A01-7EF2C0E89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B79295-BE53-48FB-A967-49A0D46E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018-B20E-4DE7-A9BB-E44409E23E12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EEE7C-31A4-41F0-B83D-DDDFA184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B5BF34-274B-40E0-B94C-9CE164D6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6F6-1337-422C-AE76-7C66CA27EC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0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C8B30-DF1A-4E1F-95B6-3DF53E6E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089809-547E-4A87-853E-DBA2B840D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929A82-4899-4AC3-91ED-1B9A8EA46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52313C-2907-4E5E-869E-C0F450F7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018-B20E-4DE7-A9BB-E44409E23E12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02705C-BB20-4789-8A5B-E1D1C578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71878E-9627-4D0F-BE59-18D0E488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6F6-1337-422C-AE76-7C66CA27EC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48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CC3DA1-957C-43B9-947A-68EB338D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6AF793-7F73-4574-AE49-DF084CBAC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730E70-357D-41BA-AB1F-D6B7409D8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93018-B20E-4DE7-A9BB-E44409E23E12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4B35E7-9E1D-4FED-8AE5-F75532386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AE6D9C-12A9-4D29-897B-817BC6C0F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E6F6-1337-422C-AE76-7C66CA27EC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81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cds.climate.copernicus.eu/api/v2" TargetMode="External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12.svg"/><Relationship Id="rId5" Type="http://schemas.openxmlformats.org/officeDocument/2006/relationships/diagramData" Target="../diagrams/data1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eau, ciel, bateau, extérieur&#10;&#10;Description générée automatiquement">
            <a:extLst>
              <a:ext uri="{FF2B5EF4-FFF2-40B4-BE49-F238E27FC236}">
                <a16:creationId xmlns:a16="http://schemas.microsoft.com/office/drawing/2014/main" id="{1EF4493E-D498-4AF3-85A1-4D63B28AFD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9" t="-2294" r="6910" b="2294"/>
          <a:stretch/>
        </p:blipFill>
        <p:spPr>
          <a:xfrm>
            <a:off x="1921164" y="-359126"/>
            <a:ext cx="11847118" cy="719872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CBC872-D144-4FA6-B848-158D4CA26FE3}"/>
              </a:ext>
            </a:extLst>
          </p:cNvPr>
          <p:cNvSpPr/>
          <p:nvPr/>
        </p:nvSpPr>
        <p:spPr>
          <a:xfrm rot="20059945">
            <a:off x="1076307" y="-562666"/>
            <a:ext cx="2123376" cy="97783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rectangle 6">
            <a:extLst>
              <a:ext uri="{FF2B5EF4-FFF2-40B4-BE49-F238E27FC236}">
                <a16:creationId xmlns:a16="http://schemas.microsoft.com/office/drawing/2014/main" id="{3A2B0CB5-B481-499D-9078-A856B9DA0071}"/>
              </a:ext>
            </a:extLst>
          </p:cNvPr>
          <p:cNvSpPr/>
          <p:nvPr/>
        </p:nvSpPr>
        <p:spPr>
          <a:xfrm>
            <a:off x="0" y="0"/>
            <a:ext cx="4811697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4674B3C-3F52-4FC1-BB62-1DDB55A43725}"/>
              </a:ext>
            </a:extLst>
          </p:cNvPr>
          <p:cNvSpPr txBox="1"/>
          <p:nvPr/>
        </p:nvSpPr>
        <p:spPr>
          <a:xfrm>
            <a:off x="2923426" y="524140"/>
            <a:ext cx="2731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/>
              <a:t>MeteoWind</a:t>
            </a:r>
            <a:endParaRPr lang="fr-FR" sz="4000" b="1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AF32CAC-96A7-447A-BF7A-F91139A54DF3}"/>
              </a:ext>
            </a:extLst>
          </p:cNvPr>
          <p:cNvGrpSpPr>
            <a:grpSpLocks noChangeAspect="1"/>
          </p:cNvGrpSpPr>
          <p:nvPr/>
        </p:nvGrpSpPr>
        <p:grpSpPr>
          <a:xfrm>
            <a:off x="265866" y="4820159"/>
            <a:ext cx="8179911" cy="2213285"/>
            <a:chOff x="56105" y="4326509"/>
            <a:chExt cx="8122679" cy="23815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0F8641-7A5F-4495-BACC-6F6BF2CD7343}"/>
                </a:ext>
              </a:extLst>
            </p:cNvPr>
            <p:cNvSpPr/>
            <p:nvPr/>
          </p:nvSpPr>
          <p:spPr>
            <a:xfrm>
              <a:off x="77714" y="4326509"/>
              <a:ext cx="8041050" cy="21204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09CAFCB5-F23C-40EB-B855-D58F7C69B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07" y="4389557"/>
              <a:ext cx="1289194" cy="121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E73325AE-2278-45D9-A619-8D77271A0C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5284" y="4389557"/>
              <a:ext cx="1270455" cy="121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FDB5E8FF-6C1D-4B2A-BA19-4BD55049F5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9459" y="4389557"/>
              <a:ext cx="1289194" cy="121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7196A079-AD26-478E-9D06-FA8F04A444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5643" y="4389557"/>
              <a:ext cx="1289194" cy="121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7">
              <a:extLst>
                <a:ext uri="{FF2B5EF4-FFF2-40B4-BE49-F238E27FC236}">
                  <a16:creationId xmlns:a16="http://schemas.microsoft.com/office/drawing/2014/main" id="{0CFACE07-73F2-4D84-9F01-88454CAE97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7" y="4389557"/>
              <a:ext cx="1289194" cy="121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25FB81E-D8C2-4CCE-9F56-4A1C166777B9}"/>
                </a:ext>
              </a:extLst>
            </p:cNvPr>
            <p:cNvSpPr txBox="1"/>
            <p:nvPr/>
          </p:nvSpPr>
          <p:spPr>
            <a:xfrm>
              <a:off x="56105" y="5568124"/>
              <a:ext cx="1838570" cy="496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LAMANI </a:t>
              </a:r>
              <a:r>
                <a:rPr lang="fr-FR" sz="1200" dirty="0" err="1"/>
                <a:t>Bouabdellah</a:t>
              </a:r>
              <a:endParaRPr lang="fr-FR" sz="1200" dirty="0"/>
            </a:p>
            <a:p>
              <a:r>
                <a:rPr lang="fr-FR" sz="1200" dirty="0"/>
                <a:t>Web-GIS </a:t>
              </a:r>
              <a:r>
                <a:rPr lang="fr-FR" sz="1200" dirty="0" err="1"/>
                <a:t>engineer</a:t>
              </a:r>
              <a:endParaRPr lang="fr-FR" sz="1200" dirty="0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1875522-9643-4E33-9D71-9194A6E735E4}"/>
                </a:ext>
              </a:extLst>
            </p:cNvPr>
            <p:cNvSpPr txBox="1"/>
            <p:nvPr/>
          </p:nvSpPr>
          <p:spPr>
            <a:xfrm>
              <a:off x="3324306" y="5558248"/>
              <a:ext cx="1771862" cy="806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TIAZARA Gaëtan </a:t>
              </a:r>
            </a:p>
            <a:p>
              <a:r>
                <a:rPr lang="fr-FR" sz="1200" dirty="0"/>
                <a:t>Élève Ingénieur </a:t>
              </a:r>
            </a:p>
            <a:p>
              <a:r>
                <a:rPr lang="fr-FR" sz="1200" dirty="0"/>
                <a:t>2</a:t>
              </a:r>
              <a:r>
                <a:rPr lang="fr-FR" sz="1200" baseline="30000" dirty="0"/>
                <a:t>ième</a:t>
              </a:r>
              <a:r>
                <a:rPr lang="fr-FR" sz="1200" dirty="0"/>
                <a:t> année ENSG       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81D7A95-C6A9-4669-A2CB-730B2D6C7900}"/>
                </a:ext>
              </a:extLst>
            </p:cNvPr>
            <p:cNvSpPr txBox="1"/>
            <p:nvPr/>
          </p:nvSpPr>
          <p:spPr>
            <a:xfrm>
              <a:off x="4981374" y="5603983"/>
              <a:ext cx="1838570" cy="695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MERZOUK Gaya</a:t>
              </a:r>
            </a:p>
            <a:p>
              <a:r>
                <a:rPr lang="fr-FR" sz="1200" dirty="0"/>
                <a:t>SIG</a:t>
              </a:r>
            </a:p>
            <a:p>
              <a:endParaRPr lang="fr-FR" sz="1200" dirty="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FD7C3BA4-81E0-4824-83B7-8B4079190D86}"/>
                </a:ext>
              </a:extLst>
            </p:cNvPr>
            <p:cNvSpPr txBox="1"/>
            <p:nvPr/>
          </p:nvSpPr>
          <p:spPr>
            <a:xfrm>
              <a:off x="6556678" y="5615203"/>
              <a:ext cx="1622106" cy="10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TOURNIER Thibault</a:t>
              </a:r>
            </a:p>
            <a:p>
              <a:r>
                <a:rPr lang="fr-FR" sz="1200" dirty="0"/>
                <a:t>Enseignant </a:t>
              </a:r>
            </a:p>
            <a:p>
              <a:r>
                <a:rPr lang="fr-FR" sz="1200" dirty="0"/>
                <a:t>(en formation Data Science)</a:t>
              </a:r>
            </a:p>
            <a:p>
              <a:endParaRPr lang="fr-FR" sz="1200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DF906EEA-6148-4C59-948F-DC73B7F97210}"/>
                </a:ext>
              </a:extLst>
            </p:cNvPr>
            <p:cNvSpPr txBox="1"/>
            <p:nvPr/>
          </p:nvSpPr>
          <p:spPr>
            <a:xfrm>
              <a:off x="1590322" y="5568124"/>
              <a:ext cx="1505418" cy="10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GALLARDO Cristobal</a:t>
              </a:r>
            </a:p>
            <a:p>
              <a:r>
                <a:rPr lang="fr-FR" sz="1200" dirty="0"/>
                <a:t>Ingénieur Structures </a:t>
              </a:r>
            </a:p>
            <a:p>
              <a:r>
                <a:rPr lang="fr-FR" sz="1200" dirty="0"/>
                <a:t>(en formation Data Science)</a:t>
              </a:r>
            </a:p>
            <a:p>
              <a:endParaRPr lang="fr-FR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57D648D-1CE9-4FC9-9E75-0136FECDD137}"/>
              </a:ext>
            </a:extLst>
          </p:cNvPr>
          <p:cNvSpPr txBox="1"/>
          <p:nvPr/>
        </p:nvSpPr>
        <p:spPr>
          <a:xfrm>
            <a:off x="10764860" y="6456140"/>
            <a:ext cx="1427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/>
                </a:solidFill>
              </a:rPr>
              <a:t>Image</a:t>
            </a:r>
            <a:r>
              <a:rPr lang="es-ES" sz="1200" dirty="0">
                <a:solidFill>
                  <a:schemeClr val="bg1"/>
                </a:solidFill>
              </a:rPr>
              <a:t> © </a:t>
            </a:r>
            <a:r>
              <a:rPr lang="es-ES" sz="1200" dirty="0" err="1">
                <a:solidFill>
                  <a:schemeClr val="bg1"/>
                </a:solidFill>
              </a:rPr>
              <a:t>Saipem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172B54-4F91-4BA6-9320-F28592C5A1A8}"/>
              </a:ext>
            </a:extLst>
          </p:cNvPr>
          <p:cNvSpPr txBox="1"/>
          <p:nvPr/>
        </p:nvSpPr>
        <p:spPr>
          <a:xfrm>
            <a:off x="11303612" y="6211182"/>
            <a:ext cx="766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/>
                </a:solidFill>
                <a:highlight>
                  <a:srgbClr val="000000"/>
                </a:highlight>
              </a:rPr>
              <a:t>Slide</a:t>
            </a:r>
            <a:r>
              <a:rPr lang="es-ES" sz="1200" dirty="0">
                <a:solidFill>
                  <a:schemeClr val="bg1"/>
                </a:solidFill>
                <a:highlight>
                  <a:srgbClr val="000000"/>
                </a:highlight>
              </a:rPr>
              <a:t> #</a:t>
            </a:r>
            <a:fld id="{E4BFFA03-8967-4DF2-A787-DF27C88B15DD}" type="slidenum">
              <a:rPr lang="es-ES" sz="1200" smtClean="0">
                <a:solidFill>
                  <a:schemeClr val="bg1"/>
                </a:solidFill>
                <a:highlight>
                  <a:srgbClr val="000000"/>
                </a:highlight>
              </a:rPr>
              <a:t>1</a:t>
            </a:fld>
            <a:endParaRPr lang="fr-FR" sz="12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A2B330-AFDB-4029-8E95-02EC87F6084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4" t="36167" r="35481" b="11750"/>
          <a:stretch/>
        </p:blipFill>
        <p:spPr>
          <a:xfrm>
            <a:off x="285444" y="109156"/>
            <a:ext cx="1762067" cy="458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4034B4-5505-447F-89BA-F2A1E1EEFC3B}"/>
              </a:ext>
            </a:extLst>
          </p:cNvPr>
          <p:cNvSpPr/>
          <p:nvPr/>
        </p:nvSpPr>
        <p:spPr>
          <a:xfrm>
            <a:off x="0" y="0"/>
            <a:ext cx="403342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8FCB49-C12E-432D-9CAD-AEF81CA62EC9}"/>
              </a:ext>
            </a:extLst>
          </p:cNvPr>
          <p:cNvSpPr/>
          <p:nvPr/>
        </p:nvSpPr>
        <p:spPr>
          <a:xfrm>
            <a:off x="4033422" y="0"/>
            <a:ext cx="414291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1FDF3-5230-47F2-899E-C587EAA1DB98}"/>
              </a:ext>
            </a:extLst>
          </p:cNvPr>
          <p:cNvSpPr/>
          <p:nvPr/>
        </p:nvSpPr>
        <p:spPr>
          <a:xfrm>
            <a:off x="8158579" y="0"/>
            <a:ext cx="403342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F224A34-381C-48FF-9BE1-23D75AD14C20}"/>
              </a:ext>
            </a:extLst>
          </p:cNvPr>
          <p:cNvSpPr txBox="1"/>
          <p:nvPr/>
        </p:nvSpPr>
        <p:spPr>
          <a:xfrm>
            <a:off x="430982" y="1528871"/>
            <a:ext cx="3382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Where to </a:t>
            </a:r>
            <a:r>
              <a:rPr lang="fr-FR" sz="3200" b="1" dirty="0" err="1"/>
              <a:t>find</a:t>
            </a:r>
            <a:r>
              <a:rPr lang="fr-FR" sz="3200" b="1" dirty="0"/>
              <a:t> </a:t>
            </a:r>
            <a:r>
              <a:rPr lang="fr-FR" sz="3200" b="1" dirty="0" err="1"/>
              <a:t>wind</a:t>
            </a:r>
            <a:r>
              <a:rPr lang="fr-FR" sz="3200" b="1" dirty="0"/>
              <a:t> data </a:t>
            </a:r>
            <a:r>
              <a:rPr lang="fr-FR" sz="3200" dirty="0"/>
              <a:t>and </a:t>
            </a:r>
            <a:r>
              <a:rPr lang="fr-FR" sz="3200" b="1" dirty="0"/>
              <a:t>how</a:t>
            </a:r>
            <a:r>
              <a:rPr lang="fr-FR" sz="3200" dirty="0"/>
              <a:t> and in </a:t>
            </a:r>
            <a:r>
              <a:rPr lang="fr-FR" sz="3200" b="1" dirty="0" err="1"/>
              <a:t>which</a:t>
            </a:r>
            <a:r>
              <a:rPr lang="fr-FR" sz="3200" b="1" dirty="0"/>
              <a:t> format</a:t>
            </a:r>
            <a:r>
              <a:rPr lang="fr-FR" sz="3200" dirty="0"/>
              <a:t> </a:t>
            </a:r>
            <a:r>
              <a:rPr lang="fr-FR" sz="3200" dirty="0" err="1"/>
              <a:t>we</a:t>
            </a:r>
            <a:r>
              <a:rPr lang="fr-FR" sz="3200" dirty="0"/>
              <a:t> </a:t>
            </a:r>
            <a:r>
              <a:rPr lang="fr-FR" sz="3200" dirty="0" err="1"/>
              <a:t>acquire</a:t>
            </a:r>
            <a:r>
              <a:rPr lang="fr-FR" sz="3200" dirty="0"/>
              <a:t> </a:t>
            </a:r>
            <a:r>
              <a:rPr lang="fr-FR" sz="3200" dirty="0" err="1"/>
              <a:t>it</a:t>
            </a:r>
            <a:r>
              <a:rPr lang="fr-FR" sz="3200" dirty="0"/>
              <a:t> …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13C4078-E874-4A2E-B262-000DC5F737A2}"/>
              </a:ext>
            </a:extLst>
          </p:cNvPr>
          <p:cNvSpPr txBox="1"/>
          <p:nvPr/>
        </p:nvSpPr>
        <p:spPr>
          <a:xfrm>
            <a:off x="251091" y="4418610"/>
            <a:ext cx="30983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/>
              <a:t>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1BDFCD8-D8D4-45E7-BBA1-50EADACA8A79}"/>
              </a:ext>
            </a:extLst>
          </p:cNvPr>
          <p:cNvSpPr txBox="1"/>
          <p:nvPr/>
        </p:nvSpPr>
        <p:spPr>
          <a:xfrm>
            <a:off x="4362309" y="1463145"/>
            <a:ext cx="37167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How to </a:t>
            </a:r>
            <a:r>
              <a:rPr lang="fr-FR" sz="2800" b="1" dirty="0" err="1"/>
              <a:t>convert</a:t>
            </a:r>
            <a:r>
              <a:rPr lang="fr-FR" sz="2800" b="1" dirty="0"/>
              <a:t> / process </a:t>
            </a:r>
            <a:r>
              <a:rPr lang="fr-FR" sz="2800" dirty="0"/>
              <a:t>ERA 5 Wind 100m </a:t>
            </a:r>
            <a:r>
              <a:rPr lang="fr-FR" sz="2800" b="1" dirty="0"/>
              <a:t>U/V component</a:t>
            </a:r>
            <a:r>
              <a:rPr lang="fr-FR" sz="2800" dirty="0"/>
              <a:t>, </a:t>
            </a:r>
            <a:r>
              <a:rPr lang="fr-FR" sz="2800" dirty="0" err="1"/>
              <a:t>into</a:t>
            </a:r>
            <a:r>
              <a:rPr lang="fr-FR" sz="2800" dirty="0"/>
              <a:t> </a:t>
            </a:r>
            <a:r>
              <a:rPr lang="fr-FR" sz="2800" b="1" dirty="0" err="1"/>
              <a:t>wind</a:t>
            </a:r>
            <a:r>
              <a:rPr lang="fr-FR" sz="2800" b="1" dirty="0"/>
              <a:t> speed</a:t>
            </a:r>
            <a:r>
              <a:rPr lang="fr-FR" sz="2800" dirty="0"/>
              <a:t> and </a:t>
            </a:r>
            <a:r>
              <a:rPr lang="fr-FR" sz="2800" b="1" dirty="0"/>
              <a:t>direction</a:t>
            </a:r>
            <a:r>
              <a:rPr lang="fr-FR" sz="2800" dirty="0"/>
              <a:t> ? How to </a:t>
            </a:r>
            <a:r>
              <a:rPr lang="fr-FR" sz="2800" dirty="0" err="1"/>
              <a:t>organize</a:t>
            </a:r>
            <a:r>
              <a:rPr lang="fr-FR" sz="2800" dirty="0"/>
              <a:t> in a </a:t>
            </a:r>
            <a:r>
              <a:rPr lang="fr-FR" sz="2800" b="1" dirty="0"/>
              <a:t>web-</a:t>
            </a:r>
            <a:r>
              <a:rPr lang="fr-FR" sz="2800" b="1" dirty="0" err="1"/>
              <a:t>adapted</a:t>
            </a:r>
            <a:r>
              <a:rPr lang="fr-FR" sz="2800" b="1" dirty="0"/>
              <a:t> input </a:t>
            </a:r>
            <a:r>
              <a:rPr lang="fr-FR" sz="2800" dirty="0"/>
              <a:t> …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64F05D3-3682-49C0-95A8-9C32E4CBBB7B}"/>
              </a:ext>
            </a:extLst>
          </p:cNvPr>
          <p:cNvSpPr txBox="1"/>
          <p:nvPr/>
        </p:nvSpPr>
        <p:spPr>
          <a:xfrm>
            <a:off x="8571805" y="1405760"/>
            <a:ext cx="33823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How to </a:t>
            </a:r>
            <a:r>
              <a:rPr lang="fr-FR" sz="2800" b="1" dirty="0" err="1"/>
              <a:t>generate</a:t>
            </a:r>
            <a:r>
              <a:rPr lang="fr-FR" sz="2800" b="1" dirty="0"/>
              <a:t> web composant</a:t>
            </a:r>
            <a:r>
              <a:rPr lang="fr-FR" sz="2800" dirty="0"/>
              <a:t>,  </a:t>
            </a:r>
            <a:r>
              <a:rPr lang="fr-FR" sz="2800" b="1" dirty="0" err="1"/>
              <a:t>static</a:t>
            </a:r>
            <a:r>
              <a:rPr lang="fr-FR" sz="2800" b="1" dirty="0"/>
              <a:t>-files</a:t>
            </a:r>
            <a:r>
              <a:rPr lang="fr-FR" sz="2800" dirty="0"/>
              <a:t> and </a:t>
            </a:r>
            <a:r>
              <a:rPr lang="fr-FR" sz="2800" b="1" dirty="0"/>
              <a:t>process outputs</a:t>
            </a:r>
            <a:r>
              <a:rPr lang="fr-FR" sz="2800" dirty="0"/>
              <a:t>, in a </a:t>
            </a:r>
            <a:r>
              <a:rPr lang="fr-FR" sz="2800" b="1" dirty="0"/>
              <a:t>GIS web-application </a:t>
            </a:r>
            <a:r>
              <a:rPr lang="fr-FR" sz="2800" dirty="0"/>
              <a:t>? How to </a:t>
            </a:r>
            <a:r>
              <a:rPr lang="fr-FR" sz="2800" b="1" dirty="0"/>
              <a:t>automate</a:t>
            </a:r>
            <a:r>
              <a:rPr lang="fr-FR" sz="2800" dirty="0"/>
              <a:t> </a:t>
            </a:r>
            <a:r>
              <a:rPr lang="fr-FR" sz="2800" dirty="0" err="1"/>
              <a:t>that</a:t>
            </a:r>
            <a:r>
              <a:rPr lang="fr-FR" sz="2800" dirty="0"/>
              <a:t> 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3CA3815-01CF-4135-9044-F195E81DF9BD}"/>
              </a:ext>
            </a:extLst>
          </p:cNvPr>
          <p:cNvSpPr txBox="1"/>
          <p:nvPr/>
        </p:nvSpPr>
        <p:spPr>
          <a:xfrm>
            <a:off x="-1081596" y="-47087"/>
            <a:ext cx="3098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/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A142D7-BE5D-48F4-960E-1CD1F6708A8D}"/>
              </a:ext>
            </a:extLst>
          </p:cNvPr>
          <p:cNvSpPr txBox="1"/>
          <p:nvPr/>
        </p:nvSpPr>
        <p:spPr>
          <a:xfrm>
            <a:off x="4362309" y="4418610"/>
            <a:ext cx="30983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/>
              <a:t>?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C8FC64B-88FB-479F-8E0B-B1170B68BEBE}"/>
              </a:ext>
            </a:extLst>
          </p:cNvPr>
          <p:cNvSpPr txBox="1"/>
          <p:nvPr/>
        </p:nvSpPr>
        <p:spPr>
          <a:xfrm>
            <a:off x="8407982" y="4310231"/>
            <a:ext cx="30983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/>
              <a:t>?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55066B6-5484-416B-B478-8B7E9FC4104C}"/>
              </a:ext>
            </a:extLst>
          </p:cNvPr>
          <p:cNvSpPr txBox="1"/>
          <p:nvPr/>
        </p:nvSpPr>
        <p:spPr>
          <a:xfrm>
            <a:off x="3006571" y="-72378"/>
            <a:ext cx="3098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/>
              <a:t>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37C1C57-307A-4B70-9B2B-FCF96EBAA8A7}"/>
              </a:ext>
            </a:extLst>
          </p:cNvPr>
          <p:cNvSpPr txBox="1"/>
          <p:nvPr/>
        </p:nvSpPr>
        <p:spPr>
          <a:xfrm>
            <a:off x="7164694" y="-88759"/>
            <a:ext cx="3098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90388A-4AF4-4911-AA69-E94C0657B6B4}"/>
              </a:ext>
            </a:extLst>
          </p:cNvPr>
          <p:cNvSpPr txBox="1"/>
          <p:nvPr/>
        </p:nvSpPr>
        <p:spPr>
          <a:xfrm>
            <a:off x="11425293" y="6478174"/>
            <a:ext cx="766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/>
                </a:solidFill>
                <a:highlight>
                  <a:srgbClr val="000000"/>
                </a:highlight>
              </a:rPr>
              <a:t>Slide</a:t>
            </a:r>
            <a:r>
              <a:rPr lang="es-ES" sz="1200" dirty="0">
                <a:solidFill>
                  <a:schemeClr val="bg1"/>
                </a:solidFill>
                <a:highlight>
                  <a:srgbClr val="000000"/>
                </a:highlight>
              </a:rPr>
              <a:t> #</a:t>
            </a:r>
            <a:fld id="{E4BFFA03-8967-4DF2-A787-DF27C88B15DD}" type="slidenum">
              <a:rPr lang="es-ES" sz="1200" smtClean="0">
                <a:solidFill>
                  <a:schemeClr val="bg1"/>
                </a:solidFill>
                <a:highlight>
                  <a:srgbClr val="000000"/>
                </a:highlight>
              </a:rPr>
              <a:t>2</a:t>
            </a:fld>
            <a:endParaRPr lang="fr-FR" sz="12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780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4034B4-5505-447F-89BA-F2A1E1EEFC3B}"/>
              </a:ext>
            </a:extLst>
          </p:cNvPr>
          <p:cNvSpPr/>
          <p:nvPr/>
        </p:nvSpPr>
        <p:spPr>
          <a:xfrm>
            <a:off x="-29327" y="0"/>
            <a:ext cx="3564836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56E3EB2-E83E-49E2-9DAF-4C24529A1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57" y="3066707"/>
            <a:ext cx="1191850" cy="119185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5C25DFD-7892-4B08-B4C7-487BD669C359}"/>
              </a:ext>
            </a:extLst>
          </p:cNvPr>
          <p:cNvSpPr txBox="1"/>
          <p:nvPr/>
        </p:nvSpPr>
        <p:spPr>
          <a:xfrm>
            <a:off x="3522197" y="2697375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accent1"/>
                </a:solidFill>
              </a:rPr>
              <a:t>Request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4DCA1D0-2B5A-4E39-BB9D-E0C70555CB6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19" y="3066707"/>
            <a:ext cx="1191850" cy="119185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7E685F7-6397-4946-84AF-50C7E2688E96}"/>
              </a:ext>
            </a:extLst>
          </p:cNvPr>
          <p:cNvSpPr txBox="1"/>
          <p:nvPr/>
        </p:nvSpPr>
        <p:spPr>
          <a:xfrm>
            <a:off x="5829148" y="2697375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Convert</a:t>
            </a:r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774EECB-8C40-487E-8CD1-DB5DC023BA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10" y="3066707"/>
            <a:ext cx="1191850" cy="119185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E5EF59E2-9DF9-406E-A873-7A5FCF66A9C6}"/>
              </a:ext>
            </a:extLst>
          </p:cNvPr>
          <p:cNvSpPr txBox="1"/>
          <p:nvPr/>
        </p:nvSpPr>
        <p:spPr>
          <a:xfrm>
            <a:off x="7939339" y="2697375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Process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F2100880-9A48-4B37-8A46-F839F367907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530" y="3066707"/>
            <a:ext cx="1191850" cy="119185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FEEC7D2-AA31-4D5E-90F3-817A896D146C}"/>
              </a:ext>
            </a:extLst>
          </p:cNvPr>
          <p:cNvSpPr txBox="1"/>
          <p:nvPr/>
        </p:nvSpPr>
        <p:spPr>
          <a:xfrm>
            <a:off x="9909959" y="2697375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WebVisual</a:t>
            </a:r>
            <a:endParaRPr lang="fr-FR" dirty="0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B0D73512-BA46-4D21-BA16-89A2D2911195}"/>
              </a:ext>
            </a:extLst>
          </p:cNvPr>
          <p:cNvSpPr/>
          <p:nvPr/>
        </p:nvSpPr>
        <p:spPr>
          <a:xfrm>
            <a:off x="4980592" y="3468441"/>
            <a:ext cx="918342" cy="36933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37D2DC8D-10DB-495A-A11B-A32429DCD5D7}"/>
              </a:ext>
            </a:extLst>
          </p:cNvPr>
          <p:cNvSpPr/>
          <p:nvPr/>
        </p:nvSpPr>
        <p:spPr>
          <a:xfrm>
            <a:off x="7160569" y="3425659"/>
            <a:ext cx="918342" cy="36933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B28C3B3E-DA10-4078-BCD4-21C0D8A03BE3}"/>
              </a:ext>
            </a:extLst>
          </p:cNvPr>
          <p:cNvSpPr/>
          <p:nvPr/>
        </p:nvSpPr>
        <p:spPr>
          <a:xfrm>
            <a:off x="9270759" y="3425659"/>
            <a:ext cx="918342" cy="36933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A66B802-7BA6-4265-8863-113065D6D2CE}"/>
              </a:ext>
            </a:extLst>
          </p:cNvPr>
          <p:cNvSpPr txBox="1"/>
          <p:nvPr/>
        </p:nvSpPr>
        <p:spPr>
          <a:xfrm>
            <a:off x="170598" y="1335623"/>
            <a:ext cx="3382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Where to </a:t>
            </a:r>
            <a:r>
              <a:rPr lang="fr-FR" sz="3200" b="1" dirty="0" err="1"/>
              <a:t>find</a:t>
            </a:r>
            <a:r>
              <a:rPr lang="fr-FR" sz="3200" b="1" dirty="0"/>
              <a:t> </a:t>
            </a:r>
            <a:r>
              <a:rPr lang="fr-FR" sz="3200" b="1" dirty="0" err="1"/>
              <a:t>wind</a:t>
            </a:r>
            <a:r>
              <a:rPr lang="fr-FR" sz="3200" b="1" dirty="0"/>
              <a:t> data </a:t>
            </a:r>
            <a:r>
              <a:rPr lang="fr-FR" sz="3200" dirty="0"/>
              <a:t>and </a:t>
            </a:r>
            <a:r>
              <a:rPr lang="fr-FR" sz="3200" b="1" dirty="0"/>
              <a:t>how</a:t>
            </a:r>
            <a:r>
              <a:rPr lang="fr-FR" sz="3200" dirty="0"/>
              <a:t> and in </a:t>
            </a:r>
            <a:r>
              <a:rPr lang="fr-FR" sz="3200" b="1" dirty="0" err="1"/>
              <a:t>which</a:t>
            </a:r>
            <a:r>
              <a:rPr lang="fr-FR" sz="3200" b="1" dirty="0"/>
              <a:t> format</a:t>
            </a:r>
            <a:r>
              <a:rPr lang="fr-FR" sz="3200" dirty="0"/>
              <a:t> </a:t>
            </a:r>
            <a:r>
              <a:rPr lang="fr-FR" sz="3200" dirty="0" err="1"/>
              <a:t>we</a:t>
            </a:r>
            <a:r>
              <a:rPr lang="fr-FR" sz="3200" dirty="0"/>
              <a:t> </a:t>
            </a:r>
            <a:r>
              <a:rPr lang="fr-FR" sz="3200" dirty="0" err="1"/>
              <a:t>acquire</a:t>
            </a:r>
            <a:r>
              <a:rPr lang="fr-FR" sz="3200" dirty="0"/>
              <a:t> </a:t>
            </a:r>
            <a:r>
              <a:rPr lang="fr-FR" sz="3200" dirty="0" err="1"/>
              <a:t>it</a:t>
            </a:r>
            <a:r>
              <a:rPr lang="fr-FR" sz="3200" dirty="0"/>
              <a:t> …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58D84BB-3C17-4B48-B81F-3625F3D8DF78}"/>
              </a:ext>
            </a:extLst>
          </p:cNvPr>
          <p:cNvSpPr txBox="1"/>
          <p:nvPr/>
        </p:nvSpPr>
        <p:spPr>
          <a:xfrm>
            <a:off x="154121" y="4258557"/>
            <a:ext cx="30983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/>
              <a:t>?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5FF3926-1CF8-4739-9E62-30D2498E12B6}"/>
              </a:ext>
            </a:extLst>
          </p:cNvPr>
          <p:cNvSpPr txBox="1"/>
          <p:nvPr/>
        </p:nvSpPr>
        <p:spPr>
          <a:xfrm>
            <a:off x="-1081596" y="-47087"/>
            <a:ext cx="3098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633309-B30F-4B3D-AE62-690BCD8E9CB4}"/>
              </a:ext>
            </a:extLst>
          </p:cNvPr>
          <p:cNvSpPr txBox="1"/>
          <p:nvPr/>
        </p:nvSpPr>
        <p:spPr>
          <a:xfrm>
            <a:off x="11425293" y="6478174"/>
            <a:ext cx="766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/>
                </a:solidFill>
                <a:highlight>
                  <a:srgbClr val="000000"/>
                </a:highlight>
              </a:rPr>
              <a:t>Slide</a:t>
            </a:r>
            <a:r>
              <a:rPr lang="es-ES" sz="1200" dirty="0">
                <a:solidFill>
                  <a:schemeClr val="bg1"/>
                </a:solidFill>
                <a:highlight>
                  <a:srgbClr val="000000"/>
                </a:highlight>
              </a:rPr>
              <a:t> #</a:t>
            </a:r>
            <a:fld id="{E4BFFA03-8967-4DF2-A787-DF27C88B15DD}" type="slidenum">
              <a:rPr lang="es-ES" sz="1200" smtClean="0">
                <a:solidFill>
                  <a:schemeClr val="bg1"/>
                </a:solidFill>
                <a:highlight>
                  <a:srgbClr val="000000"/>
                </a:highlight>
              </a:rPr>
              <a:t>3</a:t>
            </a:fld>
            <a:endParaRPr lang="fr-FR" sz="12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2449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918EE0C8-5EB4-4BA2-8C60-04E535BAF921}"/>
              </a:ext>
            </a:extLst>
          </p:cNvPr>
          <p:cNvSpPr txBox="1"/>
          <p:nvPr/>
        </p:nvSpPr>
        <p:spPr>
          <a:xfrm>
            <a:off x="112451" y="159170"/>
            <a:ext cx="51431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Wind 100m U/V component data acquisition  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FE9BFD26-4984-41E8-9287-684427921B38}"/>
              </a:ext>
            </a:extLst>
          </p:cNvPr>
          <p:cNvGrpSpPr/>
          <p:nvPr/>
        </p:nvGrpSpPr>
        <p:grpSpPr>
          <a:xfrm>
            <a:off x="446836" y="2925379"/>
            <a:ext cx="1808092" cy="1737103"/>
            <a:chOff x="5362110" y="3082771"/>
            <a:chExt cx="1145221" cy="1189606"/>
          </a:xfrm>
        </p:grpSpPr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309FAB69-20C6-4CCE-BAFF-0B675A55D660}"/>
                </a:ext>
              </a:extLst>
            </p:cNvPr>
            <p:cNvSpPr/>
            <p:nvPr/>
          </p:nvSpPr>
          <p:spPr>
            <a:xfrm>
              <a:off x="5362112" y="3153790"/>
              <a:ext cx="1145219" cy="111858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7324E0A-CEE6-409A-AE09-FE93C5DCCE3B}"/>
                </a:ext>
              </a:extLst>
            </p:cNvPr>
            <p:cNvSpPr/>
            <p:nvPr/>
          </p:nvSpPr>
          <p:spPr>
            <a:xfrm>
              <a:off x="5362112" y="3082771"/>
              <a:ext cx="1145219" cy="34622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301785B5-94E0-43E6-95F9-267FD54F8A3E}"/>
                </a:ext>
              </a:extLst>
            </p:cNvPr>
            <p:cNvCxnSpPr/>
            <p:nvPr/>
          </p:nvCxnSpPr>
          <p:spPr>
            <a:xfrm>
              <a:off x="5362110" y="3613212"/>
              <a:ext cx="11452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6BDFEE8-56F7-450D-8143-19ED97FE6390}"/>
                </a:ext>
              </a:extLst>
            </p:cNvPr>
            <p:cNvCxnSpPr/>
            <p:nvPr/>
          </p:nvCxnSpPr>
          <p:spPr>
            <a:xfrm>
              <a:off x="5362111" y="3838850"/>
              <a:ext cx="11452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1A882D56-46C6-4F84-B393-4AB1282CE389}"/>
                </a:ext>
              </a:extLst>
            </p:cNvPr>
            <p:cNvCxnSpPr/>
            <p:nvPr/>
          </p:nvCxnSpPr>
          <p:spPr>
            <a:xfrm>
              <a:off x="5362112" y="4049698"/>
              <a:ext cx="11452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9D18E4C9-9D59-432D-BD2C-8C47CD004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05" y="1364641"/>
            <a:ext cx="1899992" cy="1023073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26D4FCA1-B255-4219-ACC3-5C7BD3A87523}"/>
              </a:ext>
            </a:extLst>
          </p:cNvPr>
          <p:cNvSpPr txBox="1"/>
          <p:nvPr/>
        </p:nvSpPr>
        <p:spPr>
          <a:xfrm>
            <a:off x="112451" y="2317676"/>
            <a:ext cx="2840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ERA5 monthly averaged data on single levels from 1979 to present</a:t>
            </a:r>
            <a:endParaRPr lang="fr-FR" sz="1400" b="1" dirty="0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AC981955-ADF1-49BE-A4D9-7902EDBD2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492" y="928723"/>
            <a:ext cx="3500040" cy="31007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0C053408-994C-450B-9B7A-A33D85C6DF70}"/>
              </a:ext>
            </a:extLst>
          </p:cNvPr>
          <p:cNvSpPr txBox="1"/>
          <p:nvPr/>
        </p:nvSpPr>
        <p:spPr>
          <a:xfrm>
            <a:off x="7190521" y="2013419"/>
            <a:ext cx="2061518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1979 – 2021 </a:t>
            </a:r>
          </a:p>
          <a:p>
            <a:pPr algn="ctr"/>
            <a:r>
              <a:rPr lang="fr-FR" sz="2400" dirty="0"/>
              <a:t>(42 </a:t>
            </a:r>
            <a:r>
              <a:rPr lang="fr-FR" sz="2400" dirty="0" err="1"/>
              <a:t>Years</a:t>
            </a:r>
            <a:r>
              <a:rPr lang="fr-FR" sz="2400" dirty="0"/>
              <a:t>)</a:t>
            </a:r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A54ACFB9-09BB-425C-A32D-EEE62EAE5CF2}"/>
              </a:ext>
            </a:extLst>
          </p:cNvPr>
          <p:cNvCxnSpPr/>
          <p:nvPr/>
        </p:nvCxnSpPr>
        <p:spPr>
          <a:xfrm flipV="1">
            <a:off x="2565647" y="2387714"/>
            <a:ext cx="1553592" cy="11924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C5BF7572-596A-4AC0-A5EE-59ACD42F0FCE}"/>
              </a:ext>
            </a:extLst>
          </p:cNvPr>
          <p:cNvSpPr txBox="1"/>
          <p:nvPr/>
        </p:nvSpPr>
        <p:spPr>
          <a:xfrm>
            <a:off x="10530991" y="1828752"/>
            <a:ext cx="49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BEC936F0-C1F0-40E3-98EF-A623A5604D13}"/>
              </a:ext>
            </a:extLst>
          </p:cNvPr>
          <p:cNvCxnSpPr>
            <a:cxnSpLocks/>
            <a:stCxn id="31" idx="3"/>
            <a:endCxn id="41" idx="1"/>
          </p:cNvCxnSpPr>
          <p:nvPr/>
        </p:nvCxnSpPr>
        <p:spPr>
          <a:xfrm flipV="1">
            <a:off x="9252039" y="2428917"/>
            <a:ext cx="127895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9FB39D-1342-4616-BC92-B71BAFE3474A}"/>
              </a:ext>
            </a:extLst>
          </p:cNvPr>
          <p:cNvSpPr txBox="1"/>
          <p:nvPr/>
        </p:nvSpPr>
        <p:spPr>
          <a:xfrm>
            <a:off x="11425293" y="6478174"/>
            <a:ext cx="766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/>
                </a:solidFill>
                <a:highlight>
                  <a:srgbClr val="000000"/>
                </a:highlight>
              </a:rPr>
              <a:t>Slide</a:t>
            </a:r>
            <a:r>
              <a:rPr lang="es-ES" sz="1200" dirty="0">
                <a:solidFill>
                  <a:schemeClr val="bg1"/>
                </a:solidFill>
                <a:highlight>
                  <a:srgbClr val="000000"/>
                </a:highlight>
              </a:rPr>
              <a:t> #</a:t>
            </a:r>
            <a:fld id="{E4BFFA03-8967-4DF2-A787-DF27C88B15DD}" type="slidenum">
              <a:rPr lang="es-ES" sz="1200" smtClean="0">
                <a:solidFill>
                  <a:schemeClr val="bg1"/>
                </a:solidFill>
                <a:highlight>
                  <a:srgbClr val="000000"/>
                </a:highlight>
              </a:rPr>
              <a:t>4</a:t>
            </a:fld>
            <a:endParaRPr lang="fr-FR" sz="12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6797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918EE0C8-5EB4-4BA2-8C60-04E535BAF921}"/>
              </a:ext>
            </a:extLst>
          </p:cNvPr>
          <p:cNvSpPr txBox="1"/>
          <p:nvPr/>
        </p:nvSpPr>
        <p:spPr>
          <a:xfrm>
            <a:off x="112451" y="159170"/>
            <a:ext cx="51431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Wind 100m U/V component data acquisition  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FE9BFD26-4984-41E8-9287-684427921B38}"/>
              </a:ext>
            </a:extLst>
          </p:cNvPr>
          <p:cNvGrpSpPr/>
          <p:nvPr/>
        </p:nvGrpSpPr>
        <p:grpSpPr>
          <a:xfrm>
            <a:off x="446836" y="2925379"/>
            <a:ext cx="1808092" cy="1737103"/>
            <a:chOff x="5362110" y="3082771"/>
            <a:chExt cx="1145221" cy="1189606"/>
          </a:xfrm>
        </p:grpSpPr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309FAB69-20C6-4CCE-BAFF-0B675A55D660}"/>
                </a:ext>
              </a:extLst>
            </p:cNvPr>
            <p:cNvSpPr/>
            <p:nvPr/>
          </p:nvSpPr>
          <p:spPr>
            <a:xfrm>
              <a:off x="5362112" y="3153790"/>
              <a:ext cx="1145219" cy="111858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7324E0A-CEE6-409A-AE09-FE93C5DCCE3B}"/>
                </a:ext>
              </a:extLst>
            </p:cNvPr>
            <p:cNvSpPr/>
            <p:nvPr/>
          </p:nvSpPr>
          <p:spPr>
            <a:xfrm>
              <a:off x="5362112" y="3082771"/>
              <a:ext cx="1145219" cy="34622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301785B5-94E0-43E6-95F9-267FD54F8A3E}"/>
                </a:ext>
              </a:extLst>
            </p:cNvPr>
            <p:cNvCxnSpPr/>
            <p:nvPr/>
          </p:nvCxnSpPr>
          <p:spPr>
            <a:xfrm>
              <a:off x="5362110" y="3613212"/>
              <a:ext cx="11452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6BDFEE8-56F7-450D-8143-19ED97FE6390}"/>
                </a:ext>
              </a:extLst>
            </p:cNvPr>
            <p:cNvCxnSpPr/>
            <p:nvPr/>
          </p:nvCxnSpPr>
          <p:spPr>
            <a:xfrm>
              <a:off x="5362111" y="3838850"/>
              <a:ext cx="11452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1A882D56-46C6-4F84-B393-4AB1282CE389}"/>
                </a:ext>
              </a:extLst>
            </p:cNvPr>
            <p:cNvCxnSpPr/>
            <p:nvPr/>
          </p:nvCxnSpPr>
          <p:spPr>
            <a:xfrm>
              <a:off x="5362112" y="4049698"/>
              <a:ext cx="11452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9D18E4C9-9D59-432D-BD2C-8C47CD004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05" y="1364641"/>
            <a:ext cx="1899992" cy="1023073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26D4FCA1-B255-4219-ACC3-5C7BD3A87523}"/>
              </a:ext>
            </a:extLst>
          </p:cNvPr>
          <p:cNvSpPr txBox="1"/>
          <p:nvPr/>
        </p:nvSpPr>
        <p:spPr>
          <a:xfrm>
            <a:off x="112451" y="2317676"/>
            <a:ext cx="2840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ERA5 monthly averaged data on single levels from 1979 to present</a:t>
            </a:r>
            <a:endParaRPr lang="fr-FR" sz="1400" b="1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2730448-416F-4B1D-B70F-AC6E2FAAB1C5}"/>
              </a:ext>
            </a:extLst>
          </p:cNvPr>
          <p:cNvSpPr txBox="1"/>
          <p:nvPr/>
        </p:nvSpPr>
        <p:spPr>
          <a:xfrm>
            <a:off x="7504587" y="282337"/>
            <a:ext cx="350004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url: </a:t>
            </a:r>
            <a:r>
              <a:rPr lang="fr-FR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https://cds.climate.copernicus.eu/api/v2</a:t>
            </a:r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key: 16840 : </a:t>
            </a:r>
            <a:r>
              <a:rPr lang="fr-FR" sz="1200" dirty="0" err="1">
                <a:solidFill>
                  <a:schemeClr val="bg1"/>
                </a:solidFill>
              </a:rPr>
              <a:t>xxxxxxxx-xxxx-xxxx-xxxx-xxxxxxxxxxxxxxx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C053408-994C-450B-9B7A-A33D85C6DF70}"/>
              </a:ext>
            </a:extLst>
          </p:cNvPr>
          <p:cNvSpPr txBox="1"/>
          <p:nvPr/>
        </p:nvSpPr>
        <p:spPr>
          <a:xfrm>
            <a:off x="7190521" y="2013419"/>
            <a:ext cx="2061518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1979 – 2021 </a:t>
            </a:r>
          </a:p>
          <a:p>
            <a:pPr algn="ctr"/>
            <a:r>
              <a:rPr lang="fr-FR" sz="2400" dirty="0"/>
              <a:t>(42 </a:t>
            </a:r>
            <a:r>
              <a:rPr lang="fr-FR" sz="2400" dirty="0" err="1"/>
              <a:t>Years</a:t>
            </a:r>
            <a:r>
              <a:rPr lang="fr-FR" sz="2400" dirty="0"/>
              <a:t>)</a:t>
            </a:r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A54ACFB9-09BB-425C-A32D-EEE62EAE5CF2}"/>
              </a:ext>
            </a:extLst>
          </p:cNvPr>
          <p:cNvCxnSpPr/>
          <p:nvPr/>
        </p:nvCxnSpPr>
        <p:spPr>
          <a:xfrm flipV="1">
            <a:off x="2565647" y="2387714"/>
            <a:ext cx="1553592" cy="11924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 41">
            <a:extLst>
              <a:ext uri="{FF2B5EF4-FFF2-40B4-BE49-F238E27FC236}">
                <a16:creationId xmlns:a16="http://schemas.microsoft.com/office/drawing/2014/main" id="{FBE13EFC-7F7F-4E73-BF6A-8ADA9A35D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598" y="1910234"/>
            <a:ext cx="1191850" cy="1191850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B0FC13DA-AED3-4AD6-8EC2-CF4C389CCE15}"/>
              </a:ext>
            </a:extLst>
          </p:cNvPr>
          <p:cNvSpPr txBox="1"/>
          <p:nvPr/>
        </p:nvSpPr>
        <p:spPr>
          <a:xfrm>
            <a:off x="4708573" y="1540902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accent1"/>
                </a:solidFill>
              </a:rPr>
              <a:t>Request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5DAE9C64-D490-4FE6-9AC1-708862BF4AB4}"/>
              </a:ext>
            </a:extLst>
          </p:cNvPr>
          <p:cNvSpPr txBox="1"/>
          <p:nvPr/>
        </p:nvSpPr>
        <p:spPr>
          <a:xfrm>
            <a:off x="7454277" y="-50656"/>
            <a:ext cx="2061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$HOME/.</a:t>
            </a:r>
            <a:r>
              <a:rPr lang="fr-FR" dirty="0" err="1"/>
              <a:t>cdsapirc</a:t>
            </a:r>
            <a:endParaRPr lang="fr-FR" dirty="0"/>
          </a:p>
        </p:txBody>
      </p: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272A1542-E414-441B-98AE-DE6A96D2EB4C}"/>
              </a:ext>
            </a:extLst>
          </p:cNvPr>
          <p:cNvCxnSpPr>
            <a:stCxn id="43" idx="0"/>
            <a:endCxn id="26" idx="1"/>
          </p:cNvCxnSpPr>
          <p:nvPr/>
        </p:nvCxnSpPr>
        <p:spPr>
          <a:xfrm rot="5400000" flipH="1" flipV="1">
            <a:off x="5960462" y="-3223"/>
            <a:ext cx="1027732" cy="2060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Diagramme 50">
            <a:extLst>
              <a:ext uri="{FF2B5EF4-FFF2-40B4-BE49-F238E27FC236}">
                <a16:creationId xmlns:a16="http://schemas.microsoft.com/office/drawing/2014/main" id="{BD5881C5-6FDB-4942-BF9E-DC09509C8ABA}"/>
              </a:ext>
            </a:extLst>
          </p:cNvPr>
          <p:cNvGraphicFramePr/>
          <p:nvPr/>
        </p:nvGraphicFramePr>
        <p:xfrm>
          <a:off x="5955062" y="1856089"/>
          <a:ext cx="1797028" cy="1293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" name="Graphique 2" descr="Branché débranché avec un remplissage uni">
            <a:extLst>
              <a:ext uri="{FF2B5EF4-FFF2-40B4-BE49-F238E27FC236}">
                <a16:creationId xmlns:a16="http://schemas.microsoft.com/office/drawing/2014/main" id="{E12AA2DE-5B41-48C6-9233-45198151DE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37482" y="4810493"/>
            <a:ext cx="1266966" cy="126696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35DD0BEC-4ACC-4A0E-83A1-DDBEA1814AA6}"/>
              </a:ext>
            </a:extLst>
          </p:cNvPr>
          <p:cNvSpPr txBox="1"/>
          <p:nvPr/>
        </p:nvSpPr>
        <p:spPr>
          <a:xfrm>
            <a:off x="4798833" y="4970739"/>
            <a:ext cx="2840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CDS API </a:t>
            </a:r>
            <a:endParaRPr lang="fr-FR" sz="2000" b="1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5BAD79A-9817-49FE-B2B9-ED70CADF2C81}"/>
              </a:ext>
            </a:extLst>
          </p:cNvPr>
          <p:cNvCxnSpPr>
            <a:cxnSpLocks/>
          </p:cNvCxnSpPr>
          <p:nvPr/>
        </p:nvCxnSpPr>
        <p:spPr>
          <a:xfrm>
            <a:off x="5483157" y="3178166"/>
            <a:ext cx="0" cy="166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6255A08-D9C0-40D5-9206-967450AA57BE}"/>
              </a:ext>
            </a:extLst>
          </p:cNvPr>
          <p:cNvCxnSpPr/>
          <p:nvPr/>
        </p:nvCxnSpPr>
        <p:spPr>
          <a:xfrm>
            <a:off x="6958584" y="5170794"/>
            <a:ext cx="1627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ANCM 16919 | Edition Topoi">
            <a:extLst>
              <a:ext uri="{FF2B5EF4-FFF2-40B4-BE49-F238E27FC236}">
                <a16:creationId xmlns:a16="http://schemas.microsoft.com/office/drawing/2014/main" id="{F49FE511-D51A-46C3-A9B1-F367854BB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926" y="3985161"/>
            <a:ext cx="2371266" cy="237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91853336-526E-4F48-8D3A-413F8868FF4C}"/>
              </a:ext>
            </a:extLst>
          </p:cNvPr>
          <p:cNvCxnSpPr/>
          <p:nvPr/>
        </p:nvCxnSpPr>
        <p:spPr>
          <a:xfrm>
            <a:off x="2565647" y="3580139"/>
            <a:ext cx="1978921" cy="1790710"/>
          </a:xfrm>
          <a:prstGeom prst="bentConnector3">
            <a:avLst>
              <a:gd name="adj1" fmla="val 389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F62F92C-4909-414A-92F9-991D2E14B007}"/>
              </a:ext>
            </a:extLst>
          </p:cNvPr>
          <p:cNvSpPr txBox="1"/>
          <p:nvPr/>
        </p:nvSpPr>
        <p:spPr>
          <a:xfrm>
            <a:off x="11425293" y="6478174"/>
            <a:ext cx="766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/>
                </a:solidFill>
                <a:highlight>
                  <a:srgbClr val="000000"/>
                </a:highlight>
              </a:rPr>
              <a:t>Slide</a:t>
            </a:r>
            <a:r>
              <a:rPr lang="es-ES" sz="1200" dirty="0">
                <a:solidFill>
                  <a:schemeClr val="bg1"/>
                </a:solidFill>
                <a:highlight>
                  <a:srgbClr val="000000"/>
                </a:highlight>
              </a:rPr>
              <a:t> #</a:t>
            </a:r>
            <a:fld id="{E4BFFA03-8967-4DF2-A787-DF27C88B15DD}" type="slidenum">
              <a:rPr lang="es-ES" sz="1200" smtClean="0">
                <a:solidFill>
                  <a:schemeClr val="bg1"/>
                </a:solidFill>
                <a:highlight>
                  <a:srgbClr val="000000"/>
                </a:highlight>
              </a:rPr>
              <a:t>5</a:t>
            </a:fld>
            <a:endParaRPr lang="fr-FR" sz="12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8962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4034B4-5505-447F-89BA-F2A1E1EEFC3B}"/>
              </a:ext>
            </a:extLst>
          </p:cNvPr>
          <p:cNvSpPr/>
          <p:nvPr/>
        </p:nvSpPr>
        <p:spPr>
          <a:xfrm>
            <a:off x="-29327" y="0"/>
            <a:ext cx="3564836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56E3EB2-E83E-49E2-9DAF-4C24529A1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57" y="3066707"/>
            <a:ext cx="1191850" cy="119185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5C25DFD-7892-4B08-B4C7-487BD669C359}"/>
              </a:ext>
            </a:extLst>
          </p:cNvPr>
          <p:cNvSpPr txBox="1"/>
          <p:nvPr/>
        </p:nvSpPr>
        <p:spPr>
          <a:xfrm>
            <a:off x="3522197" y="2697375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accent1"/>
                </a:solidFill>
              </a:rPr>
              <a:t>Request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4DCA1D0-2B5A-4E39-BB9D-E0C70555C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19" y="3066707"/>
            <a:ext cx="1191850" cy="119185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7E685F7-6397-4946-84AF-50C7E2688E96}"/>
              </a:ext>
            </a:extLst>
          </p:cNvPr>
          <p:cNvSpPr txBox="1"/>
          <p:nvPr/>
        </p:nvSpPr>
        <p:spPr>
          <a:xfrm>
            <a:off x="5829148" y="2697375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accent1"/>
                </a:solidFill>
              </a:rPr>
              <a:t>Convert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774EECB-8C40-487E-8CD1-DB5DC023B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10" y="3066707"/>
            <a:ext cx="1191850" cy="119185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E5EF59E2-9DF9-406E-A873-7A5FCF66A9C6}"/>
              </a:ext>
            </a:extLst>
          </p:cNvPr>
          <p:cNvSpPr txBox="1"/>
          <p:nvPr/>
        </p:nvSpPr>
        <p:spPr>
          <a:xfrm>
            <a:off x="7939339" y="2697375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Process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F2100880-9A48-4B37-8A46-F839F367907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530" y="3066707"/>
            <a:ext cx="1191850" cy="119185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FEEC7D2-AA31-4D5E-90F3-817A896D146C}"/>
              </a:ext>
            </a:extLst>
          </p:cNvPr>
          <p:cNvSpPr txBox="1"/>
          <p:nvPr/>
        </p:nvSpPr>
        <p:spPr>
          <a:xfrm>
            <a:off x="9909959" y="2697375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WebVisual</a:t>
            </a:r>
            <a:endParaRPr lang="fr-FR" dirty="0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B0D73512-BA46-4D21-BA16-89A2D2911195}"/>
              </a:ext>
            </a:extLst>
          </p:cNvPr>
          <p:cNvSpPr/>
          <p:nvPr/>
        </p:nvSpPr>
        <p:spPr>
          <a:xfrm>
            <a:off x="4980592" y="3468441"/>
            <a:ext cx="918342" cy="36933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37D2DC8D-10DB-495A-A11B-A32429DCD5D7}"/>
              </a:ext>
            </a:extLst>
          </p:cNvPr>
          <p:cNvSpPr/>
          <p:nvPr/>
        </p:nvSpPr>
        <p:spPr>
          <a:xfrm>
            <a:off x="7160569" y="3425659"/>
            <a:ext cx="918342" cy="36933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/>
              </a:solidFill>
            </a:endParaRP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B28C3B3E-DA10-4078-BCD4-21C0D8A03BE3}"/>
              </a:ext>
            </a:extLst>
          </p:cNvPr>
          <p:cNvSpPr/>
          <p:nvPr/>
        </p:nvSpPr>
        <p:spPr>
          <a:xfrm>
            <a:off x="9270759" y="3425659"/>
            <a:ext cx="918342" cy="36933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58D84BB-3C17-4B48-B81F-3625F3D8DF78}"/>
              </a:ext>
            </a:extLst>
          </p:cNvPr>
          <p:cNvSpPr txBox="1"/>
          <p:nvPr/>
        </p:nvSpPr>
        <p:spPr>
          <a:xfrm>
            <a:off x="154121" y="4258557"/>
            <a:ext cx="30983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/>
              <a:t>?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5FF3926-1CF8-4739-9E62-30D2498E12B6}"/>
              </a:ext>
            </a:extLst>
          </p:cNvPr>
          <p:cNvSpPr txBox="1"/>
          <p:nvPr/>
        </p:nvSpPr>
        <p:spPr>
          <a:xfrm>
            <a:off x="-1081596" y="-47087"/>
            <a:ext cx="3098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/>
              <a:t>2</a:t>
            </a:r>
          </a:p>
        </p:txBody>
      </p:sp>
      <p:pic>
        <p:nvPicPr>
          <p:cNvPr id="27" name="Picture 2" descr="ANCM 16919 | Edition Topoi">
            <a:extLst>
              <a:ext uri="{FF2B5EF4-FFF2-40B4-BE49-F238E27FC236}">
                <a16:creationId xmlns:a16="http://schemas.microsoft.com/office/drawing/2014/main" id="{FEA2875B-8CC2-459F-B76B-61B384B33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592" y="4377229"/>
            <a:ext cx="740422" cy="74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9F61F5C8-CC08-414E-9ABA-EC8E80B52FEC}"/>
              </a:ext>
            </a:extLst>
          </p:cNvPr>
          <p:cNvCxnSpPr>
            <a:stCxn id="13" idx="2"/>
            <a:endCxn id="27" idx="1"/>
          </p:cNvCxnSpPr>
          <p:nvPr/>
        </p:nvCxnSpPr>
        <p:spPr>
          <a:xfrm rot="16200000" flipH="1">
            <a:off x="4403296" y="4170143"/>
            <a:ext cx="488883" cy="6657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95E429C2-055B-4211-9AE2-8FF76BDB512D}"/>
              </a:ext>
            </a:extLst>
          </p:cNvPr>
          <p:cNvCxnSpPr>
            <a:stCxn id="27" idx="3"/>
            <a:endCxn id="15" idx="2"/>
          </p:cNvCxnSpPr>
          <p:nvPr/>
        </p:nvCxnSpPr>
        <p:spPr>
          <a:xfrm flipV="1">
            <a:off x="5721014" y="4258557"/>
            <a:ext cx="843630" cy="4888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8FA432D-6CB1-4456-9B89-402F2B9E0253}"/>
              </a:ext>
            </a:extLst>
          </p:cNvPr>
          <p:cNvSpPr txBox="1"/>
          <p:nvPr/>
        </p:nvSpPr>
        <p:spPr>
          <a:xfrm>
            <a:off x="143726" y="1268686"/>
            <a:ext cx="37167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How to </a:t>
            </a:r>
            <a:r>
              <a:rPr lang="fr-FR" sz="2800" b="1" dirty="0" err="1"/>
              <a:t>convert</a:t>
            </a:r>
            <a:r>
              <a:rPr lang="fr-FR" sz="2800" b="1" dirty="0"/>
              <a:t> / process </a:t>
            </a:r>
            <a:r>
              <a:rPr lang="fr-FR" sz="2800" dirty="0"/>
              <a:t>ERA 5 Wind 100m </a:t>
            </a:r>
            <a:r>
              <a:rPr lang="fr-FR" sz="2800" b="1" dirty="0"/>
              <a:t>U/V component</a:t>
            </a:r>
            <a:r>
              <a:rPr lang="fr-FR" sz="2800" dirty="0"/>
              <a:t>, </a:t>
            </a:r>
            <a:r>
              <a:rPr lang="fr-FR" sz="2800" dirty="0" err="1"/>
              <a:t>into</a:t>
            </a:r>
            <a:r>
              <a:rPr lang="fr-FR" sz="2800" dirty="0"/>
              <a:t> </a:t>
            </a:r>
            <a:r>
              <a:rPr lang="fr-FR" sz="2800" b="1" dirty="0" err="1"/>
              <a:t>wind</a:t>
            </a:r>
            <a:r>
              <a:rPr lang="fr-FR" sz="2800" b="1" dirty="0"/>
              <a:t> speed</a:t>
            </a:r>
            <a:r>
              <a:rPr lang="fr-FR" sz="2800" dirty="0"/>
              <a:t> and </a:t>
            </a:r>
            <a:r>
              <a:rPr lang="fr-FR" sz="2800" b="1" dirty="0"/>
              <a:t>direction</a:t>
            </a:r>
            <a:r>
              <a:rPr lang="fr-FR" sz="2800" dirty="0"/>
              <a:t> ? How to </a:t>
            </a:r>
            <a:r>
              <a:rPr lang="fr-FR" sz="2800" dirty="0" err="1"/>
              <a:t>organize</a:t>
            </a:r>
            <a:r>
              <a:rPr lang="fr-FR" sz="2800" dirty="0"/>
              <a:t> in a </a:t>
            </a:r>
            <a:r>
              <a:rPr lang="fr-FR" sz="2800" b="1" dirty="0"/>
              <a:t>web-</a:t>
            </a:r>
            <a:r>
              <a:rPr lang="fr-FR" sz="2800" b="1" dirty="0" err="1"/>
              <a:t>adapted</a:t>
            </a:r>
            <a:r>
              <a:rPr lang="fr-FR" sz="2800" b="1" dirty="0"/>
              <a:t> input </a:t>
            </a:r>
            <a:r>
              <a:rPr lang="fr-FR" sz="2800" dirty="0"/>
              <a:t> 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6618AA-1F6A-4B23-AA8F-59BD2E735130}"/>
              </a:ext>
            </a:extLst>
          </p:cNvPr>
          <p:cNvSpPr txBox="1"/>
          <p:nvPr/>
        </p:nvSpPr>
        <p:spPr>
          <a:xfrm>
            <a:off x="11425293" y="6478174"/>
            <a:ext cx="766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/>
                </a:solidFill>
                <a:highlight>
                  <a:srgbClr val="000000"/>
                </a:highlight>
              </a:rPr>
              <a:t>Slide</a:t>
            </a:r>
            <a:r>
              <a:rPr lang="es-ES" sz="1200" dirty="0">
                <a:solidFill>
                  <a:schemeClr val="bg1"/>
                </a:solidFill>
                <a:highlight>
                  <a:srgbClr val="000000"/>
                </a:highlight>
              </a:rPr>
              <a:t> #</a:t>
            </a:r>
            <a:fld id="{E4BFFA03-8967-4DF2-A787-DF27C88B15DD}" type="slidenum">
              <a:rPr lang="es-ES" sz="1200" smtClean="0">
                <a:solidFill>
                  <a:schemeClr val="bg1"/>
                </a:solidFill>
                <a:highlight>
                  <a:srgbClr val="000000"/>
                </a:highlight>
              </a:rPr>
              <a:t>6</a:t>
            </a:fld>
            <a:endParaRPr lang="fr-FR" sz="12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5272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696B23-BEA0-4DF1-8480-EEC2078EA696}"/>
              </a:ext>
            </a:extLst>
          </p:cNvPr>
          <p:cNvGrpSpPr/>
          <p:nvPr/>
        </p:nvGrpSpPr>
        <p:grpSpPr>
          <a:xfrm>
            <a:off x="191429" y="196635"/>
            <a:ext cx="8096250" cy="2685955"/>
            <a:chOff x="1295400" y="1100232"/>
            <a:chExt cx="8096250" cy="26859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EA0EBA-37EF-41AD-A06B-01FB2E11C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1338262"/>
              <a:ext cx="8096250" cy="2447925"/>
            </a:xfrm>
            <a:prstGeom prst="rect">
              <a:avLst/>
            </a:prstGeom>
            <a:ln w="34925"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95E53F-86EA-488D-881A-3993FC337918}"/>
                </a:ext>
              </a:extLst>
            </p:cNvPr>
            <p:cNvSpPr txBox="1"/>
            <p:nvPr/>
          </p:nvSpPr>
          <p:spPr>
            <a:xfrm>
              <a:off x="4456073" y="1371715"/>
              <a:ext cx="13335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/>
                <a:t>Wind</a:t>
              </a:r>
              <a:r>
                <a:rPr lang="es-ES" sz="1400" dirty="0"/>
                <a:t> </a:t>
              </a:r>
              <a:r>
                <a:rPr lang="es-ES" sz="1400" dirty="0" err="1"/>
                <a:t>speed</a:t>
              </a:r>
              <a:endParaRPr lang="fr-FR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698129-FAAB-43CA-9AE4-6F742560EBC1}"/>
                </a:ext>
              </a:extLst>
            </p:cNvPr>
            <p:cNvSpPr txBox="1"/>
            <p:nvPr/>
          </p:nvSpPr>
          <p:spPr>
            <a:xfrm>
              <a:off x="2208987" y="1391904"/>
              <a:ext cx="13335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/>
                <a:t>Bathymetry</a:t>
              </a:r>
              <a:endParaRPr lang="fr-FR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3836D6-C038-4BBD-BAB3-763713B5E0B3}"/>
                </a:ext>
              </a:extLst>
            </p:cNvPr>
            <p:cNvSpPr txBox="1"/>
            <p:nvPr/>
          </p:nvSpPr>
          <p:spPr>
            <a:xfrm>
              <a:off x="1542237" y="1100232"/>
              <a:ext cx="1825432" cy="338554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600" b="1" dirty="0"/>
                <a:t>NCF file </a:t>
              </a:r>
              <a:r>
                <a:rPr lang="es-ES" sz="1600" b="1" dirty="0" err="1"/>
                <a:t>on</a:t>
              </a:r>
              <a:r>
                <a:rPr lang="es-ES" sz="1600" b="1" dirty="0"/>
                <a:t> server</a:t>
              </a:r>
              <a:endParaRPr lang="fr-FR" sz="1600" b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83A449-0676-49A6-8AD0-C85D70F0524D}"/>
              </a:ext>
            </a:extLst>
          </p:cNvPr>
          <p:cNvGrpSpPr/>
          <p:nvPr/>
        </p:nvGrpSpPr>
        <p:grpSpPr>
          <a:xfrm>
            <a:off x="1886936" y="3429000"/>
            <a:ext cx="5519853" cy="3106782"/>
            <a:chOff x="2352908" y="3310393"/>
            <a:chExt cx="5519853" cy="310678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B6C3CC5-4444-45C9-B0C8-32734D73B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4675" y="3763534"/>
              <a:ext cx="5057775" cy="248602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87A09E-5744-4012-A64A-25960904DCED}"/>
                </a:ext>
              </a:extLst>
            </p:cNvPr>
            <p:cNvSpPr/>
            <p:nvPr/>
          </p:nvSpPr>
          <p:spPr>
            <a:xfrm>
              <a:off x="2352908" y="3595916"/>
              <a:ext cx="5519853" cy="2821259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DCB034-02CF-4644-8AEC-7462ADF76EF3}"/>
                </a:ext>
              </a:extLst>
            </p:cNvPr>
            <p:cNvSpPr txBox="1"/>
            <p:nvPr/>
          </p:nvSpPr>
          <p:spPr>
            <a:xfrm>
              <a:off x="3226883" y="3310393"/>
              <a:ext cx="959005" cy="369332"/>
            </a:xfrm>
            <a:prstGeom prst="rect">
              <a:avLst/>
            </a:prstGeom>
            <a:solidFill>
              <a:schemeClr val="bg1"/>
            </a:solidFill>
            <a:ln w="4762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dirty="0"/>
                <a:t>Script</a:t>
              </a:r>
              <a:endParaRPr lang="fr-FR" dirty="0"/>
            </a:p>
          </p:txBody>
        </p:sp>
      </p:grp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4822942D-BF31-4E32-88C5-182064B13D9F}"/>
              </a:ext>
            </a:extLst>
          </p:cNvPr>
          <p:cNvSpPr/>
          <p:nvPr/>
        </p:nvSpPr>
        <p:spPr>
          <a:xfrm rot="5400000">
            <a:off x="478274" y="3739695"/>
            <a:ext cx="2203350" cy="53607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609DF54-4198-49CB-814A-6B40BBD1F066}"/>
              </a:ext>
            </a:extLst>
          </p:cNvPr>
          <p:cNvSpPr/>
          <p:nvPr/>
        </p:nvSpPr>
        <p:spPr>
          <a:xfrm>
            <a:off x="7406789" y="4995746"/>
            <a:ext cx="880890" cy="24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1AAEC384-5A60-4FB5-A56E-9B103176979E}"/>
              </a:ext>
            </a:extLst>
          </p:cNvPr>
          <p:cNvSpPr/>
          <p:nvPr/>
        </p:nvSpPr>
        <p:spPr>
          <a:xfrm>
            <a:off x="8430322" y="3701037"/>
            <a:ext cx="423746" cy="2821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07E1A9-9B25-452A-B59D-8E88F46E9437}"/>
              </a:ext>
            </a:extLst>
          </p:cNvPr>
          <p:cNvSpPr txBox="1"/>
          <p:nvPr/>
        </p:nvSpPr>
        <p:spPr>
          <a:xfrm>
            <a:off x="8854067" y="3882141"/>
            <a:ext cx="30028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err="1"/>
              <a:t>Longitude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Latitude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Time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speed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…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Bathymetry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Human </a:t>
            </a:r>
            <a:r>
              <a:rPr lang="es-ES" dirty="0" err="1"/>
              <a:t>activities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Fauna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Presence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infraestructure</a:t>
            </a:r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2AD444-1689-4139-A10A-AD7CDDF3DBBA}"/>
              </a:ext>
            </a:extLst>
          </p:cNvPr>
          <p:cNvSpPr txBox="1"/>
          <p:nvPr/>
        </p:nvSpPr>
        <p:spPr>
          <a:xfrm>
            <a:off x="9376083" y="642195"/>
            <a:ext cx="1710901" cy="369332"/>
          </a:xfrm>
          <a:prstGeom prst="rect">
            <a:avLst/>
          </a:prstGeom>
          <a:solidFill>
            <a:schemeClr val="bg1"/>
          </a:solidFill>
          <a:ln w="476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CONVERT</a:t>
            </a:r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B4D69B-D613-4B19-967F-6C41F82557AA}"/>
              </a:ext>
            </a:extLst>
          </p:cNvPr>
          <p:cNvSpPr txBox="1"/>
          <p:nvPr/>
        </p:nvSpPr>
        <p:spPr>
          <a:xfrm>
            <a:off x="11425293" y="6478174"/>
            <a:ext cx="766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/>
                </a:solidFill>
                <a:highlight>
                  <a:srgbClr val="000000"/>
                </a:highlight>
              </a:rPr>
              <a:t>Slide</a:t>
            </a:r>
            <a:r>
              <a:rPr lang="es-ES" sz="1200" dirty="0">
                <a:solidFill>
                  <a:schemeClr val="bg1"/>
                </a:solidFill>
                <a:highlight>
                  <a:srgbClr val="000000"/>
                </a:highlight>
              </a:rPr>
              <a:t> #</a:t>
            </a:r>
            <a:fld id="{E4BFFA03-8967-4DF2-A787-DF27C88B15DD}" type="slidenum">
              <a:rPr lang="es-ES" sz="1200" smtClean="0">
                <a:solidFill>
                  <a:schemeClr val="bg1"/>
                </a:solidFill>
                <a:highlight>
                  <a:srgbClr val="000000"/>
                </a:highlight>
              </a:rPr>
              <a:t>7</a:t>
            </a:fld>
            <a:endParaRPr lang="fr-FR" sz="12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1182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4034B4-5505-447F-89BA-F2A1E1EEFC3B}"/>
              </a:ext>
            </a:extLst>
          </p:cNvPr>
          <p:cNvSpPr/>
          <p:nvPr/>
        </p:nvSpPr>
        <p:spPr>
          <a:xfrm>
            <a:off x="-29327" y="0"/>
            <a:ext cx="3564836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56E3EB2-E83E-49E2-9DAF-4C24529A1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57" y="3066707"/>
            <a:ext cx="1191850" cy="119185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5C25DFD-7892-4B08-B4C7-487BD669C359}"/>
              </a:ext>
            </a:extLst>
          </p:cNvPr>
          <p:cNvSpPr txBox="1"/>
          <p:nvPr/>
        </p:nvSpPr>
        <p:spPr>
          <a:xfrm>
            <a:off x="3522197" y="2697375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accent1"/>
                </a:solidFill>
              </a:rPr>
              <a:t>Request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4DCA1D0-2B5A-4E39-BB9D-E0C70555C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19" y="3066707"/>
            <a:ext cx="1191850" cy="119185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7E685F7-6397-4946-84AF-50C7E2688E96}"/>
              </a:ext>
            </a:extLst>
          </p:cNvPr>
          <p:cNvSpPr txBox="1"/>
          <p:nvPr/>
        </p:nvSpPr>
        <p:spPr>
          <a:xfrm>
            <a:off x="5829148" y="2697375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accent1"/>
                </a:solidFill>
              </a:rPr>
              <a:t>Convert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774EECB-8C40-487E-8CD1-DB5DC023B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10" y="3066707"/>
            <a:ext cx="1191850" cy="119185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E5EF59E2-9DF9-406E-A873-7A5FCF66A9C6}"/>
              </a:ext>
            </a:extLst>
          </p:cNvPr>
          <p:cNvSpPr txBox="1"/>
          <p:nvPr/>
        </p:nvSpPr>
        <p:spPr>
          <a:xfrm>
            <a:off x="7939339" y="2697375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Process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F2100880-9A48-4B37-8A46-F839F3679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530" y="3066707"/>
            <a:ext cx="1191850" cy="119185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FEEC7D2-AA31-4D5E-90F3-817A896D146C}"/>
              </a:ext>
            </a:extLst>
          </p:cNvPr>
          <p:cNvSpPr txBox="1"/>
          <p:nvPr/>
        </p:nvSpPr>
        <p:spPr>
          <a:xfrm>
            <a:off x="9909959" y="2697375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accent1"/>
                </a:solidFill>
              </a:rPr>
              <a:t>WebVisual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B0D73512-BA46-4D21-BA16-89A2D2911195}"/>
              </a:ext>
            </a:extLst>
          </p:cNvPr>
          <p:cNvSpPr/>
          <p:nvPr/>
        </p:nvSpPr>
        <p:spPr>
          <a:xfrm>
            <a:off x="4980592" y="3468441"/>
            <a:ext cx="918342" cy="36933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/>
              </a:solidFill>
            </a:endParaRP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37D2DC8D-10DB-495A-A11B-A32429DCD5D7}"/>
              </a:ext>
            </a:extLst>
          </p:cNvPr>
          <p:cNvSpPr/>
          <p:nvPr/>
        </p:nvSpPr>
        <p:spPr>
          <a:xfrm>
            <a:off x="7160569" y="3425659"/>
            <a:ext cx="918342" cy="36933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/>
              </a:solidFill>
            </a:endParaRP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B28C3B3E-DA10-4078-BCD4-21C0D8A03BE3}"/>
              </a:ext>
            </a:extLst>
          </p:cNvPr>
          <p:cNvSpPr/>
          <p:nvPr/>
        </p:nvSpPr>
        <p:spPr>
          <a:xfrm>
            <a:off x="9270759" y="3425659"/>
            <a:ext cx="918342" cy="36933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58D84BB-3C17-4B48-B81F-3625F3D8DF78}"/>
              </a:ext>
            </a:extLst>
          </p:cNvPr>
          <p:cNvSpPr txBox="1"/>
          <p:nvPr/>
        </p:nvSpPr>
        <p:spPr>
          <a:xfrm>
            <a:off x="154121" y="4258557"/>
            <a:ext cx="30983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/>
              <a:t>?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5FF3926-1CF8-4739-9E62-30D2498E12B6}"/>
              </a:ext>
            </a:extLst>
          </p:cNvPr>
          <p:cNvSpPr txBox="1"/>
          <p:nvPr/>
        </p:nvSpPr>
        <p:spPr>
          <a:xfrm>
            <a:off x="-1081596" y="-47087"/>
            <a:ext cx="3098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/>
              <a:t>3</a:t>
            </a:r>
          </a:p>
        </p:txBody>
      </p:sp>
      <p:pic>
        <p:nvPicPr>
          <p:cNvPr id="27" name="Picture 2" descr="ANCM 16919 | Edition Topoi">
            <a:extLst>
              <a:ext uri="{FF2B5EF4-FFF2-40B4-BE49-F238E27FC236}">
                <a16:creationId xmlns:a16="http://schemas.microsoft.com/office/drawing/2014/main" id="{432308D3-8DF0-4672-B764-2C01645C9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592" y="4377229"/>
            <a:ext cx="740422" cy="74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44EF60E3-6A0D-4A35-B584-21B42CD259F9}"/>
              </a:ext>
            </a:extLst>
          </p:cNvPr>
          <p:cNvCxnSpPr>
            <a:endCxn id="27" idx="1"/>
          </p:cNvCxnSpPr>
          <p:nvPr/>
        </p:nvCxnSpPr>
        <p:spPr>
          <a:xfrm rot="16200000" flipH="1">
            <a:off x="4403296" y="4170143"/>
            <a:ext cx="488883" cy="6657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DC22294B-1612-40FB-937C-023EF8FA1165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721014" y="4427833"/>
            <a:ext cx="749974" cy="319607"/>
          </a:xfrm>
          <a:prstGeom prst="bentConnector3">
            <a:avLst>
              <a:gd name="adj1" fmla="val 99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044378C9-B3C3-4B94-A792-8254E81833D6}"/>
              </a:ext>
            </a:extLst>
          </p:cNvPr>
          <p:cNvGrpSpPr/>
          <p:nvPr/>
        </p:nvGrpSpPr>
        <p:grpSpPr>
          <a:xfrm>
            <a:off x="7074795" y="4981832"/>
            <a:ext cx="1385454" cy="948047"/>
            <a:chOff x="6927013" y="5063241"/>
            <a:chExt cx="1385454" cy="948047"/>
          </a:xfrm>
        </p:grpSpPr>
        <p:pic>
          <p:nvPicPr>
            <p:cNvPr id="3" name="Graphique 2" descr="Tableau contour">
              <a:extLst>
                <a:ext uri="{FF2B5EF4-FFF2-40B4-BE49-F238E27FC236}">
                  <a16:creationId xmlns:a16="http://schemas.microsoft.com/office/drawing/2014/main" id="{39A96B88-B539-4203-8D15-ECB6DF4F9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77441" y="5232518"/>
              <a:ext cx="778770" cy="778770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1BB71F1-F273-4252-BEC4-F0533C797F39}"/>
                </a:ext>
              </a:extLst>
            </p:cNvPr>
            <p:cNvSpPr txBox="1"/>
            <p:nvPr/>
          </p:nvSpPr>
          <p:spPr>
            <a:xfrm>
              <a:off x="6927013" y="5063241"/>
              <a:ext cx="138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Data-Frame</a:t>
              </a:r>
            </a:p>
          </p:txBody>
        </p:sp>
      </p:grp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92C97F3C-60E5-4DA9-A610-17D56C6020D4}"/>
              </a:ext>
            </a:extLst>
          </p:cNvPr>
          <p:cNvCxnSpPr>
            <a:cxnSpLocks/>
            <a:endCxn id="3" idx="1"/>
          </p:cNvCxnSpPr>
          <p:nvPr/>
        </p:nvCxnSpPr>
        <p:spPr>
          <a:xfrm rot="16200000" flipH="1">
            <a:off x="6412901" y="4728172"/>
            <a:ext cx="1112660" cy="511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591E3592-F8F6-4FCB-BC8B-B60A72368A10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8003993" y="4350166"/>
            <a:ext cx="511984" cy="11903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6CF6D9A-2470-424D-BC11-6858C9E92EDC}"/>
              </a:ext>
            </a:extLst>
          </p:cNvPr>
          <p:cNvSpPr txBox="1"/>
          <p:nvPr/>
        </p:nvSpPr>
        <p:spPr>
          <a:xfrm>
            <a:off x="9356803" y="5705107"/>
            <a:ext cx="1385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Functions</a:t>
            </a:r>
            <a:endParaRPr lang="fr-FR" sz="1600" dirty="0"/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FB096BBC-E255-4C65-A2DF-305DAE294FF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68199" y="5024736"/>
            <a:ext cx="1932209" cy="545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EFF9E9DC-D780-4C55-915A-5A959C3F2FE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587109" y="5126256"/>
            <a:ext cx="1932210" cy="380028"/>
          </a:xfrm>
          <a:prstGeom prst="bentConnector3">
            <a:avLst>
              <a:gd name="adj1" fmla="val -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E598A74E-9236-40B8-9C7C-8271C69C5D4B}"/>
              </a:ext>
            </a:extLst>
          </p:cNvPr>
          <p:cNvSpPr txBox="1"/>
          <p:nvPr/>
        </p:nvSpPr>
        <p:spPr>
          <a:xfrm>
            <a:off x="204796" y="1223016"/>
            <a:ext cx="33823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How to </a:t>
            </a:r>
            <a:r>
              <a:rPr lang="fr-FR" sz="2800" b="1" dirty="0" err="1"/>
              <a:t>generate</a:t>
            </a:r>
            <a:r>
              <a:rPr lang="fr-FR" sz="2800" b="1" dirty="0"/>
              <a:t> web composant</a:t>
            </a:r>
            <a:r>
              <a:rPr lang="fr-FR" sz="2800" dirty="0"/>
              <a:t>,  </a:t>
            </a:r>
            <a:r>
              <a:rPr lang="fr-FR" sz="2800" b="1" dirty="0" err="1"/>
              <a:t>static</a:t>
            </a:r>
            <a:r>
              <a:rPr lang="fr-FR" sz="2800" b="1" dirty="0"/>
              <a:t>-files</a:t>
            </a:r>
            <a:r>
              <a:rPr lang="fr-FR" sz="2800" dirty="0"/>
              <a:t> and </a:t>
            </a:r>
            <a:r>
              <a:rPr lang="fr-FR" sz="2800" b="1" dirty="0"/>
              <a:t>process outputs</a:t>
            </a:r>
            <a:r>
              <a:rPr lang="fr-FR" sz="2800" dirty="0"/>
              <a:t>, in a </a:t>
            </a:r>
            <a:r>
              <a:rPr lang="fr-FR" sz="2800" b="1" dirty="0"/>
              <a:t>GIS web-application </a:t>
            </a:r>
            <a:r>
              <a:rPr lang="fr-FR" sz="2800" dirty="0"/>
              <a:t>? How to </a:t>
            </a:r>
            <a:r>
              <a:rPr lang="fr-FR" sz="2800" b="1" dirty="0"/>
              <a:t>automate</a:t>
            </a:r>
            <a:r>
              <a:rPr lang="fr-FR" sz="2800" dirty="0"/>
              <a:t> </a:t>
            </a:r>
            <a:r>
              <a:rPr lang="fr-FR" sz="2800" dirty="0" err="1"/>
              <a:t>that</a:t>
            </a:r>
            <a:r>
              <a:rPr lang="fr-FR" sz="2800" dirty="0"/>
              <a:t> …</a:t>
            </a:r>
          </a:p>
        </p:txBody>
      </p:sp>
      <p:pic>
        <p:nvPicPr>
          <p:cNvPr id="5" name="Graphique 4" descr="Calculatrice avec un remplissage uni">
            <a:extLst>
              <a:ext uri="{FF2B5EF4-FFF2-40B4-BE49-F238E27FC236}">
                <a16:creationId xmlns:a16="http://schemas.microsoft.com/office/drawing/2014/main" id="{0C741120-60EC-4184-B5DB-4AB742CFD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53577" y="6046923"/>
            <a:ext cx="611909" cy="611909"/>
          </a:xfrm>
          <a:prstGeom prst="rect">
            <a:avLst/>
          </a:prstGeom>
        </p:spPr>
      </p:pic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D03E418C-0775-45F3-B572-F6BB73A7C578}"/>
              </a:ext>
            </a:extLst>
          </p:cNvPr>
          <p:cNvCxnSpPr/>
          <p:nvPr/>
        </p:nvCxnSpPr>
        <p:spPr>
          <a:xfrm rot="16200000" flipV="1">
            <a:off x="7451574" y="-496506"/>
            <a:ext cx="12700" cy="6387762"/>
          </a:xfrm>
          <a:prstGeom prst="bentConnector3">
            <a:avLst>
              <a:gd name="adj1" fmla="val 108181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que 30" descr="Profil mâle avec un remplissage uni">
            <a:extLst>
              <a:ext uri="{FF2B5EF4-FFF2-40B4-BE49-F238E27FC236}">
                <a16:creationId xmlns:a16="http://schemas.microsoft.com/office/drawing/2014/main" id="{126967B3-4EFD-4C35-AF51-E55C32EC5C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9593" y="308616"/>
            <a:ext cx="914400" cy="914400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C157463-7292-4512-9E24-4CCC8CB85D98}"/>
              </a:ext>
            </a:extLst>
          </p:cNvPr>
          <p:cNvSpPr txBox="1"/>
          <p:nvPr/>
        </p:nvSpPr>
        <p:spPr>
          <a:xfrm>
            <a:off x="7939339" y="454538"/>
            <a:ext cx="1385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User’s</a:t>
            </a:r>
            <a:r>
              <a:rPr lang="fr-FR" sz="1600" dirty="0"/>
              <a:t> inputs (X, Y, T … 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9BBE41-D68F-43F0-BE94-9095A313B64E}"/>
              </a:ext>
            </a:extLst>
          </p:cNvPr>
          <p:cNvSpPr txBox="1"/>
          <p:nvPr/>
        </p:nvSpPr>
        <p:spPr>
          <a:xfrm>
            <a:off x="11425293" y="6478174"/>
            <a:ext cx="766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/>
                </a:solidFill>
                <a:highlight>
                  <a:srgbClr val="000000"/>
                </a:highlight>
              </a:rPr>
              <a:t>Slide</a:t>
            </a:r>
            <a:r>
              <a:rPr lang="es-ES" sz="1200" dirty="0">
                <a:solidFill>
                  <a:schemeClr val="bg1"/>
                </a:solidFill>
                <a:highlight>
                  <a:srgbClr val="000000"/>
                </a:highlight>
              </a:rPr>
              <a:t> #</a:t>
            </a:r>
            <a:fld id="{E4BFFA03-8967-4DF2-A787-DF27C88B15DD}" type="slidenum">
              <a:rPr lang="es-ES" sz="1200" smtClean="0">
                <a:solidFill>
                  <a:schemeClr val="bg1"/>
                </a:solidFill>
                <a:highlight>
                  <a:srgbClr val="000000"/>
                </a:highlight>
              </a:rPr>
              <a:t>8</a:t>
            </a:fld>
            <a:endParaRPr lang="fr-FR" sz="12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4684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9F477A1-EC8A-49F5-A82B-340F62481C94}"/>
              </a:ext>
            </a:extLst>
          </p:cNvPr>
          <p:cNvSpPr txBox="1"/>
          <p:nvPr/>
        </p:nvSpPr>
        <p:spPr>
          <a:xfrm>
            <a:off x="1577494" y="1978389"/>
            <a:ext cx="3382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Questions ?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69EF305-199C-45FC-ABF6-17240DCCD38F}"/>
              </a:ext>
            </a:extLst>
          </p:cNvPr>
          <p:cNvGrpSpPr/>
          <p:nvPr/>
        </p:nvGrpSpPr>
        <p:grpSpPr>
          <a:xfrm>
            <a:off x="2455242" y="4750590"/>
            <a:ext cx="6978868" cy="1802308"/>
            <a:chOff x="77714" y="4326509"/>
            <a:chExt cx="8041050" cy="22502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D930CF-5A90-4B02-BC90-47121DFE91D4}"/>
                </a:ext>
              </a:extLst>
            </p:cNvPr>
            <p:cNvSpPr/>
            <p:nvPr/>
          </p:nvSpPr>
          <p:spPr>
            <a:xfrm>
              <a:off x="77714" y="4326509"/>
              <a:ext cx="8041050" cy="21204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0160140C-5A9B-4FEE-8AA4-B728F06854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07" y="4389557"/>
              <a:ext cx="1289194" cy="121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A9B50D90-6159-40A2-AD81-0D5DAD789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5284" y="4389557"/>
              <a:ext cx="1270455" cy="121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1766C967-9740-42B0-BC8C-03CAAD7BB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9459" y="4389557"/>
              <a:ext cx="1289194" cy="121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43860932-4EC5-4028-A053-023B9A8257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5643" y="4389557"/>
              <a:ext cx="1289194" cy="121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7">
              <a:extLst>
                <a:ext uri="{FF2B5EF4-FFF2-40B4-BE49-F238E27FC236}">
                  <a16:creationId xmlns:a16="http://schemas.microsoft.com/office/drawing/2014/main" id="{3A19ABF5-0BF6-4D30-A853-F8A1F4E73D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7" y="4389557"/>
              <a:ext cx="1289194" cy="121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A65B9C9-A394-49CB-8731-58973AC6A218}"/>
                </a:ext>
              </a:extLst>
            </p:cNvPr>
            <p:cNvSpPr txBox="1"/>
            <p:nvPr/>
          </p:nvSpPr>
          <p:spPr>
            <a:xfrm>
              <a:off x="241107" y="5829718"/>
              <a:ext cx="1289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LAMANI Bouabdellah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82E496C-EFA6-421C-9B20-9A4A20C3E1A2}"/>
                </a:ext>
              </a:extLst>
            </p:cNvPr>
            <p:cNvSpPr txBox="1"/>
            <p:nvPr/>
          </p:nvSpPr>
          <p:spPr>
            <a:xfrm>
              <a:off x="3444961" y="5829718"/>
              <a:ext cx="1289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TIAZARA</a:t>
              </a:r>
            </a:p>
            <a:p>
              <a:r>
                <a:rPr lang="fr-FR" sz="1400" dirty="0"/>
                <a:t>Gaëtan        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CBCAC7F-DAA3-4F9D-90AE-0EE0837CF287}"/>
                </a:ext>
              </a:extLst>
            </p:cNvPr>
            <p:cNvSpPr txBox="1"/>
            <p:nvPr/>
          </p:nvSpPr>
          <p:spPr>
            <a:xfrm>
              <a:off x="5090294" y="5829478"/>
              <a:ext cx="12891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MERZOUK Gaya</a:t>
              </a:r>
            </a:p>
            <a:p>
              <a:endParaRPr lang="fr-FR" sz="1400" dirty="0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A71A3BDE-BAD3-42F8-8FE7-C1988CF0687F}"/>
                </a:ext>
              </a:extLst>
            </p:cNvPr>
            <p:cNvSpPr txBox="1"/>
            <p:nvPr/>
          </p:nvSpPr>
          <p:spPr>
            <a:xfrm>
              <a:off x="6721827" y="5838117"/>
              <a:ext cx="12891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TOURNIER Thibault</a:t>
              </a:r>
            </a:p>
            <a:p>
              <a:endParaRPr lang="fr-FR" sz="1400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2C063C0-67D3-4CAB-B63C-40F8A95A857C}"/>
                </a:ext>
              </a:extLst>
            </p:cNvPr>
            <p:cNvSpPr txBox="1"/>
            <p:nvPr/>
          </p:nvSpPr>
          <p:spPr>
            <a:xfrm>
              <a:off x="1806544" y="5838117"/>
              <a:ext cx="12891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GALLARDO Cristobal</a:t>
              </a:r>
            </a:p>
            <a:p>
              <a:endParaRPr lang="fr-FR" sz="14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BDD5131-BE48-4597-8F3E-A64F70F33682}"/>
              </a:ext>
            </a:extLst>
          </p:cNvPr>
          <p:cNvSpPr txBox="1"/>
          <p:nvPr/>
        </p:nvSpPr>
        <p:spPr>
          <a:xfrm>
            <a:off x="11425293" y="6478174"/>
            <a:ext cx="766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/>
                </a:solidFill>
                <a:highlight>
                  <a:srgbClr val="000000"/>
                </a:highlight>
              </a:rPr>
              <a:t>Slide</a:t>
            </a:r>
            <a:r>
              <a:rPr lang="es-ES" sz="1200" dirty="0">
                <a:solidFill>
                  <a:schemeClr val="bg1"/>
                </a:solidFill>
                <a:highlight>
                  <a:srgbClr val="000000"/>
                </a:highlight>
              </a:rPr>
              <a:t> #</a:t>
            </a:r>
            <a:fld id="{E4BFFA03-8967-4DF2-A787-DF27C88B15DD}" type="slidenum">
              <a:rPr lang="es-ES" sz="1200" smtClean="0">
                <a:solidFill>
                  <a:schemeClr val="bg1"/>
                </a:solidFill>
                <a:highlight>
                  <a:srgbClr val="000000"/>
                </a:highlight>
              </a:rPr>
              <a:t>9</a:t>
            </a:fld>
            <a:endParaRPr lang="fr-FR" sz="12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382895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951</TotalTime>
  <Words>343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LAMANI Bouabdellah</dc:creator>
  <cp:lastModifiedBy>C Gallardo</cp:lastModifiedBy>
  <cp:revision>14</cp:revision>
  <dcterms:created xsi:type="dcterms:W3CDTF">2021-11-06T09:33:57Z</dcterms:created>
  <dcterms:modified xsi:type="dcterms:W3CDTF">2021-11-07T13:12:17Z</dcterms:modified>
</cp:coreProperties>
</file>