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36C3-B2E7-4E80-BA87-776009B7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C95E-EB19-4ECD-9DAB-8D7E48CA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D12B-C20D-4B35-B8B6-18F02447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9ED4-AB08-49FB-A91C-2889EDF2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F4E3-97C7-43EC-A10B-C0EB91E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A5-201B-4241-8B17-244534EC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96B-7205-4D8B-B8E5-29F12A23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96EF-66F1-4590-8234-CC000A68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B84E-DC4C-47D3-A7E6-D1DB91F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4E85-8926-4FAE-9C1A-AA107358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AD1A8-8966-4EBE-9C02-40A315187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98B7-0EE0-4F2C-BF40-2A228E86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4A90-AD8E-4179-B5E9-4FE5114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6F36-74FC-4D67-AEB0-C73D9A7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8D09-2CD9-4F66-A1E8-ED758FBC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4DD-88C1-4F9F-9038-161D0B2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5AF2-8FA6-405C-85D9-845FB4D2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9D12-8C50-46A8-A782-E6B1C50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8038-0BCB-4150-99FD-BB183385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3DD0-1A6A-41C5-B40D-F07E84F3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3C7-E108-43C7-9EAE-E393EB4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EFB4-2B13-4DF8-ADE7-162938E3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51FC-46A3-4A6F-A31D-6433F4D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72E4-D311-424F-AA43-D6D619C0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DF42-382A-45BC-BCB0-954AB868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38EA-C40A-4E0D-9B33-60E5AD41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B0E0-D7B0-4AAA-998B-3B2EE4295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59C8-32DB-4551-B59B-8884B138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29E8-E09C-4DE6-A411-5E200C1E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29A2-EEC9-49D9-8D89-C70FB18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15DB-1CBE-49B6-8DC8-6AEA8D5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30A-567C-4576-BD77-BB4117EB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8BE4-923D-4894-9946-DF18E7A3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4FE4-4011-444C-BD70-E6CE5CD9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CD58C-060C-4220-B6FA-B5CB193D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6E1F5-6EA3-4766-B974-D1D6ABAF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B440-9D8C-4E70-86C4-59BC93E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4B6E4-25AE-4FE2-AB6F-2450AA30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C258-AA5B-48E3-99DA-01D020B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377F-5253-4331-AC50-C5283B6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CDBEC-1CCC-4F84-A5E4-FDF7D0D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5E9C-45FE-46C2-BBC1-11BDB1BB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9B798-1DA1-4151-B7A8-F7CDEF4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DA0-1D85-4134-B2F6-DC4976B0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BA25C-5135-458B-BE67-3C35675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8719-7663-4E66-8118-553717F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F3B-0F33-4645-99EF-716054F2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C123-79FC-43DD-BF2F-0EB3B4B8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248C9-12AE-44E4-AD18-DBB1C0F1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E933-F89A-45C6-B5CF-0F3F7FE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3A88-242F-476A-8A2C-3E007D3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F887-6801-4325-8031-5D095209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6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F60-BB9B-4981-8324-FF602B3D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2CC07-BFC2-4455-8081-75D445E4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2F8F-E4A1-4A29-9122-47545745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5FF0-C9A7-4F58-9BE1-27CA2FCF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270-4FF4-4BFC-BA6E-40F8FE34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60B9-22D3-48D3-823D-7BC81001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8C92-4F8B-43B6-96D1-83D7783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9C1A-3F83-482D-AFE1-DA2F823C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BA95-18C8-4F27-931E-4D62CC02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F8D4-C8E8-441E-857B-141172C2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DFB6-7629-41B6-8D3C-7B8058CC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696B23-BEA0-4DF1-8480-EEC2078EA696}"/>
              </a:ext>
            </a:extLst>
          </p:cNvPr>
          <p:cNvGrpSpPr/>
          <p:nvPr/>
        </p:nvGrpSpPr>
        <p:grpSpPr>
          <a:xfrm>
            <a:off x="191429" y="196635"/>
            <a:ext cx="8096250" cy="2685955"/>
            <a:chOff x="1295400" y="1100232"/>
            <a:chExt cx="8096250" cy="2685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EA0EBA-37EF-41AD-A06B-01FB2E11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338262"/>
              <a:ext cx="8096250" cy="2447925"/>
            </a:xfrm>
            <a:prstGeom prst="rect">
              <a:avLst/>
            </a:prstGeom>
            <a:ln w="3492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95E53F-86EA-488D-881A-3993FC337918}"/>
                </a:ext>
              </a:extLst>
            </p:cNvPr>
            <p:cNvSpPr txBox="1"/>
            <p:nvPr/>
          </p:nvSpPr>
          <p:spPr>
            <a:xfrm>
              <a:off x="4456073" y="1371715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Wind</a:t>
              </a:r>
              <a:r>
                <a:rPr lang="es-ES" sz="1400" dirty="0"/>
                <a:t> </a:t>
              </a:r>
              <a:r>
                <a:rPr lang="es-ES" sz="1400" dirty="0" err="1"/>
                <a:t>speed</a:t>
              </a:r>
              <a:endParaRPr lang="fr-FR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98129-FAAB-43CA-9AE4-6F742560EBC1}"/>
                </a:ext>
              </a:extLst>
            </p:cNvPr>
            <p:cNvSpPr txBox="1"/>
            <p:nvPr/>
          </p:nvSpPr>
          <p:spPr>
            <a:xfrm>
              <a:off x="2208987" y="1391904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Bathymetry</a:t>
              </a:r>
              <a:endParaRPr lang="fr-F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3836D6-C038-4BBD-BAB3-763713B5E0B3}"/>
                </a:ext>
              </a:extLst>
            </p:cNvPr>
            <p:cNvSpPr txBox="1"/>
            <p:nvPr/>
          </p:nvSpPr>
          <p:spPr>
            <a:xfrm>
              <a:off x="1542237" y="1100232"/>
              <a:ext cx="1825432" cy="33855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NCF file </a:t>
              </a:r>
              <a:r>
                <a:rPr lang="es-ES" sz="1600" b="1" dirty="0" err="1"/>
                <a:t>on</a:t>
              </a:r>
              <a:r>
                <a:rPr lang="es-ES" sz="1600" b="1" dirty="0"/>
                <a:t> server</a:t>
              </a:r>
              <a:endParaRPr lang="fr-FR" sz="1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3A449-0676-49A6-8AD0-C85D70F0524D}"/>
              </a:ext>
            </a:extLst>
          </p:cNvPr>
          <p:cNvGrpSpPr/>
          <p:nvPr/>
        </p:nvGrpSpPr>
        <p:grpSpPr>
          <a:xfrm>
            <a:off x="1886936" y="3429000"/>
            <a:ext cx="5519853" cy="3106782"/>
            <a:chOff x="2352908" y="3310393"/>
            <a:chExt cx="5519853" cy="3106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6C3CC5-4444-45C9-B0C8-32734D73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675" y="3763534"/>
              <a:ext cx="5057775" cy="24860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87A09E-5744-4012-A64A-25960904DCED}"/>
                </a:ext>
              </a:extLst>
            </p:cNvPr>
            <p:cNvSpPr/>
            <p:nvPr/>
          </p:nvSpPr>
          <p:spPr>
            <a:xfrm>
              <a:off x="2352908" y="3595916"/>
              <a:ext cx="5519853" cy="282125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DCB034-02CF-4644-8AEC-7462ADF76EF3}"/>
                </a:ext>
              </a:extLst>
            </p:cNvPr>
            <p:cNvSpPr txBox="1"/>
            <p:nvPr/>
          </p:nvSpPr>
          <p:spPr>
            <a:xfrm>
              <a:off x="3226883" y="3310393"/>
              <a:ext cx="959005" cy="369332"/>
            </a:xfrm>
            <a:prstGeom prst="rect">
              <a:avLst/>
            </a:prstGeom>
            <a:solidFill>
              <a:schemeClr val="bg1"/>
            </a:solidFill>
            <a:ln w="476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Script</a:t>
              </a:r>
              <a:endParaRPr lang="fr-FR" dirty="0"/>
            </a:p>
          </p:txBody>
        </p:sp>
      </p:grp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4822942D-BF31-4E32-88C5-182064B13D9F}"/>
              </a:ext>
            </a:extLst>
          </p:cNvPr>
          <p:cNvSpPr/>
          <p:nvPr/>
        </p:nvSpPr>
        <p:spPr>
          <a:xfrm rot="5400000">
            <a:off x="478274" y="3739695"/>
            <a:ext cx="2203350" cy="536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09DF54-4198-49CB-814A-6B40BBD1F066}"/>
              </a:ext>
            </a:extLst>
          </p:cNvPr>
          <p:cNvSpPr/>
          <p:nvPr/>
        </p:nvSpPr>
        <p:spPr>
          <a:xfrm>
            <a:off x="7406789" y="4995746"/>
            <a:ext cx="880890" cy="24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AEC384-5A60-4FB5-A56E-9B103176979E}"/>
              </a:ext>
            </a:extLst>
          </p:cNvPr>
          <p:cNvSpPr/>
          <p:nvPr/>
        </p:nvSpPr>
        <p:spPr>
          <a:xfrm>
            <a:off x="8430322" y="3701037"/>
            <a:ext cx="423746" cy="2821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1A9-9B25-452A-B59D-8E88F46E9437}"/>
              </a:ext>
            </a:extLst>
          </p:cNvPr>
          <p:cNvSpPr txBox="1"/>
          <p:nvPr/>
        </p:nvSpPr>
        <p:spPr>
          <a:xfrm>
            <a:off x="8854067" y="3882141"/>
            <a:ext cx="3002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Longitude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Latitude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Time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Bathymetry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Human </a:t>
            </a:r>
            <a:r>
              <a:rPr lang="es-ES" dirty="0" err="1"/>
              <a:t>activities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Fauna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Presence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infraestructure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9376083" y="642195"/>
            <a:ext cx="1710901" cy="36933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CONVERT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Gallardo</dc:creator>
  <cp:lastModifiedBy>C Gallardo</cp:lastModifiedBy>
  <cp:revision>1</cp:revision>
  <dcterms:created xsi:type="dcterms:W3CDTF">2021-11-07T10:10:47Z</dcterms:created>
  <dcterms:modified xsi:type="dcterms:W3CDTF">2021-11-07T10:11:00Z</dcterms:modified>
</cp:coreProperties>
</file>