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36C3-B2E7-4E80-BA87-776009B7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C95E-EB19-4ECD-9DAB-8D7E48CA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D12B-C20D-4B35-B8B6-18F02447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9ED4-AB08-49FB-A91C-2889EDF2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F4E3-97C7-43EC-A10B-C0EB91E5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2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A5-201B-4241-8B17-244534EC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796B-7205-4D8B-B8E5-29F12A23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96EF-66F1-4590-8234-CC000A68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B84E-DC4C-47D3-A7E6-D1DB91F8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4E85-8926-4FAE-9C1A-AA107358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AD1A8-8966-4EBE-9C02-40A315187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E98B7-0EE0-4F2C-BF40-2A228E86F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4A90-AD8E-4179-B5E9-4FE5114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6F36-74FC-4D67-AEB0-C73D9A7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8D09-2CD9-4F66-A1E8-ED758FBC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14DD-88C1-4F9F-9038-161D0B28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5AF2-8FA6-405C-85D9-845FB4D2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9D12-8C50-46A8-A782-E6B1C502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8038-0BCB-4150-99FD-BB183385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3DD0-1A6A-41C5-B40D-F07E84F3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3C7-E108-43C7-9EAE-E393EB4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EFB4-2B13-4DF8-ADE7-162938E3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51FC-46A3-4A6F-A31D-6433F4D6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72E4-D311-424F-AA43-D6D619C0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DF42-382A-45BC-BCB0-954AB868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5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38EA-C40A-4E0D-9B33-60E5AD41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B0E0-D7B0-4AAA-998B-3B2EE4295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59C8-32DB-4551-B59B-8884B138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29E8-E09C-4DE6-A411-5E200C1E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29A2-EEC9-49D9-8D89-C70FB188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B15DB-1CBE-49B6-8DC8-6AEA8D5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0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630A-567C-4576-BD77-BB4117EB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08BE4-923D-4894-9946-DF18E7A3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4FE4-4011-444C-BD70-E6CE5CD9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CD58C-060C-4220-B6FA-B5CB193D8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6E1F5-6EA3-4766-B974-D1D6ABAF6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DB440-9D8C-4E70-86C4-59BC93E2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4B6E4-25AE-4FE2-AB6F-2450AA30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C258-AA5B-48E3-99DA-01D020B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2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377F-5253-4331-AC50-C5283B6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CDBEC-1CCC-4F84-A5E4-FDF7D0D6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25E9C-45FE-46C2-BBC1-11BDB1BB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9B798-1DA1-4151-B7A8-F7CDEF45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4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4DA0-1D85-4134-B2F6-DC4976B0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BA25C-5135-458B-BE67-3C35675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98719-7663-4E66-8118-553717F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4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F3B-0F33-4645-99EF-716054F2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C123-79FC-43DD-BF2F-0EB3B4B8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248C9-12AE-44E4-AD18-DBB1C0F18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E933-F89A-45C6-B5CF-0F3F7FE7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3A88-242F-476A-8A2C-3E007D3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F887-6801-4325-8031-5D095209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6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F60-BB9B-4981-8324-FF602B3D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2CC07-BFC2-4455-8081-75D445E4F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2F8F-E4A1-4A29-9122-47545745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65FF0-C9A7-4F58-9BE1-27CA2FCF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270-4FF4-4BFC-BA6E-40F8FE34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60B9-22D3-48D3-823D-7BC81001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88C92-4F8B-43B6-96D1-83D77832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9C1A-3F83-482D-AFE1-DA2F823C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BA95-18C8-4F27-931E-4D62CC02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8976-F1FD-48FE-BEC1-DD4C8E1EC1CB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F8D4-C8E8-441E-857B-141172C25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DFB6-7629-41B6-8D3C-7B8058CC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5971C-64E0-4BDC-A8D8-3F8BC1E8E1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13665-7E80-4518-AEFE-99B7D736C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986"/>
            <a:ext cx="12191999" cy="65165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68F578-1C13-4920-98B5-D9A17E3000C9}"/>
              </a:ext>
            </a:extLst>
          </p:cNvPr>
          <p:cNvGrpSpPr/>
          <p:nvPr/>
        </p:nvGrpSpPr>
        <p:grpSpPr>
          <a:xfrm>
            <a:off x="239405" y="1496435"/>
            <a:ext cx="5411587" cy="3108161"/>
            <a:chOff x="122438" y="1204912"/>
            <a:chExt cx="6249787" cy="36433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7D2F3F-610C-4DBE-B89B-78DDE5C8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335"/>
            <a:stretch/>
          </p:blipFill>
          <p:spPr>
            <a:xfrm>
              <a:off x="122438" y="1204912"/>
              <a:ext cx="6249787" cy="3643313"/>
            </a:xfrm>
            <a:prstGeom prst="rect">
              <a:avLst/>
            </a:prstGeom>
            <a:ln w="47625"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A10F62-A0FC-405C-A962-B5353C64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438" y="4429125"/>
              <a:ext cx="1381125" cy="419100"/>
            </a:xfrm>
            <a:prstGeom prst="rect">
              <a:avLst/>
            </a:prstGeom>
            <a:ln w="47625"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62CF68-2FB4-433C-BDEF-F9D107C3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112" y="1204912"/>
              <a:ext cx="1362075" cy="200025"/>
            </a:xfrm>
            <a:prstGeom prst="rect">
              <a:avLst/>
            </a:prstGeom>
            <a:ln w="47625">
              <a:noFill/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75CF795-E2A1-44BF-8A97-F76BADA0530F}"/>
              </a:ext>
            </a:extLst>
          </p:cNvPr>
          <p:cNvSpPr txBox="1"/>
          <p:nvPr/>
        </p:nvSpPr>
        <p:spPr>
          <a:xfrm>
            <a:off x="239405" y="970028"/>
            <a:ext cx="3455013" cy="338554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Industry</a:t>
            </a:r>
            <a:r>
              <a:rPr lang="es-ES" sz="1600" dirty="0"/>
              <a:t> </a:t>
            </a:r>
            <a:r>
              <a:rPr lang="es-ES" sz="1600" dirty="0" err="1"/>
              <a:t>outlook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AD444-1689-4139-A10A-AD7CDDF3DBBA}"/>
              </a:ext>
            </a:extLst>
          </p:cNvPr>
          <p:cNvSpPr txBox="1"/>
          <p:nvPr/>
        </p:nvSpPr>
        <p:spPr>
          <a:xfrm>
            <a:off x="3859265" y="278719"/>
            <a:ext cx="3455013" cy="400110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INTRODUCTION</a:t>
            </a:r>
            <a:endParaRPr lang="fr-FR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53D513-5229-4712-9787-3119D1B48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778" y="2118324"/>
            <a:ext cx="6042738" cy="3012679"/>
          </a:xfrm>
          <a:prstGeom prst="rect">
            <a:avLst/>
          </a:prstGeom>
          <a:ln w="47625">
            <a:solidFill>
              <a:schemeClr val="accent1">
                <a:shade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F14673-8BA4-44B4-AB60-A0992C9D0D8C}"/>
              </a:ext>
            </a:extLst>
          </p:cNvPr>
          <p:cNvSpPr txBox="1"/>
          <p:nvPr/>
        </p:nvSpPr>
        <p:spPr>
          <a:xfrm>
            <a:off x="7314278" y="4942810"/>
            <a:ext cx="4761571" cy="1815882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Offshore </a:t>
            </a:r>
            <a:r>
              <a:rPr lang="es-ES" sz="1600" dirty="0" err="1"/>
              <a:t>wind</a:t>
            </a:r>
            <a:r>
              <a:rPr lang="es-ES" sz="1600" dirty="0"/>
              <a:t> </a:t>
            </a:r>
            <a:r>
              <a:rPr lang="es-ES" sz="1600" dirty="0" err="1"/>
              <a:t>farm</a:t>
            </a:r>
            <a:r>
              <a:rPr lang="es-ES" sz="1600" dirty="0"/>
              <a:t> </a:t>
            </a:r>
            <a:r>
              <a:rPr lang="es-ES" sz="1600" dirty="0" err="1"/>
              <a:t>projets</a:t>
            </a:r>
            <a:r>
              <a:rPr lang="es-ES" sz="1600" dirty="0"/>
              <a:t> are set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increase</a:t>
            </a:r>
            <a:r>
              <a:rPr lang="es-ES" sz="1600" dirty="0"/>
              <a:t> </a:t>
            </a:r>
            <a:r>
              <a:rPr lang="es-ES" sz="1600" dirty="0" err="1"/>
              <a:t>around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world</a:t>
            </a:r>
            <a:r>
              <a:rPr lang="es-ES" sz="1600" dirty="0"/>
              <a:t> in </a:t>
            </a:r>
            <a:r>
              <a:rPr lang="es-ES" sz="1600" dirty="0" err="1"/>
              <a:t>coming</a:t>
            </a:r>
            <a:r>
              <a:rPr lang="es-ES" sz="1600" dirty="0"/>
              <a:t> </a:t>
            </a:r>
            <a:r>
              <a:rPr lang="es-ES" sz="1600" dirty="0" err="1"/>
              <a:t>years</a:t>
            </a:r>
            <a:r>
              <a:rPr lang="es-ES" sz="1600" dirty="0"/>
              <a:t> </a:t>
            </a:r>
            <a:r>
              <a:rPr lang="es-ES" sz="1600" dirty="0" err="1"/>
              <a:t>according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factors</a:t>
            </a:r>
            <a:r>
              <a:rPr lang="es-ES" sz="1600" dirty="0"/>
              <a:t> </a:t>
            </a:r>
            <a:r>
              <a:rPr lang="es-ES" sz="1600" dirty="0" err="1"/>
              <a:t>such</a:t>
            </a:r>
            <a:r>
              <a:rPr lang="es-ES" sz="1600" dirty="0"/>
              <a:t> as: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Wind</a:t>
            </a:r>
            <a:r>
              <a:rPr lang="es-ES" sz="1600" dirty="0"/>
              <a:t> </a:t>
            </a:r>
            <a:r>
              <a:rPr lang="es-ES" sz="1600" dirty="0" err="1"/>
              <a:t>speed</a:t>
            </a:r>
            <a:r>
              <a:rPr lang="es-ES" sz="1600" dirty="0"/>
              <a:t>, </a:t>
            </a:r>
            <a:r>
              <a:rPr lang="es-ES" sz="1600" dirty="0" err="1"/>
              <a:t>Distance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shore, </a:t>
            </a:r>
            <a:r>
              <a:rPr lang="es-ES" sz="1600" dirty="0" err="1"/>
              <a:t>Water</a:t>
            </a:r>
            <a:r>
              <a:rPr lang="es-ES" sz="1600" dirty="0"/>
              <a:t> Depth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Flora, fauna, human </a:t>
            </a:r>
            <a:r>
              <a:rPr lang="es-ES" sz="1600" dirty="0" err="1"/>
              <a:t>activities</a:t>
            </a:r>
            <a:r>
              <a:rPr lang="es-ES" sz="1600" dirty="0"/>
              <a:t> </a:t>
            </a:r>
          </a:p>
          <a:p>
            <a:r>
              <a:rPr lang="es-ES" sz="1600" dirty="0" err="1"/>
              <a:t>Our</a:t>
            </a:r>
            <a:r>
              <a:rPr lang="es-ES" sz="1600" dirty="0"/>
              <a:t> </a:t>
            </a:r>
            <a:r>
              <a:rPr lang="es-ES" sz="1600" dirty="0" err="1"/>
              <a:t>team</a:t>
            </a:r>
            <a:r>
              <a:rPr lang="es-ES" sz="1600" dirty="0"/>
              <a:t> </a:t>
            </a:r>
            <a:r>
              <a:rPr lang="es-ES" sz="1600" dirty="0" err="1"/>
              <a:t>aims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develop</a:t>
            </a:r>
            <a:r>
              <a:rPr lang="es-ES" sz="1600" dirty="0"/>
              <a:t> a </a:t>
            </a:r>
            <a:r>
              <a:rPr lang="es-ES" sz="1600" dirty="0" err="1"/>
              <a:t>tool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help</a:t>
            </a:r>
            <a:r>
              <a:rPr lang="es-ES" sz="1600" dirty="0"/>
              <a:t> </a:t>
            </a:r>
            <a:r>
              <a:rPr lang="es-ES" sz="1600" dirty="0" err="1"/>
              <a:t>industry</a:t>
            </a:r>
            <a:r>
              <a:rPr lang="es-ES" sz="1600" dirty="0"/>
              <a:t> </a:t>
            </a:r>
            <a:r>
              <a:rPr lang="es-ES" sz="1600" dirty="0" err="1"/>
              <a:t>leaders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take</a:t>
            </a:r>
            <a:r>
              <a:rPr lang="es-ES" sz="1600" dirty="0"/>
              <a:t> </a:t>
            </a:r>
            <a:r>
              <a:rPr lang="es-ES" sz="1600" dirty="0" err="1"/>
              <a:t>informed</a:t>
            </a:r>
            <a:r>
              <a:rPr lang="es-ES" sz="1600" dirty="0"/>
              <a:t> </a:t>
            </a:r>
            <a:r>
              <a:rPr lang="es-ES" sz="1600" dirty="0" err="1"/>
              <a:t>decisions</a:t>
            </a:r>
            <a:r>
              <a:rPr lang="es-ES" sz="1600" dirty="0"/>
              <a:t> </a:t>
            </a:r>
            <a:r>
              <a:rPr lang="es-ES" sz="1600" dirty="0" err="1"/>
              <a:t>regarding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location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sites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1182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Gallardo</dc:creator>
  <cp:lastModifiedBy>C Gallardo</cp:lastModifiedBy>
  <cp:revision>4</cp:revision>
  <dcterms:created xsi:type="dcterms:W3CDTF">2021-11-07T10:10:47Z</dcterms:created>
  <dcterms:modified xsi:type="dcterms:W3CDTF">2021-11-07T11:15:27Z</dcterms:modified>
</cp:coreProperties>
</file>