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736C3-B2E7-4E80-BA87-776009B70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18C95E-EB19-4ECD-9DAB-8D7E48CAE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1D12B-C20D-4B35-B8B6-18F024472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8976-F1FD-48FE-BEC1-DD4C8E1EC1CB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29ED4-AB08-49FB-A91C-2889EDF20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5F4E3-97C7-43EC-A10B-C0EB91E58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971C-64E0-4BDC-A8D8-3F8BC1E8E1B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12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3ADA5-201B-4241-8B17-244534EC7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3796B-7205-4D8B-B8E5-29F12A236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396EF-66F1-4590-8234-CC000A688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8976-F1FD-48FE-BEC1-DD4C8E1EC1CB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6B84E-DC4C-47D3-A7E6-D1DB91F8C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04E85-8926-4FAE-9C1A-AA1073582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971C-64E0-4BDC-A8D8-3F8BC1E8E1B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9259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3AD1A8-8966-4EBE-9C02-40A3151871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E98B7-0EE0-4F2C-BF40-2A228E86F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C4A90-AD8E-4179-B5E9-4FE51144E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8976-F1FD-48FE-BEC1-DD4C8E1EC1CB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66F36-74FC-4D67-AEB0-C73D9A7F4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68D09-2CD9-4F66-A1E8-ED758FBCE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971C-64E0-4BDC-A8D8-3F8BC1E8E1B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3212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914DD-88C1-4F9F-9038-161D0B28C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A5AF2-8FA6-405C-85D9-845FB4D21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89D12-8C50-46A8-A782-E6B1C502A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8976-F1FD-48FE-BEC1-DD4C8E1EC1CB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38038-0BCB-4150-99FD-BB1833852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33DD0-1A6A-41C5-B40D-F07E84F36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971C-64E0-4BDC-A8D8-3F8BC1E8E1B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3103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DC3C7-E108-43C7-9EAE-E393EB482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BEFB4-2B13-4DF8-ADE7-162938E38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851FC-46A3-4A6F-A31D-6433F4D66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8976-F1FD-48FE-BEC1-DD4C8E1EC1CB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F72E4-D311-424F-AA43-D6D619C07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3DF42-382A-45BC-BCB0-954AB868D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971C-64E0-4BDC-A8D8-3F8BC1E8E1B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445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F38EA-C40A-4E0D-9B33-60E5AD41A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4B0E0-D7B0-4AAA-998B-3B2EE42958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7459C8-32DB-4551-B59B-8884B138D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B29E8-E09C-4DE6-A411-5E200C1E2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8976-F1FD-48FE-BEC1-DD4C8E1EC1CB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529A2-EEC9-49D9-8D89-C70FB1886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B15DB-1CBE-49B6-8DC8-6AEA8D51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971C-64E0-4BDC-A8D8-3F8BC1E8E1B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602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C630A-567C-4576-BD77-BB4117EB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08BE4-923D-4894-9946-DF18E7A32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B4FE4-4011-444C-BD70-E6CE5CD9D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DCD58C-060C-4220-B6FA-B5CB193D83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06E1F5-6EA3-4766-B974-D1D6ABAF6B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BDB440-9D8C-4E70-86C4-59BC93E28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8976-F1FD-48FE-BEC1-DD4C8E1EC1CB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34B6E4-25AE-4FE2-AB6F-2450AA300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07C258-AA5B-48E3-99DA-01D020BD7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971C-64E0-4BDC-A8D8-3F8BC1E8E1B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0523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F377F-5253-4331-AC50-C5283B6F1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ECDBEC-1CCC-4F84-A5E4-FDF7D0D6F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8976-F1FD-48FE-BEC1-DD4C8E1EC1CB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A25E9C-45FE-46C2-BBC1-11BDB1BB2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E9B798-1DA1-4151-B7A8-F7CDEF45E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971C-64E0-4BDC-A8D8-3F8BC1E8E1B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4456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D64DA0-1D85-4134-B2F6-DC4976B0E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8976-F1FD-48FE-BEC1-DD4C8E1EC1CB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9BA25C-5135-458B-BE67-3C3567596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98719-7663-4E66-8118-553717F2D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971C-64E0-4BDC-A8D8-3F8BC1E8E1B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348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E2F3B-0F33-4645-99EF-716054F2C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8C123-79FC-43DD-BF2F-0EB3B4B84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248C9-12AE-44E4-AD18-DBB1C0F18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4E933-F89A-45C6-B5CF-0F3F7FE7A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8976-F1FD-48FE-BEC1-DD4C8E1EC1CB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43A88-242F-476A-8A2C-3E007D3A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DF887-6801-4325-8031-5D0952097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971C-64E0-4BDC-A8D8-3F8BC1E8E1B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6683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00F60-BB9B-4981-8324-FF602B3DD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72CC07-BFC2-4455-8081-75D445E4F8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582F8F-E4A1-4A29-9122-47545745E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65FF0-C9A7-4F58-9BE1-27CA2FCFB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8976-F1FD-48FE-BEC1-DD4C8E1EC1CB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81270-4FF4-4BFC-BA6E-40F8FE34F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E60B9-22D3-48D3-823D-7BC810017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971C-64E0-4BDC-A8D8-3F8BC1E8E1B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849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A88C92-4F8B-43B6-96D1-83D77832D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89C1A-3F83-482D-AFE1-DA2F823C5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8BA95-18C8-4F27-931E-4D62CC0252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E8976-F1FD-48FE-BEC1-DD4C8E1EC1CB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FF8D4-C8E8-441E-857B-141172C25F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0DFB6-7629-41B6-8D3C-7B8058CC90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5971C-64E0-4BDC-A8D8-3F8BC1E8E1B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292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7D07E1A9-9B25-452A-B59D-8E88F46E9437}"/>
              </a:ext>
            </a:extLst>
          </p:cNvPr>
          <p:cNvSpPr txBox="1"/>
          <p:nvPr/>
        </p:nvSpPr>
        <p:spPr>
          <a:xfrm>
            <a:off x="1558530" y="1060882"/>
            <a:ext cx="907014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Developed</a:t>
            </a:r>
            <a:r>
              <a:rPr lang="es-ES" sz="2400" dirty="0"/>
              <a:t> </a:t>
            </a:r>
            <a:r>
              <a:rPr lang="es-ES" sz="2400" dirty="0" err="1"/>
              <a:t>functions</a:t>
            </a:r>
            <a:r>
              <a:rPr lang="es-ES" sz="2400" dirty="0"/>
              <a:t> and </a:t>
            </a:r>
            <a:r>
              <a:rPr lang="es-ES" sz="2400" dirty="0" err="1"/>
              <a:t>features</a:t>
            </a:r>
            <a:r>
              <a:rPr lang="es-ES" sz="2400" dirty="0"/>
              <a:t> </a:t>
            </a:r>
            <a:r>
              <a:rPr lang="es-ES" sz="2400" dirty="0" err="1"/>
              <a:t>during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hackaton</a:t>
            </a:r>
            <a:r>
              <a:rPr lang="es-ES" sz="2400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400" dirty="0"/>
              <a:t>NCDF Data </a:t>
            </a:r>
            <a:r>
              <a:rPr lang="es-ES" sz="2400" dirty="0" err="1"/>
              <a:t>stockage</a:t>
            </a:r>
            <a:r>
              <a:rPr lang="es-ES" sz="2400" dirty="0"/>
              <a:t> in </a:t>
            </a:r>
            <a:r>
              <a:rPr lang="es-ES" sz="2400" dirty="0" err="1"/>
              <a:t>csv</a:t>
            </a:r>
            <a:r>
              <a:rPr lang="es-ES" sz="2400" dirty="0"/>
              <a:t> </a:t>
            </a:r>
            <a:r>
              <a:rPr lang="es-ES" sz="2400" dirty="0" err="1"/>
              <a:t>format</a:t>
            </a:r>
            <a:endParaRPr lang="es-ES" sz="2400" dirty="0"/>
          </a:p>
          <a:p>
            <a:pPr marL="342900" indent="-342900">
              <a:buFont typeface="+mj-lt"/>
              <a:buAutoNum type="arabicPeriod"/>
            </a:pPr>
            <a:r>
              <a:rPr lang="es-ES" sz="2400" dirty="0" err="1"/>
              <a:t>Wind</a:t>
            </a:r>
            <a:r>
              <a:rPr lang="es-ES" sz="2400" dirty="0"/>
              <a:t> </a:t>
            </a:r>
            <a:r>
              <a:rPr lang="es-ES" sz="2400" dirty="0" err="1"/>
              <a:t>speed</a:t>
            </a:r>
            <a:r>
              <a:rPr lang="es-ES" sz="2400" dirty="0"/>
              <a:t> </a:t>
            </a:r>
            <a:r>
              <a:rPr lang="es-ES" sz="2400" dirty="0" err="1"/>
              <a:t>calculation</a:t>
            </a:r>
            <a:r>
              <a:rPr lang="es-ES" sz="2400" dirty="0"/>
              <a:t> </a:t>
            </a:r>
            <a:r>
              <a:rPr lang="es-ES" sz="2400" dirty="0" err="1"/>
              <a:t>from</a:t>
            </a:r>
            <a:r>
              <a:rPr lang="es-ES" sz="2400" dirty="0"/>
              <a:t> </a:t>
            </a:r>
            <a:r>
              <a:rPr lang="es-ES" sz="2400" dirty="0" err="1"/>
              <a:t>cartesian</a:t>
            </a:r>
            <a:r>
              <a:rPr lang="es-ES" sz="2400" dirty="0"/>
              <a:t> vector </a:t>
            </a:r>
            <a:r>
              <a:rPr lang="es-ES" sz="2400" dirty="0" err="1"/>
              <a:t>information</a:t>
            </a:r>
            <a:endParaRPr lang="es-ES" sz="2400" dirty="0"/>
          </a:p>
          <a:p>
            <a:pPr marL="342900" indent="-342900">
              <a:buFont typeface="+mj-lt"/>
              <a:buAutoNum type="arabicPeriod"/>
            </a:pPr>
            <a:r>
              <a:rPr lang="es-ES" sz="2400" dirty="0" err="1"/>
              <a:t>Map</a:t>
            </a:r>
            <a:r>
              <a:rPr lang="es-ES" sz="2400" dirty="0"/>
              <a:t> </a:t>
            </a:r>
            <a:r>
              <a:rPr lang="es-ES" sz="2400" dirty="0" err="1"/>
              <a:t>limits</a:t>
            </a:r>
            <a:r>
              <a:rPr lang="es-ES" sz="2400" dirty="0"/>
              <a:t> </a:t>
            </a:r>
            <a:r>
              <a:rPr lang="es-ES" sz="2400" dirty="0" err="1"/>
              <a:t>selection</a:t>
            </a:r>
            <a:r>
              <a:rPr lang="es-ES" sz="2400" dirty="0"/>
              <a:t> </a:t>
            </a:r>
            <a:r>
              <a:rPr lang="es-ES" sz="2400" dirty="0" err="1"/>
              <a:t>by</a:t>
            </a:r>
            <a:r>
              <a:rPr lang="es-ES" sz="2400" dirty="0"/>
              <a:t> </a:t>
            </a:r>
            <a:r>
              <a:rPr lang="es-ES" sz="2400" dirty="0" err="1"/>
              <a:t>user</a:t>
            </a:r>
            <a:endParaRPr lang="es-ES" sz="2400" dirty="0"/>
          </a:p>
          <a:p>
            <a:pPr marL="342900" indent="-342900">
              <a:buFont typeface="+mj-lt"/>
              <a:buAutoNum type="arabicPeriod"/>
            </a:pPr>
            <a:r>
              <a:rPr lang="es-ES" sz="2400" dirty="0" err="1"/>
              <a:t>Wind</a:t>
            </a:r>
            <a:r>
              <a:rPr lang="es-ES" sz="2400" dirty="0"/>
              <a:t> vector </a:t>
            </a:r>
            <a:r>
              <a:rPr lang="es-ES" sz="2400" dirty="0" err="1"/>
              <a:t>display</a:t>
            </a:r>
            <a:r>
              <a:rPr lang="es-ES" sz="2400" dirty="0"/>
              <a:t> </a:t>
            </a:r>
            <a:r>
              <a:rPr lang="es-ES" sz="2400" dirty="0" err="1"/>
              <a:t>on</a:t>
            </a:r>
            <a:r>
              <a:rPr lang="es-ES" sz="2400" dirty="0"/>
              <a:t> </a:t>
            </a:r>
            <a:r>
              <a:rPr lang="es-ES" sz="2400" dirty="0" err="1"/>
              <a:t>selected</a:t>
            </a:r>
            <a:r>
              <a:rPr lang="es-ES" sz="2400" dirty="0"/>
              <a:t> </a:t>
            </a:r>
            <a:r>
              <a:rPr lang="es-ES" sz="2400" dirty="0" err="1"/>
              <a:t>map</a:t>
            </a:r>
            <a:endParaRPr lang="es-ES" sz="2400" dirty="0"/>
          </a:p>
          <a:p>
            <a:pPr marL="342900" indent="-342900">
              <a:buFont typeface="+mj-lt"/>
              <a:buAutoNum type="arabicPeriod"/>
            </a:pPr>
            <a:r>
              <a:rPr lang="es-ES" sz="2400" dirty="0" err="1"/>
              <a:t>Wind</a:t>
            </a:r>
            <a:r>
              <a:rPr lang="es-ES" sz="2400" dirty="0"/>
              <a:t> </a:t>
            </a:r>
            <a:r>
              <a:rPr lang="es-ES" sz="2400" dirty="0" err="1"/>
              <a:t>information</a:t>
            </a:r>
            <a:r>
              <a:rPr lang="es-ES" sz="2400" dirty="0"/>
              <a:t> </a:t>
            </a:r>
            <a:r>
              <a:rPr lang="es-ES" sz="2400" dirty="0" err="1"/>
              <a:t>display</a:t>
            </a:r>
            <a:r>
              <a:rPr lang="es-ES" sz="2400" dirty="0"/>
              <a:t> </a:t>
            </a:r>
            <a:r>
              <a:rPr lang="es-ES" sz="2400" dirty="0" err="1"/>
              <a:t>on</a:t>
            </a:r>
            <a:r>
              <a:rPr lang="es-ES" sz="2400" dirty="0"/>
              <a:t> </a:t>
            </a:r>
            <a:r>
              <a:rPr lang="es-ES" sz="2400" dirty="0" err="1"/>
              <a:t>selected</a:t>
            </a:r>
            <a:r>
              <a:rPr lang="es-ES" sz="2400" dirty="0"/>
              <a:t> </a:t>
            </a:r>
            <a:r>
              <a:rPr lang="es-ES" sz="2400" dirty="0" err="1"/>
              <a:t>point</a:t>
            </a:r>
            <a:r>
              <a:rPr lang="es-ES" sz="2400" dirty="0"/>
              <a:t> </a:t>
            </a:r>
            <a:r>
              <a:rPr lang="es-ES" sz="2400" dirty="0" err="1"/>
              <a:t>on</a:t>
            </a:r>
            <a:r>
              <a:rPr lang="es-ES" sz="2400" dirty="0"/>
              <a:t> </a:t>
            </a:r>
            <a:r>
              <a:rPr lang="es-ES" sz="2400" dirty="0" err="1"/>
              <a:t>map</a:t>
            </a:r>
            <a:endParaRPr lang="es-ES" sz="2400" dirty="0"/>
          </a:p>
          <a:p>
            <a:pPr marL="342900" indent="-342900">
              <a:buFont typeface="+mj-lt"/>
              <a:buAutoNum type="arabicPeriod"/>
            </a:pPr>
            <a:r>
              <a:rPr lang="es-ES" sz="2400" dirty="0" err="1"/>
              <a:t>Calculation</a:t>
            </a:r>
            <a:r>
              <a:rPr lang="es-ES" sz="2400" dirty="0"/>
              <a:t> </a:t>
            </a:r>
            <a:r>
              <a:rPr lang="es-ES" sz="2400" dirty="0" err="1"/>
              <a:t>of</a:t>
            </a:r>
            <a:r>
              <a:rPr lang="es-ES" sz="2400" dirty="0"/>
              <a:t> </a:t>
            </a:r>
            <a:r>
              <a:rPr lang="es-ES" sz="2400" dirty="0" err="1"/>
              <a:t>contour</a:t>
            </a:r>
            <a:r>
              <a:rPr lang="es-ES" sz="2400" dirty="0"/>
              <a:t> </a:t>
            </a:r>
            <a:r>
              <a:rPr lang="es-ES" sz="2400" dirty="0" err="1"/>
              <a:t>lines</a:t>
            </a:r>
            <a:endParaRPr lang="es-ES" sz="2400" dirty="0"/>
          </a:p>
          <a:p>
            <a:pPr marL="342900" indent="-342900">
              <a:buFont typeface="+mj-lt"/>
              <a:buAutoNum type="arabicPeriod"/>
            </a:pPr>
            <a:r>
              <a:rPr lang="es-ES" sz="2400" dirty="0" err="1"/>
              <a:t>Display</a:t>
            </a:r>
            <a:r>
              <a:rPr lang="es-ES" sz="2400" dirty="0"/>
              <a:t> </a:t>
            </a:r>
            <a:r>
              <a:rPr lang="es-ES" sz="2400" dirty="0" err="1"/>
              <a:t>of</a:t>
            </a:r>
            <a:r>
              <a:rPr lang="es-ES" sz="2400" dirty="0"/>
              <a:t> </a:t>
            </a:r>
            <a:r>
              <a:rPr lang="es-ES" sz="2400" dirty="0" err="1"/>
              <a:t>contour</a:t>
            </a:r>
            <a:r>
              <a:rPr lang="es-ES" sz="2400" dirty="0"/>
              <a:t> </a:t>
            </a:r>
            <a:r>
              <a:rPr lang="es-ES" sz="2400" dirty="0" err="1"/>
              <a:t>plot</a:t>
            </a:r>
            <a:r>
              <a:rPr lang="es-ES" sz="2400" dirty="0"/>
              <a:t> </a:t>
            </a:r>
            <a:r>
              <a:rPr lang="es-ES" sz="2400" dirty="0" err="1"/>
              <a:t>on</a:t>
            </a:r>
            <a:r>
              <a:rPr lang="es-ES" sz="2400" dirty="0"/>
              <a:t> </a:t>
            </a:r>
            <a:r>
              <a:rPr lang="es-ES" sz="2400" dirty="0" err="1"/>
              <a:t>selected</a:t>
            </a:r>
            <a:r>
              <a:rPr lang="es-ES" sz="2400" dirty="0"/>
              <a:t> </a:t>
            </a:r>
            <a:r>
              <a:rPr lang="es-ES" sz="2400" dirty="0" err="1"/>
              <a:t>map</a:t>
            </a:r>
            <a:endParaRPr lang="es-ES" sz="2400" dirty="0"/>
          </a:p>
          <a:p>
            <a:pPr marL="342900" indent="-342900">
              <a:buFont typeface="+mj-lt"/>
              <a:buAutoNum type="arabicPeriod"/>
            </a:pPr>
            <a:r>
              <a:rPr lang="es-ES" sz="2400" dirty="0" err="1"/>
              <a:t>Display</a:t>
            </a:r>
            <a:r>
              <a:rPr lang="es-ES" sz="2400" dirty="0"/>
              <a:t> </a:t>
            </a:r>
            <a:r>
              <a:rPr lang="es-ES" sz="2400" dirty="0" err="1"/>
              <a:t>of</a:t>
            </a:r>
            <a:r>
              <a:rPr lang="es-ES" sz="2400" dirty="0"/>
              <a:t> </a:t>
            </a:r>
            <a:r>
              <a:rPr lang="es-ES" sz="2400" dirty="0" err="1"/>
              <a:t>wind</a:t>
            </a:r>
            <a:r>
              <a:rPr lang="es-ES" sz="2400" dirty="0"/>
              <a:t> </a:t>
            </a:r>
            <a:r>
              <a:rPr lang="es-ES" sz="2400" dirty="0" err="1"/>
              <a:t>speed</a:t>
            </a:r>
            <a:r>
              <a:rPr lang="es-ES" sz="2400" dirty="0"/>
              <a:t> </a:t>
            </a:r>
            <a:r>
              <a:rPr lang="es-ES" sz="2400" dirty="0" err="1"/>
              <a:t>variation</a:t>
            </a:r>
            <a:r>
              <a:rPr lang="es-ES" sz="2400" dirty="0"/>
              <a:t> </a:t>
            </a:r>
            <a:r>
              <a:rPr lang="es-ES" sz="2400" dirty="0" err="1"/>
              <a:t>by</a:t>
            </a:r>
            <a:r>
              <a:rPr lang="es-ES" sz="2400" dirty="0"/>
              <a:t> </a:t>
            </a:r>
            <a:r>
              <a:rPr lang="es-ES" sz="2400" dirty="0" err="1"/>
              <a:t>year</a:t>
            </a:r>
            <a:r>
              <a:rPr lang="es-ES" sz="2400" dirty="0"/>
              <a:t> </a:t>
            </a:r>
            <a:r>
              <a:rPr lang="es-ES" sz="2400" dirty="0" err="1"/>
              <a:t>for</a:t>
            </a:r>
            <a:r>
              <a:rPr lang="es-ES" sz="2400" dirty="0"/>
              <a:t> a single </a:t>
            </a:r>
            <a:r>
              <a:rPr lang="es-ES" sz="2400" dirty="0" err="1"/>
              <a:t>point</a:t>
            </a:r>
            <a:endParaRPr lang="es-ES" sz="2400" dirty="0"/>
          </a:p>
          <a:p>
            <a:pPr marL="342900" indent="-342900">
              <a:buFont typeface="+mj-lt"/>
              <a:buAutoNum type="arabicPeriod"/>
            </a:pPr>
            <a:r>
              <a:rPr lang="es-ES" sz="2400" dirty="0" err="1"/>
              <a:t>Display</a:t>
            </a:r>
            <a:r>
              <a:rPr lang="es-ES" sz="2400" dirty="0"/>
              <a:t> </a:t>
            </a:r>
            <a:r>
              <a:rPr lang="es-ES" sz="2400" dirty="0" err="1"/>
              <a:t>of</a:t>
            </a:r>
            <a:r>
              <a:rPr lang="es-ES" sz="2400" dirty="0"/>
              <a:t> </a:t>
            </a:r>
            <a:r>
              <a:rPr lang="es-ES" sz="2400" dirty="0" err="1"/>
              <a:t>wind</a:t>
            </a:r>
            <a:r>
              <a:rPr lang="es-ES" sz="2400" dirty="0"/>
              <a:t> </a:t>
            </a:r>
            <a:r>
              <a:rPr lang="es-ES" sz="2400" dirty="0" err="1"/>
              <a:t>speed</a:t>
            </a:r>
            <a:r>
              <a:rPr lang="es-ES" sz="2400" dirty="0"/>
              <a:t> </a:t>
            </a:r>
            <a:r>
              <a:rPr lang="es-ES" sz="2400" dirty="0" err="1"/>
              <a:t>variation</a:t>
            </a:r>
            <a:r>
              <a:rPr lang="es-ES" sz="2400" dirty="0"/>
              <a:t> </a:t>
            </a:r>
            <a:r>
              <a:rPr lang="es-ES" sz="2400" dirty="0" err="1"/>
              <a:t>by</a:t>
            </a:r>
            <a:r>
              <a:rPr lang="es-ES" sz="2400" dirty="0"/>
              <a:t> </a:t>
            </a:r>
            <a:r>
              <a:rPr lang="es-ES" sz="2400" dirty="0" err="1"/>
              <a:t>year</a:t>
            </a:r>
            <a:r>
              <a:rPr lang="es-ES" sz="2400" dirty="0"/>
              <a:t> </a:t>
            </a:r>
            <a:r>
              <a:rPr lang="es-ES" sz="2400" dirty="0" err="1"/>
              <a:t>for</a:t>
            </a:r>
            <a:r>
              <a:rPr lang="es-ES" sz="2400" dirty="0"/>
              <a:t> </a:t>
            </a:r>
            <a:r>
              <a:rPr lang="es-ES" sz="2400" dirty="0" err="1"/>
              <a:t>all</a:t>
            </a:r>
            <a:r>
              <a:rPr lang="es-ES" sz="2400" dirty="0"/>
              <a:t> </a:t>
            </a:r>
            <a:r>
              <a:rPr lang="es-ES" sz="2400" dirty="0" err="1"/>
              <a:t>selected</a:t>
            </a:r>
            <a:r>
              <a:rPr lang="es-ES" sz="2400" dirty="0"/>
              <a:t> </a:t>
            </a:r>
            <a:r>
              <a:rPr lang="es-ES" sz="2400" dirty="0" err="1"/>
              <a:t>points</a:t>
            </a:r>
            <a:endParaRPr lang="es-ES" sz="2400" dirty="0"/>
          </a:p>
          <a:p>
            <a:pPr marL="342900" indent="-342900">
              <a:buFont typeface="+mj-lt"/>
              <a:buAutoNum type="arabicPeriod"/>
            </a:pPr>
            <a:endParaRPr lang="es-ES" dirty="0"/>
          </a:p>
          <a:p>
            <a:pPr marL="342900" indent="-342900">
              <a:buFont typeface="+mj-lt"/>
              <a:buAutoNum type="arabicPeriod"/>
            </a:pPr>
            <a:endParaRPr lang="es-ES" dirty="0"/>
          </a:p>
          <a:p>
            <a:pPr marL="342900" indent="-342900">
              <a:buFont typeface="+mj-lt"/>
              <a:buAutoNum type="arabicPeriod"/>
            </a:pPr>
            <a:endParaRPr lang="es-ES" dirty="0"/>
          </a:p>
          <a:p>
            <a:pPr marL="342900" indent="-342900">
              <a:buFont typeface="+mj-lt"/>
              <a:buAutoNum type="arabicPeriod"/>
            </a:pPr>
            <a:endParaRPr lang="es-ES" dirty="0"/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2AD444-1689-4139-A10A-AD7CDDF3DBBA}"/>
              </a:ext>
            </a:extLst>
          </p:cNvPr>
          <p:cNvSpPr txBox="1"/>
          <p:nvPr/>
        </p:nvSpPr>
        <p:spPr>
          <a:xfrm>
            <a:off x="3525890" y="426417"/>
            <a:ext cx="3455013" cy="400110"/>
          </a:xfrm>
          <a:prstGeom prst="rect">
            <a:avLst/>
          </a:prstGeom>
          <a:solidFill>
            <a:schemeClr val="bg1"/>
          </a:solidFill>
          <a:ln w="4762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PROCESS / CALCULATIONS 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211827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76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 Gallardo</dc:creator>
  <cp:lastModifiedBy>C Gallardo</cp:lastModifiedBy>
  <cp:revision>2</cp:revision>
  <dcterms:created xsi:type="dcterms:W3CDTF">2021-11-07T10:10:47Z</dcterms:created>
  <dcterms:modified xsi:type="dcterms:W3CDTF">2021-11-07T10:37:19Z</dcterms:modified>
</cp:coreProperties>
</file>