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25"/>
  </p:notesMasterIdLst>
  <p:handoutMasterIdLst>
    <p:handoutMasterId r:id="rId26"/>
  </p:handoutMasterIdLst>
  <p:sldIdLst>
    <p:sldId id="256" r:id="rId5"/>
    <p:sldId id="298" r:id="rId6"/>
    <p:sldId id="306" r:id="rId7"/>
    <p:sldId id="414" r:id="rId8"/>
    <p:sldId id="513" r:id="rId9"/>
    <p:sldId id="514" r:id="rId10"/>
    <p:sldId id="515" r:id="rId11"/>
    <p:sldId id="509" r:id="rId12"/>
    <p:sldId id="517" r:id="rId13"/>
    <p:sldId id="518" r:id="rId14"/>
    <p:sldId id="510" r:id="rId15"/>
    <p:sldId id="519" r:id="rId16"/>
    <p:sldId id="520" r:id="rId17"/>
    <p:sldId id="511" r:id="rId18"/>
    <p:sldId id="521" r:id="rId19"/>
    <p:sldId id="523" r:id="rId20"/>
    <p:sldId id="512" r:id="rId21"/>
    <p:sldId id="522" r:id="rId22"/>
    <p:sldId id="417" r:id="rId23"/>
    <p:sldId id="292" r:id="rId2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 Estadística y su relación con la investigación científica" id="{AE50564F-E098-4FAB-A1D5-61B885E684A6}">
          <p14:sldIdLst>
            <p14:sldId id="256"/>
            <p14:sldId id="298"/>
            <p14:sldId id="306"/>
            <p14:sldId id="414"/>
            <p14:sldId id="513"/>
            <p14:sldId id="514"/>
            <p14:sldId id="515"/>
            <p14:sldId id="509"/>
            <p14:sldId id="517"/>
            <p14:sldId id="518"/>
            <p14:sldId id="510"/>
            <p14:sldId id="519"/>
            <p14:sldId id="520"/>
            <p14:sldId id="511"/>
            <p14:sldId id="521"/>
            <p14:sldId id="523"/>
            <p14:sldId id="512"/>
            <p14:sldId id="522"/>
            <p14:sldId id="417"/>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 id="4" name="Cesar Gamboa" initials="CG" lastIdx="2" clrIdx="3">
    <p:extLst>
      <p:ext uri="{19B8F6BF-5375-455C-9EA6-DF929625EA0E}">
        <p15:presenceInfo xmlns:p15="http://schemas.microsoft.com/office/powerpoint/2012/main" userId="4c0abcc15bdc5c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905C90-E7FA-43CB-B2E4-25F90A904B72}" v="373" dt="2022-03-24T16:29:40.79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72357" autoAdjust="0"/>
  </p:normalViewPr>
  <p:slideViewPr>
    <p:cSldViewPr snapToGrid="0" showGuides="1">
      <p:cViewPr varScale="1">
        <p:scale>
          <a:sx n="61" d="100"/>
          <a:sy n="61" d="100"/>
        </p:scale>
        <p:origin x="1752" y="53"/>
      </p:cViewPr>
      <p:guideLst>
        <p:guide orient="horz" pos="2160"/>
        <p:guide pos="3840"/>
      </p:guideLst>
    </p:cSldViewPr>
  </p:slideViewPr>
  <p:notesTextViewPr>
    <p:cViewPr>
      <p:scale>
        <a:sx n="3" d="2"/>
        <a:sy n="3" d="2"/>
      </p:scale>
      <p:origin x="0" y="-432"/>
    </p:cViewPr>
  </p:notesTextViewPr>
  <p:sorterViewPr>
    <p:cViewPr>
      <p:scale>
        <a:sx n="100" d="100"/>
        <a:sy n="100" d="100"/>
      </p:scale>
      <p:origin x="0" y="0"/>
    </p:cViewPr>
  </p:sorterViewPr>
  <p:notesViewPr>
    <p:cSldViewPr snapToGrid="0" showGuides="1">
      <p:cViewPr varScale="1">
        <p:scale>
          <a:sx n="83" d="100"/>
          <a:sy n="83"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Gamboa" userId="4c0abcc15bdc5c59" providerId="LiveId" clId="{22D43B3A-5DE0-48D7-8CF4-3F71AA63D619}"/>
    <pc:docChg chg="undo custSel addSld delSld modSld sldOrd modSection">
      <pc:chgData name="Cesar Gamboa" userId="4c0abcc15bdc5c59" providerId="LiveId" clId="{22D43B3A-5DE0-48D7-8CF4-3F71AA63D619}" dt="2021-08-20T12:39:50.830" v="13384" actId="20577"/>
      <pc:docMkLst>
        <pc:docMk/>
      </pc:docMkLst>
      <pc:sldChg chg="modSp mod">
        <pc:chgData name="Cesar Gamboa" userId="4c0abcc15bdc5c59" providerId="LiveId" clId="{22D43B3A-5DE0-48D7-8CF4-3F71AA63D619}" dt="2021-08-12T03:27:38.686" v="1330" actId="20577"/>
        <pc:sldMkLst>
          <pc:docMk/>
          <pc:sldMk cId="3309719136" sldId="261"/>
        </pc:sldMkLst>
        <pc:spChg chg="mod">
          <ac:chgData name="Cesar Gamboa" userId="4c0abcc15bdc5c59" providerId="LiveId" clId="{22D43B3A-5DE0-48D7-8CF4-3F71AA63D619}" dt="2021-08-12T03:26:08.631" v="1264" actId="20577"/>
          <ac:spMkLst>
            <pc:docMk/>
            <pc:sldMk cId="3309719136" sldId="261"/>
            <ac:spMk id="2" creationId="{87071E00-ABE1-44FD-92BD-2769C2C9C727}"/>
          </ac:spMkLst>
        </pc:spChg>
        <pc:spChg chg="mod">
          <ac:chgData name="Cesar Gamboa" userId="4c0abcc15bdc5c59" providerId="LiveId" clId="{22D43B3A-5DE0-48D7-8CF4-3F71AA63D619}" dt="2021-08-12T03:27:38.686" v="1330" actId="20577"/>
          <ac:spMkLst>
            <pc:docMk/>
            <pc:sldMk cId="3309719136" sldId="261"/>
            <ac:spMk id="3" creationId="{6A7BD30D-629F-49D4-AE04-2D99B365E4B8}"/>
          </ac:spMkLst>
        </pc:spChg>
        <pc:spChg chg="mod">
          <ac:chgData name="Cesar Gamboa" userId="4c0abcc15bdc5c59" providerId="LiveId" clId="{22D43B3A-5DE0-48D7-8CF4-3F71AA63D619}" dt="2021-08-12T02:28:06.843" v="1" actId="20577"/>
          <ac:spMkLst>
            <pc:docMk/>
            <pc:sldMk cId="3309719136" sldId="261"/>
            <ac:spMk id="4" creationId="{94E186FA-5C4C-4ED3-90C4-8DB38BD9C85F}"/>
          </ac:spMkLst>
        </pc:spChg>
      </pc:sldChg>
      <pc:sldChg chg="addSp delSp modSp mod ord">
        <pc:chgData name="Cesar Gamboa" userId="4c0abcc15bdc5c59" providerId="LiveId" clId="{22D43B3A-5DE0-48D7-8CF4-3F71AA63D619}" dt="2021-08-12T20:26:19.762" v="13071" actId="20577"/>
        <pc:sldMkLst>
          <pc:docMk/>
          <pc:sldMk cId="1409899035" sldId="292"/>
        </pc:sldMkLst>
        <pc:spChg chg="mod">
          <ac:chgData name="Cesar Gamboa" userId="4c0abcc15bdc5c59" providerId="LiveId" clId="{22D43B3A-5DE0-48D7-8CF4-3F71AA63D619}" dt="2021-08-12T20:26:19.762" v="13071" actId="20577"/>
          <ac:spMkLst>
            <pc:docMk/>
            <pc:sldMk cId="1409899035" sldId="292"/>
            <ac:spMk id="3" creationId="{B628FE7D-043F-42AF-B4AB-DB9AFF936B28}"/>
          </ac:spMkLst>
        </pc:spChg>
        <pc:spChg chg="mod">
          <ac:chgData name="Cesar Gamboa" userId="4c0abcc15bdc5c59" providerId="LiveId" clId="{22D43B3A-5DE0-48D7-8CF4-3F71AA63D619}" dt="2021-08-12T20:21:50.918" v="12996" actId="20577"/>
          <ac:spMkLst>
            <pc:docMk/>
            <pc:sldMk cId="1409899035" sldId="292"/>
            <ac:spMk id="4" creationId="{FD26EF91-820B-4DA2-B398-3E168AFF17A9}"/>
          </ac:spMkLst>
        </pc:spChg>
        <pc:spChg chg="add del mod">
          <ac:chgData name="Cesar Gamboa" userId="4c0abcc15bdc5c59" providerId="LiveId" clId="{22D43B3A-5DE0-48D7-8CF4-3F71AA63D619}" dt="2021-08-12T20:25:46.142" v="12998"/>
          <ac:spMkLst>
            <pc:docMk/>
            <pc:sldMk cId="1409899035" sldId="292"/>
            <ac:spMk id="5" creationId="{5C91B330-2334-4D7D-B7B0-2DCF5EB894A5}"/>
          </ac:spMkLst>
        </pc:spChg>
        <pc:picChg chg="del">
          <ac:chgData name="Cesar Gamboa" userId="4c0abcc15bdc5c59" providerId="LiveId" clId="{22D43B3A-5DE0-48D7-8CF4-3F71AA63D619}" dt="2021-08-12T20:25:41.328" v="12997" actId="478"/>
          <ac:picMkLst>
            <pc:docMk/>
            <pc:sldMk cId="1409899035" sldId="292"/>
            <ac:picMk id="14" creationId="{E923BD5B-22B6-4E92-B95F-5F7B6467380E}"/>
          </ac:picMkLst>
        </pc:picChg>
        <pc:picChg chg="add mod">
          <ac:chgData name="Cesar Gamboa" userId="4c0abcc15bdc5c59" providerId="LiveId" clId="{22D43B3A-5DE0-48D7-8CF4-3F71AA63D619}" dt="2021-08-12T20:25:46.142" v="12998"/>
          <ac:picMkLst>
            <pc:docMk/>
            <pc:sldMk cId="1409899035" sldId="292"/>
            <ac:picMk id="17410" creationId="{2CB9CFC0-6918-4CA1-B6F2-84365D62733D}"/>
          </ac:picMkLst>
        </pc:picChg>
      </pc:sldChg>
      <pc:sldChg chg="addSp delSp modSp del mod modClrScheme chgLayout">
        <pc:chgData name="Cesar Gamboa" userId="4c0abcc15bdc5c59" providerId="LiveId" clId="{22D43B3A-5DE0-48D7-8CF4-3F71AA63D619}" dt="2021-08-12T20:16:54.311" v="12700" actId="47"/>
        <pc:sldMkLst>
          <pc:docMk/>
          <pc:sldMk cId="3189316648" sldId="296"/>
        </pc:sldMkLst>
        <pc:spChg chg="mod">
          <ac:chgData name="Cesar Gamboa" userId="4c0abcc15bdc5c59" providerId="LiveId" clId="{22D43B3A-5DE0-48D7-8CF4-3F71AA63D619}" dt="2021-08-12T02:51:10.418" v="183" actId="26606"/>
          <ac:spMkLst>
            <pc:docMk/>
            <pc:sldMk cId="3189316648" sldId="296"/>
            <ac:spMk id="2" creationId="{70E83EE9-686B-49B9-8CF4-6F5F84A0A420}"/>
          </ac:spMkLst>
        </pc:spChg>
        <pc:spChg chg="mod">
          <ac:chgData name="Cesar Gamboa" userId="4c0abcc15bdc5c59" providerId="LiveId" clId="{22D43B3A-5DE0-48D7-8CF4-3F71AA63D619}" dt="2021-08-12T02:51:10.418" v="183" actId="26606"/>
          <ac:spMkLst>
            <pc:docMk/>
            <pc:sldMk cId="3189316648" sldId="296"/>
            <ac:spMk id="3" creationId="{DA019A2A-640A-4285-BA5E-7A47E95D04EC}"/>
          </ac:spMkLst>
        </pc:spChg>
        <pc:spChg chg="mod">
          <ac:chgData name="Cesar Gamboa" userId="4c0abcc15bdc5c59" providerId="LiveId" clId="{22D43B3A-5DE0-48D7-8CF4-3F71AA63D619}" dt="2021-08-12T02:51:10.418" v="183" actId="26606"/>
          <ac:spMkLst>
            <pc:docMk/>
            <pc:sldMk cId="3189316648" sldId="296"/>
            <ac:spMk id="4" creationId="{FBA1D6E0-6A9C-4ADB-984E-B54DD59C6DF0}"/>
          </ac:spMkLst>
        </pc:spChg>
        <pc:spChg chg="mod ord">
          <ac:chgData name="Cesar Gamboa" userId="4c0abcc15bdc5c59" providerId="LiveId" clId="{22D43B3A-5DE0-48D7-8CF4-3F71AA63D619}" dt="2021-08-12T02:51:10.418" v="183" actId="26606"/>
          <ac:spMkLst>
            <pc:docMk/>
            <pc:sldMk cId="3189316648" sldId="296"/>
            <ac:spMk id="5" creationId="{8DD3FEC5-159E-43A5-9588-54A48A0C2BCE}"/>
          </ac:spMkLst>
        </pc:spChg>
        <pc:spChg chg="add del mod">
          <ac:chgData name="Cesar Gamboa" userId="4c0abcc15bdc5c59" providerId="LiveId" clId="{22D43B3A-5DE0-48D7-8CF4-3F71AA63D619}" dt="2021-08-12T02:49:59.593" v="178" actId="478"/>
          <ac:spMkLst>
            <pc:docMk/>
            <pc:sldMk cId="3189316648" sldId="296"/>
            <ac:spMk id="7" creationId="{4478CF7C-A643-407F-B8DF-EB2BA1BE7E37}"/>
          </ac:spMkLst>
        </pc:spChg>
        <pc:picChg chg="del mod">
          <ac:chgData name="Cesar Gamboa" userId="4c0abcc15bdc5c59" providerId="LiveId" clId="{22D43B3A-5DE0-48D7-8CF4-3F71AA63D619}" dt="2021-08-12T02:49:45.834" v="176" actId="478"/>
          <ac:picMkLst>
            <pc:docMk/>
            <pc:sldMk cId="3189316648" sldId="296"/>
            <ac:picMk id="9" creationId="{8E4315D2-4A95-4A93-B1F8-7FD58C7B2BD0}"/>
          </ac:picMkLst>
        </pc:picChg>
        <pc:picChg chg="mod">
          <ac:chgData name="Cesar Gamboa" userId="4c0abcc15bdc5c59" providerId="LiveId" clId="{22D43B3A-5DE0-48D7-8CF4-3F71AA63D619}" dt="2021-08-12T02:51:10.418" v="183" actId="26606"/>
          <ac:picMkLst>
            <pc:docMk/>
            <pc:sldMk cId="3189316648" sldId="296"/>
            <ac:picMk id="23" creationId="{F00E1472-27F6-44F9-9FC8-BE4D077BF742}"/>
          </ac:picMkLst>
        </pc:picChg>
      </pc:sldChg>
      <pc:sldChg chg="modSp del mod">
        <pc:chgData name="Cesar Gamboa" userId="4c0abcc15bdc5c59" providerId="LiveId" clId="{22D43B3A-5DE0-48D7-8CF4-3F71AA63D619}" dt="2021-08-12T20:16:52.372" v="12699" actId="47"/>
        <pc:sldMkLst>
          <pc:docMk/>
          <pc:sldMk cId="2716836432" sldId="297"/>
        </pc:sldMkLst>
        <pc:spChg chg="mod">
          <ac:chgData name="Cesar Gamboa" userId="4c0abcc15bdc5c59" providerId="LiveId" clId="{22D43B3A-5DE0-48D7-8CF4-3F71AA63D619}" dt="2021-08-12T02:46:06.153" v="141" actId="20577"/>
          <ac:spMkLst>
            <pc:docMk/>
            <pc:sldMk cId="2716836432" sldId="297"/>
            <ac:spMk id="3" creationId="{5D346076-8F22-4F03-8E34-958F0BBF9C63}"/>
          </ac:spMkLst>
        </pc:spChg>
        <pc:spChg chg="mod">
          <ac:chgData name="Cesar Gamboa" userId="4c0abcc15bdc5c59" providerId="LiveId" clId="{22D43B3A-5DE0-48D7-8CF4-3F71AA63D619}" dt="2021-08-12T02:28:40.053" v="6"/>
          <ac:spMkLst>
            <pc:docMk/>
            <pc:sldMk cId="2716836432" sldId="297"/>
            <ac:spMk id="5" creationId="{AA222FA7-2183-4CD3-91EF-85FD4580E649}"/>
          </ac:spMkLst>
        </pc:spChg>
        <pc:spChg chg="mod">
          <ac:chgData name="Cesar Gamboa" userId="4c0abcc15bdc5c59" providerId="LiveId" clId="{22D43B3A-5DE0-48D7-8CF4-3F71AA63D619}" dt="2021-08-12T02:46:11.434" v="153" actId="20577"/>
          <ac:spMkLst>
            <pc:docMk/>
            <pc:sldMk cId="2716836432" sldId="297"/>
            <ac:spMk id="36" creationId="{D8BB1268-1039-4D54-B4AA-86EDC245C814}"/>
          </ac:spMkLst>
        </pc:spChg>
      </pc:sldChg>
      <pc:sldChg chg="addSp delSp modSp mod">
        <pc:chgData name="Cesar Gamboa" userId="4c0abcc15bdc5c59" providerId="LiveId" clId="{22D43B3A-5DE0-48D7-8CF4-3F71AA63D619}" dt="2021-08-12T20:28:24.525" v="13083" actId="20577"/>
        <pc:sldMkLst>
          <pc:docMk/>
          <pc:sldMk cId="359849887" sldId="298"/>
        </pc:sldMkLst>
        <pc:spChg chg="add del mod">
          <ac:chgData name="Cesar Gamboa" userId="4c0abcc15bdc5c59" providerId="LiveId" clId="{22D43B3A-5DE0-48D7-8CF4-3F71AA63D619}" dt="2021-08-12T20:27:21.238" v="13073"/>
          <ac:spMkLst>
            <pc:docMk/>
            <pc:sldMk cId="359849887" sldId="298"/>
            <ac:spMk id="4" creationId="{CDFABD1F-A280-4807-B2D3-F19AEA6C4F48}"/>
          </ac:spMkLst>
        </pc:spChg>
        <pc:graphicFrameChg chg="mod">
          <ac:chgData name="Cesar Gamboa" userId="4c0abcc15bdc5c59" providerId="LiveId" clId="{22D43B3A-5DE0-48D7-8CF4-3F71AA63D619}" dt="2021-08-12T20:28:24.525" v="13083" actId="20577"/>
          <ac:graphicFrameMkLst>
            <pc:docMk/>
            <pc:sldMk cId="359849887" sldId="298"/>
            <ac:graphicFrameMk id="10" creationId="{00E51AD9-52AC-49A5-BF0E-64F1B769CE85}"/>
          </ac:graphicFrameMkLst>
        </pc:graphicFrameChg>
        <pc:picChg chg="del">
          <ac:chgData name="Cesar Gamboa" userId="4c0abcc15bdc5c59" providerId="LiveId" clId="{22D43B3A-5DE0-48D7-8CF4-3F71AA63D619}" dt="2021-08-12T20:27:18.423" v="13072" actId="478"/>
          <ac:picMkLst>
            <pc:docMk/>
            <pc:sldMk cId="359849887" sldId="298"/>
            <ac:picMk id="6" creationId="{BF79C0FC-6A53-48FD-A2FB-DC1F7E6C6B69}"/>
          </ac:picMkLst>
        </pc:picChg>
        <pc:picChg chg="add mod">
          <ac:chgData name="Cesar Gamboa" userId="4c0abcc15bdc5c59" providerId="LiveId" clId="{22D43B3A-5DE0-48D7-8CF4-3F71AA63D619}" dt="2021-08-12T20:27:48.084" v="13077" actId="14100"/>
          <ac:picMkLst>
            <pc:docMk/>
            <pc:sldMk cId="359849887" sldId="298"/>
            <ac:picMk id="18434" creationId="{AE629BCC-0F63-47F1-8714-1DB1CAAF01C8}"/>
          </ac:picMkLst>
        </pc:picChg>
      </pc:sldChg>
      <pc:sldChg chg="modSp mod modNotesTx">
        <pc:chgData name="Cesar Gamboa" userId="4c0abcc15bdc5c59" providerId="LiveId" clId="{22D43B3A-5DE0-48D7-8CF4-3F71AA63D619}" dt="2021-08-12T03:34:15.465" v="1441" actId="20577"/>
        <pc:sldMkLst>
          <pc:docMk/>
          <pc:sldMk cId="3007568599" sldId="299"/>
        </pc:sldMkLst>
        <pc:spChg chg="mod">
          <ac:chgData name="Cesar Gamboa" userId="4c0abcc15bdc5c59" providerId="LiveId" clId="{22D43B3A-5DE0-48D7-8CF4-3F71AA63D619}" dt="2021-08-12T02:28:16.959" v="2"/>
          <ac:spMkLst>
            <pc:docMk/>
            <pc:sldMk cId="3007568599" sldId="299"/>
            <ac:spMk id="2" creationId="{C4B22FA0-BA43-4FB3-B8B8-40528C0A9633}"/>
          </ac:spMkLst>
        </pc:spChg>
        <pc:spChg chg="mod">
          <ac:chgData name="Cesar Gamboa" userId="4c0abcc15bdc5c59" providerId="LiveId" clId="{22D43B3A-5DE0-48D7-8CF4-3F71AA63D619}" dt="2021-08-12T03:08:15.866" v="432" actId="20577"/>
          <ac:spMkLst>
            <pc:docMk/>
            <pc:sldMk cId="3007568599" sldId="299"/>
            <ac:spMk id="5" creationId="{8AD2E63C-40F7-4CF4-BE57-F002221AABF4}"/>
          </ac:spMkLst>
        </pc:spChg>
        <pc:spChg chg="mod">
          <ac:chgData name="Cesar Gamboa" userId="4c0abcc15bdc5c59" providerId="LiveId" clId="{22D43B3A-5DE0-48D7-8CF4-3F71AA63D619}" dt="2021-08-12T03:33:11.896" v="1345" actId="20577"/>
          <ac:spMkLst>
            <pc:docMk/>
            <pc:sldMk cId="3007568599" sldId="299"/>
            <ac:spMk id="6" creationId="{F3317B3A-F74B-4C4D-837E-EF535894307C}"/>
          </ac:spMkLst>
        </pc:spChg>
      </pc:sldChg>
      <pc:sldChg chg="modSp del mod">
        <pc:chgData name="Cesar Gamboa" userId="4c0abcc15bdc5c59" providerId="LiveId" clId="{22D43B3A-5DE0-48D7-8CF4-3F71AA63D619}" dt="2021-08-12T20:16:59.321" v="12702" actId="47"/>
        <pc:sldMkLst>
          <pc:docMk/>
          <pc:sldMk cId="2075827561" sldId="302"/>
        </pc:sldMkLst>
        <pc:spChg chg="mod">
          <ac:chgData name="Cesar Gamboa" userId="4c0abcc15bdc5c59" providerId="LiveId" clId="{22D43B3A-5DE0-48D7-8CF4-3F71AA63D619}" dt="2021-08-12T02:48:34.251" v="173" actId="207"/>
          <ac:spMkLst>
            <pc:docMk/>
            <pc:sldMk cId="2075827561" sldId="302"/>
            <ac:spMk id="2" creationId="{EC6C92D3-8AE6-4260-8F63-97ED33A064D5}"/>
          </ac:spMkLst>
        </pc:spChg>
        <pc:spChg chg="mod">
          <ac:chgData name="Cesar Gamboa" userId="4c0abcc15bdc5c59" providerId="LiveId" clId="{22D43B3A-5DE0-48D7-8CF4-3F71AA63D619}" dt="2021-08-12T02:28:22.476" v="3"/>
          <ac:spMkLst>
            <pc:docMk/>
            <pc:sldMk cId="2075827561" sldId="302"/>
            <ac:spMk id="3" creationId="{74F887AB-AE63-4AD3-BA85-0F4412B6598D}"/>
          </ac:spMkLst>
        </pc:spChg>
      </pc:sldChg>
      <pc:sldChg chg="modSp del mod">
        <pc:chgData name="Cesar Gamboa" userId="4c0abcc15bdc5c59" providerId="LiveId" clId="{22D43B3A-5DE0-48D7-8CF4-3F71AA63D619}" dt="2021-08-12T02:44:55.205" v="89" actId="47"/>
        <pc:sldMkLst>
          <pc:docMk/>
          <pc:sldMk cId="2570347957" sldId="303"/>
        </pc:sldMkLst>
        <pc:spChg chg="mod">
          <ac:chgData name="Cesar Gamboa" userId="4c0abcc15bdc5c59" providerId="LiveId" clId="{22D43B3A-5DE0-48D7-8CF4-3F71AA63D619}" dt="2021-08-12T02:28:45.273" v="7"/>
          <ac:spMkLst>
            <pc:docMk/>
            <pc:sldMk cId="2570347957" sldId="303"/>
            <ac:spMk id="3" creationId="{A09C2CC8-7675-4EA7-B0DF-8BB3BBD066C4}"/>
          </ac:spMkLst>
        </pc:spChg>
      </pc:sldChg>
      <pc:sldChg chg="modSp del mod">
        <pc:chgData name="Cesar Gamboa" userId="4c0abcc15bdc5c59" providerId="LiveId" clId="{22D43B3A-5DE0-48D7-8CF4-3F71AA63D619}" dt="2021-08-12T20:16:49.471" v="12698" actId="47"/>
        <pc:sldMkLst>
          <pc:docMk/>
          <pc:sldMk cId="2514384895" sldId="304"/>
        </pc:sldMkLst>
        <pc:spChg chg="mod">
          <ac:chgData name="Cesar Gamboa" userId="4c0abcc15bdc5c59" providerId="LiveId" clId="{22D43B3A-5DE0-48D7-8CF4-3F71AA63D619}" dt="2021-08-12T02:52:51.281" v="211" actId="207"/>
          <ac:spMkLst>
            <pc:docMk/>
            <pc:sldMk cId="2514384895" sldId="304"/>
            <ac:spMk id="2" creationId="{3DC6CC32-12E2-40AB-91E7-E065E3B54AA8}"/>
          </ac:spMkLst>
        </pc:spChg>
        <pc:spChg chg="mod">
          <ac:chgData name="Cesar Gamboa" userId="4c0abcc15bdc5c59" providerId="LiveId" clId="{22D43B3A-5DE0-48D7-8CF4-3F71AA63D619}" dt="2021-08-12T02:28:51.114" v="8"/>
          <ac:spMkLst>
            <pc:docMk/>
            <pc:sldMk cId="2514384895" sldId="304"/>
            <ac:spMk id="3" creationId="{A09C2CC8-7675-4EA7-B0DF-8BB3BBD066C4}"/>
          </ac:spMkLst>
        </pc:spChg>
        <pc:graphicFrameChg chg="mod modGraphic">
          <ac:chgData name="Cesar Gamboa" userId="4c0abcc15bdc5c59" providerId="LiveId" clId="{22D43B3A-5DE0-48D7-8CF4-3F71AA63D619}" dt="2021-08-12T02:44:41.390" v="88" actId="207"/>
          <ac:graphicFrameMkLst>
            <pc:docMk/>
            <pc:sldMk cId="2514384895" sldId="304"/>
            <ac:graphicFrameMk id="5" creationId="{59405A29-4A0F-429B-A6BA-2D3E9946C76A}"/>
          </ac:graphicFrameMkLst>
        </pc:graphicFrameChg>
      </pc:sldChg>
      <pc:sldChg chg="modSp del mod">
        <pc:chgData name="Cesar Gamboa" userId="4c0abcc15bdc5c59" providerId="LiveId" clId="{22D43B3A-5DE0-48D7-8CF4-3F71AA63D619}" dt="2021-08-12T20:16:56.519" v="12701" actId="47"/>
        <pc:sldMkLst>
          <pc:docMk/>
          <pc:sldMk cId="1115881989" sldId="305"/>
        </pc:sldMkLst>
        <pc:spChg chg="mod">
          <ac:chgData name="Cesar Gamboa" userId="4c0abcc15bdc5c59" providerId="LiveId" clId="{22D43B3A-5DE0-48D7-8CF4-3F71AA63D619}" dt="2021-08-12T02:28:28.631" v="4"/>
          <ac:spMkLst>
            <pc:docMk/>
            <pc:sldMk cId="1115881989" sldId="305"/>
            <ac:spMk id="2" creationId="{4B405FD7-7249-418C-81A0-22605891937A}"/>
          </ac:spMkLst>
        </pc:spChg>
        <pc:spChg chg="mod">
          <ac:chgData name="Cesar Gamboa" userId="4c0abcc15bdc5c59" providerId="LiveId" clId="{22D43B3A-5DE0-48D7-8CF4-3F71AA63D619}" dt="2021-08-12T02:48:29.577" v="172" actId="207"/>
          <ac:spMkLst>
            <pc:docMk/>
            <pc:sldMk cId="1115881989" sldId="305"/>
            <ac:spMk id="29" creationId="{2C9DFBED-0159-4EAC-AAAF-5AA47CA2F8AE}"/>
          </ac:spMkLst>
        </pc:spChg>
      </pc:sldChg>
      <pc:sldChg chg="modSp add mod ord">
        <pc:chgData name="Cesar Gamboa" userId="4c0abcc15bdc5c59" providerId="LiveId" clId="{22D43B3A-5DE0-48D7-8CF4-3F71AA63D619}" dt="2021-08-12T03:25:48.800" v="1226" actId="20577"/>
        <pc:sldMkLst>
          <pc:docMk/>
          <pc:sldMk cId="3447095113" sldId="306"/>
        </pc:sldMkLst>
        <pc:spChg chg="mod">
          <ac:chgData name="Cesar Gamboa" userId="4c0abcc15bdc5c59" providerId="LiveId" clId="{22D43B3A-5DE0-48D7-8CF4-3F71AA63D619}" dt="2021-08-12T03:03:46.459" v="262" actId="20577"/>
          <ac:spMkLst>
            <pc:docMk/>
            <pc:sldMk cId="3447095113" sldId="306"/>
            <ac:spMk id="2" creationId="{3DC6CC32-12E2-40AB-91E7-E065E3B54AA8}"/>
          </ac:spMkLst>
        </pc:spChg>
        <pc:graphicFrameChg chg="mod">
          <ac:chgData name="Cesar Gamboa" userId="4c0abcc15bdc5c59" providerId="LiveId" clId="{22D43B3A-5DE0-48D7-8CF4-3F71AA63D619}" dt="2021-08-12T03:25:48.800" v="1226" actId="20577"/>
          <ac:graphicFrameMkLst>
            <pc:docMk/>
            <pc:sldMk cId="3447095113" sldId="306"/>
            <ac:graphicFrameMk id="5" creationId="{59405A29-4A0F-429B-A6BA-2D3E9946C76A}"/>
          </ac:graphicFrameMkLst>
        </pc:graphicFrameChg>
      </pc:sldChg>
      <pc:sldChg chg="modSp add del mod ord">
        <pc:chgData name="Cesar Gamboa" userId="4c0abcc15bdc5c59" providerId="LiveId" clId="{22D43B3A-5DE0-48D7-8CF4-3F71AA63D619}" dt="2021-08-12T02:42:02.927" v="35" actId="47"/>
        <pc:sldMkLst>
          <pc:docMk/>
          <pc:sldMk cId="4077949622" sldId="306"/>
        </pc:sldMkLst>
        <pc:graphicFrameChg chg="mod">
          <ac:chgData name="Cesar Gamboa" userId="4c0abcc15bdc5c59" providerId="LiveId" clId="{22D43B3A-5DE0-48D7-8CF4-3F71AA63D619}" dt="2021-08-12T02:41:15.120" v="34" actId="14100"/>
          <ac:graphicFrameMkLst>
            <pc:docMk/>
            <pc:sldMk cId="4077949622" sldId="306"/>
            <ac:graphicFrameMk id="5" creationId="{59405A29-4A0F-429B-A6BA-2D3E9946C76A}"/>
          </ac:graphicFrameMkLst>
        </pc:graphicFrameChg>
      </pc:sldChg>
      <pc:sldChg chg="modSp add mod ord modNotesTx">
        <pc:chgData name="Cesar Gamboa" userId="4c0abcc15bdc5c59" providerId="LiveId" clId="{22D43B3A-5DE0-48D7-8CF4-3F71AA63D619}" dt="2021-08-12T14:03:00.086" v="1839" actId="20577"/>
        <pc:sldMkLst>
          <pc:docMk/>
          <pc:sldMk cId="2405895765" sldId="307"/>
        </pc:sldMkLst>
        <pc:spChg chg="mod">
          <ac:chgData name="Cesar Gamboa" userId="4c0abcc15bdc5c59" providerId="LiveId" clId="{22D43B3A-5DE0-48D7-8CF4-3F71AA63D619}" dt="2021-08-12T03:36:07.722" v="1652" actId="20577"/>
          <ac:spMkLst>
            <pc:docMk/>
            <pc:sldMk cId="2405895765" sldId="307"/>
            <ac:spMk id="4" creationId="{ACE4EF85-69A0-4736-9657-2914C80CE08F}"/>
          </ac:spMkLst>
        </pc:spChg>
      </pc:sldChg>
      <pc:sldChg chg="modSp add ord">
        <pc:chgData name="Cesar Gamboa" userId="4c0abcc15bdc5c59" providerId="LiveId" clId="{22D43B3A-5DE0-48D7-8CF4-3F71AA63D619}" dt="2021-08-12T03:37:20.187" v="1721"/>
        <pc:sldMkLst>
          <pc:docMk/>
          <pc:sldMk cId="3547782738" sldId="308"/>
        </pc:sldMkLst>
        <pc:graphicFrameChg chg="mod">
          <ac:chgData name="Cesar Gamboa" userId="4c0abcc15bdc5c59" providerId="LiveId" clId="{22D43B3A-5DE0-48D7-8CF4-3F71AA63D619}" dt="2021-08-12T03:37:20.187" v="1721"/>
          <ac:graphicFrameMkLst>
            <pc:docMk/>
            <pc:sldMk cId="3547782738" sldId="308"/>
            <ac:graphicFrameMk id="5" creationId="{59405A29-4A0F-429B-A6BA-2D3E9946C76A}"/>
          </ac:graphicFrameMkLst>
        </pc:graphicFrameChg>
      </pc:sldChg>
      <pc:sldChg chg="modSp add mod ord">
        <pc:chgData name="Cesar Gamboa" userId="4c0abcc15bdc5c59" providerId="LiveId" clId="{22D43B3A-5DE0-48D7-8CF4-3F71AA63D619}" dt="2021-08-12T03:39:06.131" v="1837" actId="20577"/>
        <pc:sldMkLst>
          <pc:docMk/>
          <pc:sldMk cId="1681142760" sldId="309"/>
        </pc:sldMkLst>
        <pc:spChg chg="mod">
          <ac:chgData name="Cesar Gamboa" userId="4c0abcc15bdc5c59" providerId="LiveId" clId="{22D43B3A-5DE0-48D7-8CF4-3F71AA63D619}" dt="2021-08-12T03:37:46.523" v="1757" actId="27636"/>
          <ac:spMkLst>
            <pc:docMk/>
            <pc:sldMk cId="1681142760" sldId="309"/>
            <ac:spMk id="2" creationId="{87071E00-ABE1-44FD-92BD-2769C2C9C727}"/>
          </ac:spMkLst>
        </pc:spChg>
        <pc:spChg chg="mod">
          <ac:chgData name="Cesar Gamboa" userId="4c0abcc15bdc5c59" providerId="LiveId" clId="{22D43B3A-5DE0-48D7-8CF4-3F71AA63D619}" dt="2021-08-12T03:39:06.131" v="1837" actId="20577"/>
          <ac:spMkLst>
            <pc:docMk/>
            <pc:sldMk cId="1681142760" sldId="309"/>
            <ac:spMk id="3" creationId="{6A7BD30D-629F-49D4-AE04-2D99B365E4B8}"/>
          </ac:spMkLst>
        </pc:spChg>
      </pc:sldChg>
      <pc:sldChg chg="addSp delSp modSp new del mod ord">
        <pc:chgData name="Cesar Gamboa" userId="4c0abcc15bdc5c59" providerId="LiveId" clId="{22D43B3A-5DE0-48D7-8CF4-3F71AA63D619}" dt="2021-08-12T16:50:24.561" v="8221" actId="47"/>
        <pc:sldMkLst>
          <pc:docMk/>
          <pc:sldMk cId="751626122" sldId="310"/>
        </pc:sldMkLst>
        <pc:spChg chg="del">
          <ac:chgData name="Cesar Gamboa" userId="4c0abcc15bdc5c59" providerId="LiveId" clId="{22D43B3A-5DE0-48D7-8CF4-3F71AA63D619}" dt="2021-08-12T16:46:20.373" v="8112" actId="478"/>
          <ac:spMkLst>
            <pc:docMk/>
            <pc:sldMk cId="751626122" sldId="310"/>
            <ac:spMk id="5" creationId="{7163E1DA-178C-496C-9C31-A82845C6B1C9}"/>
          </ac:spMkLst>
        </pc:spChg>
        <pc:spChg chg="del">
          <ac:chgData name="Cesar Gamboa" userId="4c0abcc15bdc5c59" providerId="LiveId" clId="{22D43B3A-5DE0-48D7-8CF4-3F71AA63D619}" dt="2021-08-12T16:46:12.765" v="8111" actId="478"/>
          <ac:spMkLst>
            <pc:docMk/>
            <pc:sldMk cId="751626122" sldId="310"/>
            <ac:spMk id="6" creationId="{1E38AC74-AD2F-45A9-BBCA-BDE0D457FCA7}"/>
          </ac:spMkLst>
        </pc:spChg>
        <pc:spChg chg="add mod ord">
          <ac:chgData name="Cesar Gamboa" userId="4c0abcc15bdc5c59" providerId="LiveId" clId="{22D43B3A-5DE0-48D7-8CF4-3F71AA63D619}" dt="2021-08-12T16:50:11.422" v="8220" actId="20577"/>
          <ac:spMkLst>
            <pc:docMk/>
            <pc:sldMk cId="751626122" sldId="310"/>
            <ac:spMk id="7" creationId="{D50F5926-2996-4411-87F8-EC7A9FB5246E}"/>
          </ac:spMkLst>
        </pc:spChg>
      </pc:sldChg>
      <pc:sldChg chg="modSp add mod ord modNotesTx">
        <pc:chgData name="Cesar Gamboa" userId="4c0abcc15bdc5c59" providerId="LiveId" clId="{22D43B3A-5DE0-48D7-8CF4-3F71AA63D619}" dt="2021-08-12T15:14:51.734" v="3767"/>
        <pc:sldMkLst>
          <pc:docMk/>
          <pc:sldMk cId="3211473600" sldId="311"/>
        </pc:sldMkLst>
        <pc:spChg chg="mod">
          <ac:chgData name="Cesar Gamboa" userId="4c0abcc15bdc5c59" providerId="LiveId" clId="{22D43B3A-5DE0-48D7-8CF4-3F71AA63D619}" dt="2021-08-12T14:14:23.750" v="1919" actId="6549"/>
          <ac:spMkLst>
            <pc:docMk/>
            <pc:sldMk cId="3211473600" sldId="311"/>
            <ac:spMk id="2" creationId="{EC6C92D3-8AE6-4260-8F63-97ED33A064D5}"/>
          </ac:spMkLst>
        </pc:spChg>
        <pc:graphicFrameChg chg="mod">
          <ac:chgData name="Cesar Gamboa" userId="4c0abcc15bdc5c59" providerId="LiveId" clId="{22D43B3A-5DE0-48D7-8CF4-3F71AA63D619}" dt="2021-08-12T15:14:51.734" v="3767"/>
          <ac:graphicFrameMkLst>
            <pc:docMk/>
            <pc:sldMk cId="3211473600" sldId="311"/>
            <ac:graphicFrameMk id="13" creationId="{4FB62979-011B-4BFB-BCF9-8CD712EA2332}"/>
          </ac:graphicFrameMkLst>
        </pc:graphicFrameChg>
      </pc:sldChg>
      <pc:sldChg chg="modSp add mod ord modNotesTx">
        <pc:chgData name="Cesar Gamboa" userId="4c0abcc15bdc5c59" providerId="LiveId" clId="{22D43B3A-5DE0-48D7-8CF4-3F71AA63D619}" dt="2021-08-17T17:47:30.998" v="13102" actId="20577"/>
        <pc:sldMkLst>
          <pc:docMk/>
          <pc:sldMk cId="2148406603" sldId="312"/>
        </pc:sldMkLst>
        <pc:spChg chg="mod">
          <ac:chgData name="Cesar Gamboa" userId="4c0abcc15bdc5c59" providerId="LiveId" clId="{22D43B3A-5DE0-48D7-8CF4-3F71AA63D619}" dt="2021-08-12T14:22:35.241" v="2379" actId="20577"/>
          <ac:spMkLst>
            <pc:docMk/>
            <pc:sldMk cId="2148406603" sldId="312"/>
            <ac:spMk id="5" creationId="{8AD2E63C-40F7-4CF4-BE57-F002221AABF4}"/>
          </ac:spMkLst>
        </pc:spChg>
        <pc:spChg chg="mod">
          <ac:chgData name="Cesar Gamboa" userId="4c0abcc15bdc5c59" providerId="LiveId" clId="{22D43B3A-5DE0-48D7-8CF4-3F71AA63D619}" dt="2021-08-12T14:43:41.315" v="2464" actId="20577"/>
          <ac:spMkLst>
            <pc:docMk/>
            <pc:sldMk cId="2148406603" sldId="312"/>
            <ac:spMk id="6" creationId="{F3317B3A-F74B-4C4D-837E-EF535894307C}"/>
          </ac:spMkLst>
        </pc:spChg>
      </pc:sldChg>
      <pc:sldChg chg="addSp modSp add mod ord modNotesTx">
        <pc:chgData name="Cesar Gamboa" userId="4c0abcc15bdc5c59" providerId="LiveId" clId="{22D43B3A-5DE0-48D7-8CF4-3F71AA63D619}" dt="2021-08-12T15:00:01.463" v="3131" actId="20577"/>
        <pc:sldMkLst>
          <pc:docMk/>
          <pc:sldMk cId="3663451529" sldId="313"/>
        </pc:sldMkLst>
        <pc:spChg chg="mod">
          <ac:chgData name="Cesar Gamboa" userId="4c0abcc15bdc5c59" providerId="LiveId" clId="{22D43B3A-5DE0-48D7-8CF4-3F71AA63D619}" dt="2021-08-12T14:49:01.394" v="2480" actId="20577"/>
          <ac:spMkLst>
            <pc:docMk/>
            <pc:sldMk cId="3663451529" sldId="313"/>
            <ac:spMk id="3" creationId="{DA019A2A-640A-4285-BA5E-7A47E95D04EC}"/>
          </ac:spMkLst>
        </pc:spChg>
        <pc:spChg chg="mod">
          <ac:chgData name="Cesar Gamboa" userId="4c0abcc15bdc5c59" providerId="LiveId" clId="{22D43B3A-5DE0-48D7-8CF4-3F71AA63D619}" dt="2021-08-12T14:55:09.645" v="2562" actId="27636"/>
          <ac:spMkLst>
            <pc:docMk/>
            <pc:sldMk cId="3663451529" sldId="313"/>
            <ac:spMk id="4" creationId="{FBA1D6E0-6A9C-4ADB-984E-B54DD59C6DF0}"/>
          </ac:spMkLst>
        </pc:spChg>
        <pc:picChg chg="add mod">
          <ac:chgData name="Cesar Gamboa" userId="4c0abcc15bdc5c59" providerId="LiveId" clId="{22D43B3A-5DE0-48D7-8CF4-3F71AA63D619}" dt="2021-08-12T14:58:03.405" v="2856" actId="14100"/>
          <ac:picMkLst>
            <pc:docMk/>
            <pc:sldMk cId="3663451529" sldId="313"/>
            <ac:picMk id="2050" creationId="{1DD47C80-73F2-412E-B1A4-C2284FA1A41F}"/>
          </ac:picMkLst>
        </pc:picChg>
      </pc:sldChg>
      <pc:sldChg chg="modSp add mod modNotesTx">
        <pc:chgData name="Cesar Gamboa" userId="4c0abcc15bdc5c59" providerId="LiveId" clId="{22D43B3A-5DE0-48D7-8CF4-3F71AA63D619}" dt="2021-08-12T15:08:32.016" v="3765" actId="20577"/>
        <pc:sldMkLst>
          <pc:docMk/>
          <pc:sldMk cId="3178426831" sldId="314"/>
        </pc:sldMkLst>
        <pc:spChg chg="mod">
          <ac:chgData name="Cesar Gamboa" userId="4c0abcc15bdc5c59" providerId="LiveId" clId="{22D43B3A-5DE0-48D7-8CF4-3F71AA63D619}" dt="2021-08-12T15:00:29.593" v="3141" actId="20577"/>
          <ac:spMkLst>
            <pc:docMk/>
            <pc:sldMk cId="3178426831" sldId="314"/>
            <ac:spMk id="3" creationId="{DA019A2A-640A-4285-BA5E-7A47E95D04EC}"/>
          </ac:spMkLst>
        </pc:spChg>
        <pc:spChg chg="mod">
          <ac:chgData name="Cesar Gamboa" userId="4c0abcc15bdc5c59" providerId="LiveId" clId="{22D43B3A-5DE0-48D7-8CF4-3F71AA63D619}" dt="2021-08-12T15:07:47.831" v="3644" actId="20577"/>
          <ac:spMkLst>
            <pc:docMk/>
            <pc:sldMk cId="3178426831" sldId="314"/>
            <ac:spMk id="4" creationId="{FBA1D6E0-6A9C-4ADB-984E-B54DD59C6DF0}"/>
          </ac:spMkLst>
        </pc:spChg>
      </pc:sldChg>
      <pc:sldChg chg="modSp add mod ord modNotesTx">
        <pc:chgData name="Cesar Gamboa" userId="4c0abcc15bdc5c59" providerId="LiveId" clId="{22D43B3A-5DE0-48D7-8CF4-3F71AA63D619}" dt="2021-08-12T15:25:58.277" v="4792" actId="20577"/>
        <pc:sldMkLst>
          <pc:docMk/>
          <pc:sldMk cId="3024998618" sldId="315"/>
        </pc:sldMkLst>
        <pc:spChg chg="mod">
          <ac:chgData name="Cesar Gamboa" userId="4c0abcc15bdc5c59" providerId="LiveId" clId="{22D43B3A-5DE0-48D7-8CF4-3F71AA63D619}" dt="2021-08-12T15:15:14.186" v="3777" actId="20577"/>
          <ac:spMkLst>
            <pc:docMk/>
            <pc:sldMk cId="3024998618" sldId="315"/>
            <ac:spMk id="2" creationId="{EC6C92D3-8AE6-4260-8F63-97ED33A064D5}"/>
          </ac:spMkLst>
        </pc:spChg>
        <pc:graphicFrameChg chg="mod">
          <ac:chgData name="Cesar Gamboa" userId="4c0abcc15bdc5c59" providerId="LiveId" clId="{22D43B3A-5DE0-48D7-8CF4-3F71AA63D619}" dt="2021-08-12T15:18:10.157" v="3821" actId="207"/>
          <ac:graphicFrameMkLst>
            <pc:docMk/>
            <pc:sldMk cId="3024998618" sldId="315"/>
            <ac:graphicFrameMk id="13" creationId="{4FB62979-011B-4BFB-BCF9-8CD712EA2332}"/>
          </ac:graphicFrameMkLst>
        </pc:graphicFrameChg>
      </pc:sldChg>
      <pc:sldChg chg="modSp add mod ord modNotesTx">
        <pc:chgData name="Cesar Gamboa" userId="4c0abcc15bdc5c59" providerId="LiveId" clId="{22D43B3A-5DE0-48D7-8CF4-3F71AA63D619}" dt="2021-08-12T15:39:44.457" v="6130" actId="14100"/>
        <pc:sldMkLst>
          <pc:docMk/>
          <pc:sldMk cId="829790639" sldId="316"/>
        </pc:sldMkLst>
        <pc:spChg chg="mod">
          <ac:chgData name="Cesar Gamboa" userId="4c0abcc15bdc5c59" providerId="LiveId" clId="{22D43B3A-5DE0-48D7-8CF4-3F71AA63D619}" dt="2021-08-12T15:28:29.889" v="4811" actId="20577"/>
          <ac:spMkLst>
            <pc:docMk/>
            <pc:sldMk cId="829790639" sldId="316"/>
            <ac:spMk id="5" creationId="{8AD2E63C-40F7-4CF4-BE57-F002221AABF4}"/>
          </ac:spMkLst>
        </pc:spChg>
        <pc:spChg chg="mod">
          <ac:chgData name="Cesar Gamboa" userId="4c0abcc15bdc5c59" providerId="LiveId" clId="{22D43B3A-5DE0-48D7-8CF4-3F71AA63D619}" dt="2021-08-12T15:39:44.457" v="6130" actId="14100"/>
          <ac:spMkLst>
            <pc:docMk/>
            <pc:sldMk cId="829790639" sldId="316"/>
            <ac:spMk id="6" creationId="{F3317B3A-F74B-4C4D-837E-EF535894307C}"/>
          </ac:spMkLst>
        </pc:spChg>
      </pc:sldChg>
      <pc:sldChg chg="addSp delSp modSp add mod ord modNotesTx">
        <pc:chgData name="Cesar Gamboa" userId="4c0abcc15bdc5c59" providerId="LiveId" clId="{22D43B3A-5DE0-48D7-8CF4-3F71AA63D619}" dt="2021-08-12T15:55:57.309" v="7192" actId="20577"/>
        <pc:sldMkLst>
          <pc:docMk/>
          <pc:sldMk cId="1011604581" sldId="317"/>
        </pc:sldMkLst>
        <pc:spChg chg="mod">
          <ac:chgData name="Cesar Gamboa" userId="4c0abcc15bdc5c59" providerId="LiveId" clId="{22D43B3A-5DE0-48D7-8CF4-3F71AA63D619}" dt="2021-08-12T15:43:23.116" v="6165" actId="20577"/>
          <ac:spMkLst>
            <pc:docMk/>
            <pc:sldMk cId="1011604581" sldId="317"/>
            <ac:spMk id="3" creationId="{DA019A2A-640A-4285-BA5E-7A47E95D04EC}"/>
          </ac:spMkLst>
        </pc:spChg>
        <pc:spChg chg="mod">
          <ac:chgData name="Cesar Gamboa" userId="4c0abcc15bdc5c59" providerId="LiveId" clId="{22D43B3A-5DE0-48D7-8CF4-3F71AA63D619}" dt="2021-08-12T15:50:34.302" v="6244" actId="20577"/>
          <ac:spMkLst>
            <pc:docMk/>
            <pc:sldMk cId="1011604581" sldId="317"/>
            <ac:spMk id="4" creationId="{FBA1D6E0-6A9C-4ADB-984E-B54DD59C6DF0}"/>
          </ac:spMkLst>
        </pc:spChg>
        <pc:spChg chg="add del mod">
          <ac:chgData name="Cesar Gamboa" userId="4c0abcc15bdc5c59" providerId="LiveId" clId="{22D43B3A-5DE0-48D7-8CF4-3F71AA63D619}" dt="2021-08-12T15:47:57.618" v="6174" actId="478"/>
          <ac:spMkLst>
            <pc:docMk/>
            <pc:sldMk cId="1011604581" sldId="317"/>
            <ac:spMk id="7" creationId="{EA79C526-524D-4458-B16B-A7ACA50D7B20}"/>
          </ac:spMkLst>
        </pc:spChg>
        <pc:picChg chg="add del mod">
          <ac:chgData name="Cesar Gamboa" userId="4c0abcc15bdc5c59" providerId="LiveId" clId="{22D43B3A-5DE0-48D7-8CF4-3F71AA63D619}" dt="2021-08-12T15:47:57.618" v="6174" actId="478"/>
          <ac:picMkLst>
            <pc:docMk/>
            <pc:sldMk cId="1011604581" sldId="317"/>
            <ac:picMk id="23" creationId="{F00E1472-27F6-44F9-9FC8-BE4D077BF742}"/>
          </ac:picMkLst>
        </pc:picChg>
        <pc:picChg chg="del">
          <ac:chgData name="Cesar Gamboa" userId="4c0abcc15bdc5c59" providerId="LiveId" clId="{22D43B3A-5DE0-48D7-8CF4-3F71AA63D619}" dt="2021-08-12T15:47:26.421" v="6166" actId="478"/>
          <ac:picMkLst>
            <pc:docMk/>
            <pc:sldMk cId="1011604581" sldId="317"/>
            <ac:picMk id="2050" creationId="{1DD47C80-73F2-412E-B1A4-C2284FA1A41F}"/>
          </ac:picMkLst>
        </pc:picChg>
        <pc:picChg chg="add mod">
          <ac:chgData name="Cesar Gamboa" userId="4c0abcc15bdc5c59" providerId="LiveId" clId="{22D43B3A-5DE0-48D7-8CF4-3F71AA63D619}" dt="2021-08-12T15:48:12.010" v="6178" actId="14100"/>
          <ac:picMkLst>
            <pc:docMk/>
            <pc:sldMk cId="1011604581" sldId="317"/>
            <ac:picMk id="3074" creationId="{25C9677D-B3CA-4359-950F-DB2575F2F238}"/>
          </ac:picMkLst>
        </pc:picChg>
        <pc:picChg chg="add del mod">
          <ac:chgData name="Cesar Gamboa" userId="4c0abcc15bdc5c59" providerId="LiveId" clId="{22D43B3A-5DE0-48D7-8CF4-3F71AA63D619}" dt="2021-08-12T15:47:57.019" v="6173"/>
          <ac:picMkLst>
            <pc:docMk/>
            <pc:sldMk cId="1011604581" sldId="317"/>
            <ac:picMk id="3076" creationId="{E314A26C-4798-48F3-B7E0-5C7230FFA27A}"/>
          </ac:picMkLst>
        </pc:picChg>
      </pc:sldChg>
      <pc:sldChg chg="addSp modSp add mod ord modNotesTx">
        <pc:chgData name="Cesar Gamboa" userId="4c0abcc15bdc5c59" providerId="LiveId" clId="{22D43B3A-5DE0-48D7-8CF4-3F71AA63D619}" dt="2021-08-12T19:00:31.803" v="10730" actId="20577"/>
        <pc:sldMkLst>
          <pc:docMk/>
          <pc:sldMk cId="216755109" sldId="318"/>
        </pc:sldMkLst>
        <pc:spChg chg="mod">
          <ac:chgData name="Cesar Gamboa" userId="4c0abcc15bdc5c59" providerId="LiveId" clId="{22D43B3A-5DE0-48D7-8CF4-3F71AA63D619}" dt="2021-08-12T19:00:31.803" v="10730" actId="20577"/>
          <ac:spMkLst>
            <pc:docMk/>
            <pc:sldMk cId="216755109" sldId="318"/>
            <ac:spMk id="4" creationId="{ACE4EF85-69A0-4736-9657-2914C80CE08F}"/>
          </ac:spMkLst>
        </pc:spChg>
        <pc:picChg chg="add mod">
          <ac:chgData name="Cesar Gamboa" userId="4c0abcc15bdc5c59" providerId="LiveId" clId="{22D43B3A-5DE0-48D7-8CF4-3F71AA63D619}" dt="2021-08-12T16:02:50.365" v="7460" actId="14100"/>
          <ac:picMkLst>
            <pc:docMk/>
            <pc:sldMk cId="216755109" sldId="318"/>
            <ac:picMk id="4098" creationId="{4EA445A0-8F0E-4E8F-8D36-483E1F6B4526}"/>
          </ac:picMkLst>
        </pc:picChg>
      </pc:sldChg>
      <pc:sldChg chg="modSp add ord">
        <pc:chgData name="Cesar Gamboa" userId="4c0abcc15bdc5c59" providerId="LiveId" clId="{22D43B3A-5DE0-48D7-8CF4-3F71AA63D619}" dt="2021-08-12T15:59:47.545" v="7452"/>
        <pc:sldMkLst>
          <pc:docMk/>
          <pc:sldMk cId="1567466981" sldId="319"/>
        </pc:sldMkLst>
        <pc:graphicFrameChg chg="mod">
          <ac:chgData name="Cesar Gamboa" userId="4c0abcc15bdc5c59" providerId="LiveId" clId="{22D43B3A-5DE0-48D7-8CF4-3F71AA63D619}" dt="2021-08-12T15:59:47.545" v="7452"/>
          <ac:graphicFrameMkLst>
            <pc:docMk/>
            <pc:sldMk cId="1567466981" sldId="319"/>
            <ac:graphicFrameMk id="5" creationId="{59405A29-4A0F-429B-A6BA-2D3E9946C76A}"/>
          </ac:graphicFrameMkLst>
        </pc:graphicFrameChg>
      </pc:sldChg>
      <pc:sldChg chg="modSp add mod ord">
        <pc:chgData name="Cesar Gamboa" userId="4c0abcc15bdc5c59" providerId="LiveId" clId="{22D43B3A-5DE0-48D7-8CF4-3F71AA63D619}" dt="2021-08-12T18:57:44.385" v="10417" actId="20577"/>
        <pc:sldMkLst>
          <pc:docMk/>
          <pc:sldMk cId="2991808410" sldId="320"/>
        </pc:sldMkLst>
        <pc:spChg chg="mod">
          <ac:chgData name="Cesar Gamboa" userId="4c0abcc15bdc5c59" providerId="LiveId" clId="{22D43B3A-5DE0-48D7-8CF4-3F71AA63D619}" dt="2021-08-12T16:04:17.920" v="7478" actId="20577"/>
          <ac:spMkLst>
            <pc:docMk/>
            <pc:sldMk cId="2991808410" sldId="320"/>
            <ac:spMk id="2" creationId="{87071E00-ABE1-44FD-92BD-2769C2C9C727}"/>
          </ac:spMkLst>
        </pc:spChg>
        <pc:spChg chg="mod">
          <ac:chgData name="Cesar Gamboa" userId="4c0abcc15bdc5c59" providerId="LiveId" clId="{22D43B3A-5DE0-48D7-8CF4-3F71AA63D619}" dt="2021-08-12T18:57:44.385" v="10417" actId="20577"/>
          <ac:spMkLst>
            <pc:docMk/>
            <pc:sldMk cId="2991808410" sldId="320"/>
            <ac:spMk id="3" creationId="{6A7BD30D-629F-49D4-AE04-2D99B365E4B8}"/>
          </ac:spMkLst>
        </pc:spChg>
      </pc:sldChg>
      <pc:sldChg chg="modSp add del mod ord">
        <pc:chgData name="Cesar Gamboa" userId="4c0abcc15bdc5c59" providerId="LiveId" clId="{22D43B3A-5DE0-48D7-8CF4-3F71AA63D619}" dt="2021-08-12T16:13:21.904" v="7650" actId="47"/>
        <pc:sldMkLst>
          <pc:docMk/>
          <pc:sldMk cId="818606249" sldId="321"/>
        </pc:sldMkLst>
        <pc:spChg chg="mod">
          <ac:chgData name="Cesar Gamboa" userId="4c0abcc15bdc5c59" providerId="LiveId" clId="{22D43B3A-5DE0-48D7-8CF4-3F71AA63D619}" dt="2021-08-12T16:09:38.779" v="7646" actId="20577"/>
          <ac:spMkLst>
            <pc:docMk/>
            <pc:sldMk cId="818606249" sldId="321"/>
            <ac:spMk id="3" creationId="{DA019A2A-640A-4285-BA5E-7A47E95D04EC}"/>
          </ac:spMkLst>
        </pc:spChg>
      </pc:sldChg>
      <pc:sldChg chg="modSp add mod ord modNotesTx">
        <pc:chgData name="Cesar Gamboa" userId="4c0abcc15bdc5c59" providerId="LiveId" clId="{22D43B3A-5DE0-48D7-8CF4-3F71AA63D619}" dt="2021-08-12T16:17:35.725" v="7803" actId="20577"/>
        <pc:sldMkLst>
          <pc:docMk/>
          <pc:sldMk cId="2813785731" sldId="322"/>
        </pc:sldMkLst>
        <pc:spChg chg="mod">
          <ac:chgData name="Cesar Gamboa" userId="4c0abcc15bdc5c59" providerId="LiveId" clId="{22D43B3A-5DE0-48D7-8CF4-3F71AA63D619}" dt="2021-08-12T16:13:29.938" v="7670" actId="20577"/>
          <ac:spMkLst>
            <pc:docMk/>
            <pc:sldMk cId="2813785731" sldId="322"/>
            <ac:spMk id="5" creationId="{8AD2E63C-40F7-4CF4-BE57-F002221AABF4}"/>
          </ac:spMkLst>
        </pc:spChg>
        <pc:spChg chg="mod">
          <ac:chgData name="Cesar Gamboa" userId="4c0abcc15bdc5c59" providerId="LiveId" clId="{22D43B3A-5DE0-48D7-8CF4-3F71AA63D619}" dt="2021-08-12T16:16:05.864" v="7790" actId="403"/>
          <ac:spMkLst>
            <pc:docMk/>
            <pc:sldMk cId="2813785731" sldId="322"/>
            <ac:spMk id="6" creationId="{F3317B3A-F74B-4C4D-837E-EF535894307C}"/>
          </ac:spMkLst>
        </pc:spChg>
      </pc:sldChg>
      <pc:sldChg chg="addSp delSp modSp add mod modNotesTx">
        <pc:chgData name="Cesar Gamboa" userId="4c0abcc15bdc5c59" providerId="LiveId" clId="{22D43B3A-5DE0-48D7-8CF4-3F71AA63D619}" dt="2021-08-12T16:25:03.036" v="7930" actId="20577"/>
        <pc:sldMkLst>
          <pc:docMk/>
          <pc:sldMk cId="2905894963" sldId="323"/>
        </pc:sldMkLst>
        <pc:spChg chg="add del mod">
          <ac:chgData name="Cesar Gamboa" userId="4c0abcc15bdc5c59" providerId="LiveId" clId="{22D43B3A-5DE0-48D7-8CF4-3F71AA63D619}" dt="2021-08-12T16:22:04.987" v="7880" actId="478"/>
          <ac:spMkLst>
            <pc:docMk/>
            <pc:sldMk cId="2905894963" sldId="323"/>
            <ac:spMk id="4" creationId="{4A14E4E3-7313-44D8-B85A-37EECDC35867}"/>
          </ac:spMkLst>
        </pc:spChg>
        <pc:spChg chg="del mod">
          <ac:chgData name="Cesar Gamboa" userId="4c0abcc15bdc5c59" providerId="LiveId" clId="{22D43B3A-5DE0-48D7-8CF4-3F71AA63D619}" dt="2021-08-12T16:21:46.056" v="7877" actId="478"/>
          <ac:spMkLst>
            <pc:docMk/>
            <pc:sldMk cId="2905894963" sldId="323"/>
            <ac:spMk id="6" creationId="{F3317B3A-F74B-4C4D-837E-EF535894307C}"/>
          </ac:spMkLst>
        </pc:spChg>
        <pc:spChg chg="add mod">
          <ac:chgData name="Cesar Gamboa" userId="4c0abcc15bdc5c59" providerId="LiveId" clId="{22D43B3A-5DE0-48D7-8CF4-3F71AA63D619}" dt="2021-08-12T16:25:03.036" v="7930" actId="20577"/>
          <ac:spMkLst>
            <pc:docMk/>
            <pc:sldMk cId="2905894963" sldId="323"/>
            <ac:spMk id="7" creationId="{AC6B0F61-7EBD-4F5E-9FCC-DDF2A6316994}"/>
          </ac:spMkLst>
        </pc:spChg>
      </pc:sldChg>
      <pc:sldChg chg="modSp add mod ord modNotesTx">
        <pc:chgData name="Cesar Gamboa" userId="4c0abcc15bdc5c59" providerId="LiveId" clId="{22D43B3A-5DE0-48D7-8CF4-3F71AA63D619}" dt="2021-08-12T17:44:28.222" v="8404" actId="1076"/>
        <pc:sldMkLst>
          <pc:docMk/>
          <pc:sldMk cId="1281317751" sldId="324"/>
        </pc:sldMkLst>
        <pc:spChg chg="mod">
          <ac:chgData name="Cesar Gamboa" userId="4c0abcc15bdc5c59" providerId="LiveId" clId="{22D43B3A-5DE0-48D7-8CF4-3F71AA63D619}" dt="2021-08-12T17:44:28.222" v="8404" actId="1076"/>
          <ac:spMkLst>
            <pc:docMk/>
            <pc:sldMk cId="1281317751" sldId="324"/>
            <ac:spMk id="6" creationId="{F3317B3A-F74B-4C4D-837E-EF535894307C}"/>
          </ac:spMkLst>
        </pc:spChg>
      </pc:sldChg>
      <pc:sldChg chg="addSp delSp modSp add mod ord modNotesTx">
        <pc:chgData name="Cesar Gamboa" userId="4c0abcc15bdc5c59" providerId="LiveId" clId="{22D43B3A-5DE0-48D7-8CF4-3F71AA63D619}" dt="2021-08-12T16:37:37.102" v="8093" actId="20577"/>
        <pc:sldMkLst>
          <pc:docMk/>
          <pc:sldMk cId="402072701" sldId="325"/>
        </pc:sldMkLst>
        <pc:spChg chg="mod">
          <ac:chgData name="Cesar Gamboa" userId="4c0abcc15bdc5c59" providerId="LiveId" clId="{22D43B3A-5DE0-48D7-8CF4-3F71AA63D619}" dt="2021-08-12T16:33:15.528" v="8036" actId="20577"/>
          <ac:spMkLst>
            <pc:docMk/>
            <pc:sldMk cId="402072701" sldId="325"/>
            <ac:spMk id="3" creationId="{DA019A2A-640A-4285-BA5E-7A47E95D04EC}"/>
          </ac:spMkLst>
        </pc:spChg>
        <pc:spChg chg="del mod">
          <ac:chgData name="Cesar Gamboa" userId="4c0abcc15bdc5c59" providerId="LiveId" clId="{22D43B3A-5DE0-48D7-8CF4-3F71AA63D619}" dt="2021-08-12T16:34:26.891" v="8075" actId="478"/>
          <ac:spMkLst>
            <pc:docMk/>
            <pc:sldMk cId="402072701" sldId="325"/>
            <ac:spMk id="4" creationId="{FBA1D6E0-6A9C-4ADB-984E-B54DD59C6DF0}"/>
          </ac:spMkLst>
        </pc:spChg>
        <pc:spChg chg="add del mod">
          <ac:chgData name="Cesar Gamboa" userId="4c0abcc15bdc5c59" providerId="LiveId" clId="{22D43B3A-5DE0-48D7-8CF4-3F71AA63D619}" dt="2021-08-12T16:34:32.788" v="8076" actId="478"/>
          <ac:spMkLst>
            <pc:docMk/>
            <pc:sldMk cId="402072701" sldId="325"/>
            <ac:spMk id="7" creationId="{A176BF0E-486D-4A4B-9A10-EE22978969E5}"/>
          </ac:spMkLst>
        </pc:spChg>
        <pc:spChg chg="add mod">
          <ac:chgData name="Cesar Gamboa" userId="4c0abcc15bdc5c59" providerId="LiveId" clId="{22D43B3A-5DE0-48D7-8CF4-3F71AA63D619}" dt="2021-08-12T16:35:55.310" v="8092" actId="14100"/>
          <ac:spMkLst>
            <pc:docMk/>
            <pc:sldMk cId="402072701" sldId="325"/>
            <ac:spMk id="8" creationId="{34B15840-F8A3-4E0E-8F82-14640A1D3B58}"/>
          </ac:spMkLst>
        </pc:spChg>
      </pc:sldChg>
      <pc:sldChg chg="delSp modSp add del mod ord">
        <pc:chgData name="Cesar Gamboa" userId="4c0abcc15bdc5c59" providerId="LiveId" clId="{22D43B3A-5DE0-48D7-8CF4-3F71AA63D619}" dt="2021-08-12T16:32:58.762" v="8022" actId="47"/>
        <pc:sldMkLst>
          <pc:docMk/>
          <pc:sldMk cId="575100471" sldId="325"/>
        </pc:sldMkLst>
        <pc:spChg chg="mod">
          <ac:chgData name="Cesar Gamboa" userId="4c0abcc15bdc5c59" providerId="LiveId" clId="{22D43B3A-5DE0-48D7-8CF4-3F71AA63D619}" dt="2021-08-12T16:32:45.995" v="8020" actId="20577"/>
          <ac:spMkLst>
            <pc:docMk/>
            <pc:sldMk cId="575100471" sldId="325"/>
            <ac:spMk id="3" creationId="{DA019A2A-640A-4285-BA5E-7A47E95D04EC}"/>
          </ac:spMkLst>
        </pc:spChg>
        <pc:picChg chg="del">
          <ac:chgData name="Cesar Gamboa" userId="4c0abcc15bdc5c59" providerId="LiveId" clId="{22D43B3A-5DE0-48D7-8CF4-3F71AA63D619}" dt="2021-08-12T16:32:57.405" v="8021" actId="478"/>
          <ac:picMkLst>
            <pc:docMk/>
            <pc:sldMk cId="575100471" sldId="325"/>
            <ac:picMk id="3074" creationId="{25C9677D-B3CA-4359-950F-DB2575F2F238}"/>
          </ac:picMkLst>
        </pc:picChg>
      </pc:sldChg>
      <pc:sldChg chg="addSp delSp modSp add mod">
        <pc:chgData name="Cesar Gamboa" userId="4c0abcc15bdc5c59" providerId="LiveId" clId="{22D43B3A-5DE0-48D7-8CF4-3F71AA63D619}" dt="2021-08-12T16:39:56.683" v="8110" actId="14100"/>
        <pc:sldMkLst>
          <pc:docMk/>
          <pc:sldMk cId="3346808692" sldId="326"/>
        </pc:sldMkLst>
        <pc:spChg chg="mod">
          <ac:chgData name="Cesar Gamboa" userId="4c0abcc15bdc5c59" providerId="LiveId" clId="{22D43B3A-5DE0-48D7-8CF4-3F71AA63D619}" dt="2021-08-12T16:37:57.871" v="8096" actId="20577"/>
          <ac:spMkLst>
            <pc:docMk/>
            <pc:sldMk cId="3346808692" sldId="326"/>
            <ac:spMk id="3" creationId="{DA019A2A-640A-4285-BA5E-7A47E95D04EC}"/>
          </ac:spMkLst>
        </pc:spChg>
        <pc:spChg chg="mod">
          <ac:chgData name="Cesar Gamboa" userId="4c0abcc15bdc5c59" providerId="LiveId" clId="{22D43B3A-5DE0-48D7-8CF4-3F71AA63D619}" dt="2021-08-12T16:39:56.683" v="8110" actId="14100"/>
          <ac:spMkLst>
            <pc:docMk/>
            <pc:sldMk cId="3346808692" sldId="326"/>
            <ac:spMk id="8" creationId="{34B15840-F8A3-4E0E-8F82-14640A1D3B58}"/>
          </ac:spMkLst>
        </pc:spChg>
        <pc:picChg chg="del">
          <ac:chgData name="Cesar Gamboa" userId="4c0abcc15bdc5c59" providerId="LiveId" clId="{22D43B3A-5DE0-48D7-8CF4-3F71AA63D619}" dt="2021-08-12T16:39:33.682" v="8105" actId="478"/>
          <ac:picMkLst>
            <pc:docMk/>
            <pc:sldMk cId="3346808692" sldId="326"/>
            <ac:picMk id="2050" creationId="{1DD47C80-73F2-412E-B1A4-C2284FA1A41F}"/>
          </ac:picMkLst>
        </pc:picChg>
        <pc:picChg chg="add mod">
          <ac:chgData name="Cesar Gamboa" userId="4c0abcc15bdc5c59" providerId="LiveId" clId="{22D43B3A-5DE0-48D7-8CF4-3F71AA63D619}" dt="2021-08-12T16:39:46.856" v="8109" actId="14100"/>
          <ac:picMkLst>
            <pc:docMk/>
            <pc:sldMk cId="3346808692" sldId="326"/>
            <ac:picMk id="5122" creationId="{F68CC5F6-A24C-4B31-BB48-33D78C47B7C8}"/>
          </ac:picMkLst>
        </pc:picChg>
      </pc:sldChg>
      <pc:sldChg chg="addSp delSp modSp add mod">
        <pc:chgData name="Cesar Gamboa" userId="4c0abcc15bdc5c59" providerId="LiveId" clId="{22D43B3A-5DE0-48D7-8CF4-3F71AA63D619}" dt="2021-08-12T17:40:13.074" v="8263" actId="403"/>
        <pc:sldMkLst>
          <pc:docMk/>
          <pc:sldMk cId="69326811" sldId="327"/>
        </pc:sldMkLst>
        <pc:spChg chg="mod">
          <ac:chgData name="Cesar Gamboa" userId="4c0abcc15bdc5c59" providerId="LiveId" clId="{22D43B3A-5DE0-48D7-8CF4-3F71AA63D619}" dt="2021-08-12T17:37:37.805" v="8251" actId="20577"/>
          <ac:spMkLst>
            <pc:docMk/>
            <pc:sldMk cId="69326811" sldId="327"/>
            <ac:spMk id="3" creationId="{DA019A2A-640A-4285-BA5E-7A47E95D04EC}"/>
          </ac:spMkLst>
        </pc:spChg>
        <pc:spChg chg="mod">
          <ac:chgData name="Cesar Gamboa" userId="4c0abcc15bdc5c59" providerId="LiveId" clId="{22D43B3A-5DE0-48D7-8CF4-3F71AA63D619}" dt="2021-08-12T17:40:13.074" v="8263" actId="403"/>
          <ac:spMkLst>
            <pc:docMk/>
            <pc:sldMk cId="69326811" sldId="327"/>
            <ac:spMk id="8" creationId="{34B15840-F8A3-4E0E-8F82-14640A1D3B58}"/>
          </ac:spMkLst>
        </pc:spChg>
        <pc:picChg chg="del mod">
          <ac:chgData name="Cesar Gamboa" userId="4c0abcc15bdc5c59" providerId="LiveId" clId="{22D43B3A-5DE0-48D7-8CF4-3F71AA63D619}" dt="2021-08-12T17:39:26.389" v="8254" actId="478"/>
          <ac:picMkLst>
            <pc:docMk/>
            <pc:sldMk cId="69326811" sldId="327"/>
            <ac:picMk id="5122" creationId="{F68CC5F6-A24C-4B31-BB48-33D78C47B7C8}"/>
          </ac:picMkLst>
        </pc:picChg>
        <pc:picChg chg="add mod">
          <ac:chgData name="Cesar Gamboa" userId="4c0abcc15bdc5c59" providerId="LiveId" clId="{22D43B3A-5DE0-48D7-8CF4-3F71AA63D619}" dt="2021-08-12T17:39:38.572" v="8258" actId="14100"/>
          <ac:picMkLst>
            <pc:docMk/>
            <pc:sldMk cId="69326811" sldId="327"/>
            <ac:picMk id="6146" creationId="{7473F30A-93C8-4E5C-8F67-62980FC8A2A3}"/>
          </ac:picMkLst>
        </pc:picChg>
      </pc:sldChg>
      <pc:sldChg chg="addSp delSp modSp add mod modNotesTx">
        <pc:chgData name="Cesar Gamboa" userId="4c0abcc15bdc5c59" providerId="LiveId" clId="{22D43B3A-5DE0-48D7-8CF4-3F71AA63D619}" dt="2021-08-12T17:43:17.914" v="8330" actId="20577"/>
        <pc:sldMkLst>
          <pc:docMk/>
          <pc:sldMk cId="1446908402" sldId="328"/>
        </pc:sldMkLst>
        <pc:spChg chg="add del mod">
          <ac:chgData name="Cesar Gamboa" userId="4c0abcc15bdc5c59" providerId="LiveId" clId="{22D43B3A-5DE0-48D7-8CF4-3F71AA63D619}" dt="2021-08-12T17:40:35.217" v="8267" actId="478"/>
          <ac:spMkLst>
            <pc:docMk/>
            <pc:sldMk cId="1446908402" sldId="328"/>
            <ac:spMk id="6" creationId="{745FE722-8CDB-4AC3-8CD4-BD6A5A0558FB}"/>
          </ac:spMkLst>
        </pc:spChg>
        <pc:spChg chg="mod">
          <ac:chgData name="Cesar Gamboa" userId="4c0abcc15bdc5c59" providerId="LiveId" clId="{22D43B3A-5DE0-48D7-8CF4-3F71AA63D619}" dt="2021-08-12T17:43:17.914" v="8330" actId="20577"/>
          <ac:spMkLst>
            <pc:docMk/>
            <pc:sldMk cId="1446908402" sldId="328"/>
            <ac:spMk id="8" creationId="{34B15840-F8A3-4E0E-8F82-14640A1D3B58}"/>
          </ac:spMkLst>
        </pc:spChg>
        <pc:picChg chg="del">
          <ac:chgData name="Cesar Gamboa" userId="4c0abcc15bdc5c59" providerId="LiveId" clId="{22D43B3A-5DE0-48D7-8CF4-3F71AA63D619}" dt="2021-08-12T17:40:31.490" v="8266" actId="478"/>
          <ac:picMkLst>
            <pc:docMk/>
            <pc:sldMk cId="1446908402" sldId="328"/>
            <ac:picMk id="23" creationId="{F00E1472-27F6-44F9-9FC8-BE4D077BF742}"/>
          </ac:picMkLst>
        </pc:picChg>
        <pc:picChg chg="del">
          <ac:chgData name="Cesar Gamboa" userId="4c0abcc15bdc5c59" providerId="LiveId" clId="{22D43B3A-5DE0-48D7-8CF4-3F71AA63D619}" dt="2021-08-12T17:40:30.099" v="8265" actId="478"/>
          <ac:picMkLst>
            <pc:docMk/>
            <pc:sldMk cId="1446908402" sldId="328"/>
            <ac:picMk id="6146" creationId="{7473F30A-93C8-4E5C-8F67-62980FC8A2A3}"/>
          </ac:picMkLst>
        </pc:picChg>
      </pc:sldChg>
      <pc:sldChg chg="modSp add mod ord modNotesTx">
        <pc:chgData name="Cesar Gamboa" userId="4c0abcc15bdc5c59" providerId="LiveId" clId="{22D43B3A-5DE0-48D7-8CF4-3F71AA63D619}" dt="2021-08-17T17:48:44.087" v="13108" actId="20577"/>
        <pc:sldMkLst>
          <pc:docMk/>
          <pc:sldMk cId="385204453" sldId="329"/>
        </pc:sldMkLst>
        <pc:spChg chg="mod">
          <ac:chgData name="Cesar Gamboa" userId="4c0abcc15bdc5c59" providerId="LiveId" clId="{22D43B3A-5DE0-48D7-8CF4-3F71AA63D619}" dt="2021-08-12T17:45:20.761" v="8418" actId="20577"/>
          <ac:spMkLst>
            <pc:docMk/>
            <pc:sldMk cId="385204453" sldId="329"/>
            <ac:spMk id="5" creationId="{8AD2E63C-40F7-4CF4-BE57-F002221AABF4}"/>
          </ac:spMkLst>
        </pc:spChg>
        <pc:spChg chg="mod">
          <ac:chgData name="Cesar Gamboa" userId="4c0abcc15bdc5c59" providerId="LiveId" clId="{22D43B3A-5DE0-48D7-8CF4-3F71AA63D619}" dt="2021-08-12T17:49:16.229" v="8532" actId="20577"/>
          <ac:spMkLst>
            <pc:docMk/>
            <pc:sldMk cId="385204453" sldId="329"/>
            <ac:spMk id="6" creationId="{F3317B3A-F74B-4C4D-837E-EF535894307C}"/>
          </ac:spMkLst>
        </pc:spChg>
      </pc:sldChg>
      <pc:sldChg chg="modSp add mod ord">
        <pc:chgData name="Cesar Gamboa" userId="4c0abcc15bdc5c59" providerId="LiveId" clId="{22D43B3A-5DE0-48D7-8CF4-3F71AA63D619}" dt="2021-08-12T17:51:35.242" v="8569" actId="403"/>
        <pc:sldMkLst>
          <pc:docMk/>
          <pc:sldMk cId="445285652" sldId="330"/>
        </pc:sldMkLst>
        <pc:spChg chg="mod">
          <ac:chgData name="Cesar Gamboa" userId="4c0abcc15bdc5c59" providerId="LiveId" clId="{22D43B3A-5DE0-48D7-8CF4-3F71AA63D619}" dt="2021-08-12T17:50:22.133" v="8559" actId="20577"/>
          <ac:spMkLst>
            <pc:docMk/>
            <pc:sldMk cId="445285652" sldId="330"/>
            <ac:spMk id="5" creationId="{8AD2E63C-40F7-4CF4-BE57-F002221AABF4}"/>
          </ac:spMkLst>
        </pc:spChg>
        <pc:spChg chg="mod">
          <ac:chgData name="Cesar Gamboa" userId="4c0abcc15bdc5c59" providerId="LiveId" clId="{22D43B3A-5DE0-48D7-8CF4-3F71AA63D619}" dt="2021-08-12T17:51:35.242" v="8569" actId="403"/>
          <ac:spMkLst>
            <pc:docMk/>
            <pc:sldMk cId="445285652" sldId="330"/>
            <ac:spMk id="7" creationId="{AC6B0F61-7EBD-4F5E-9FCC-DDF2A6316994}"/>
          </ac:spMkLst>
        </pc:spChg>
      </pc:sldChg>
      <pc:sldChg chg="addSp delSp modSp add mod ord modNotesTx">
        <pc:chgData name="Cesar Gamboa" userId="4c0abcc15bdc5c59" providerId="LiveId" clId="{22D43B3A-5DE0-48D7-8CF4-3F71AA63D619}" dt="2021-08-12T17:57:41.071" v="9026" actId="20577"/>
        <pc:sldMkLst>
          <pc:docMk/>
          <pc:sldMk cId="2171255546" sldId="331"/>
        </pc:sldMkLst>
        <pc:spChg chg="mod">
          <ac:chgData name="Cesar Gamboa" userId="4c0abcc15bdc5c59" providerId="LiveId" clId="{22D43B3A-5DE0-48D7-8CF4-3F71AA63D619}" dt="2021-08-12T17:52:18.102" v="8574" actId="20577"/>
          <ac:spMkLst>
            <pc:docMk/>
            <pc:sldMk cId="2171255546" sldId="331"/>
            <ac:spMk id="3" creationId="{DA019A2A-640A-4285-BA5E-7A47E95D04EC}"/>
          </ac:spMkLst>
        </pc:spChg>
        <pc:spChg chg="mod">
          <ac:chgData name="Cesar Gamboa" userId="4c0abcc15bdc5c59" providerId="LiveId" clId="{22D43B3A-5DE0-48D7-8CF4-3F71AA63D619}" dt="2021-08-12T17:55:28.917" v="8643" actId="123"/>
          <ac:spMkLst>
            <pc:docMk/>
            <pc:sldMk cId="2171255546" sldId="331"/>
            <ac:spMk id="8" creationId="{34B15840-F8A3-4E0E-8F82-14640A1D3B58}"/>
          </ac:spMkLst>
        </pc:spChg>
        <pc:picChg chg="del">
          <ac:chgData name="Cesar Gamboa" userId="4c0abcc15bdc5c59" providerId="LiveId" clId="{22D43B3A-5DE0-48D7-8CF4-3F71AA63D619}" dt="2021-08-12T17:53:15.534" v="8575" actId="478"/>
          <ac:picMkLst>
            <pc:docMk/>
            <pc:sldMk cId="2171255546" sldId="331"/>
            <ac:picMk id="2050" creationId="{1DD47C80-73F2-412E-B1A4-C2284FA1A41F}"/>
          </ac:picMkLst>
        </pc:picChg>
        <pc:picChg chg="add mod">
          <ac:chgData name="Cesar Gamboa" userId="4c0abcc15bdc5c59" providerId="LiveId" clId="{22D43B3A-5DE0-48D7-8CF4-3F71AA63D619}" dt="2021-08-12T17:53:32.862" v="8580" actId="14100"/>
          <ac:picMkLst>
            <pc:docMk/>
            <pc:sldMk cId="2171255546" sldId="331"/>
            <ac:picMk id="7170" creationId="{C8A58D93-F3BB-4A87-AF7E-F4A4E9178EDF}"/>
          </ac:picMkLst>
        </pc:picChg>
      </pc:sldChg>
      <pc:sldChg chg="addSp delSp modSp add mod modNotesTx">
        <pc:chgData name="Cesar Gamboa" userId="4c0abcc15bdc5c59" providerId="LiveId" clId="{22D43B3A-5DE0-48D7-8CF4-3F71AA63D619}" dt="2021-08-12T18:03:03.924" v="9133" actId="5793"/>
        <pc:sldMkLst>
          <pc:docMk/>
          <pc:sldMk cId="1855228201" sldId="332"/>
        </pc:sldMkLst>
        <pc:spChg chg="mod">
          <ac:chgData name="Cesar Gamboa" userId="4c0abcc15bdc5c59" providerId="LiveId" clId="{22D43B3A-5DE0-48D7-8CF4-3F71AA63D619}" dt="2021-08-12T17:57:57.619" v="9056" actId="20577"/>
          <ac:spMkLst>
            <pc:docMk/>
            <pc:sldMk cId="1855228201" sldId="332"/>
            <ac:spMk id="3" creationId="{DA019A2A-640A-4285-BA5E-7A47E95D04EC}"/>
          </ac:spMkLst>
        </pc:spChg>
        <pc:spChg chg="add del mod">
          <ac:chgData name="Cesar Gamboa" userId="4c0abcc15bdc5c59" providerId="LiveId" clId="{22D43B3A-5DE0-48D7-8CF4-3F71AA63D619}" dt="2021-08-12T17:59:49.434" v="9064" actId="478"/>
          <ac:spMkLst>
            <pc:docMk/>
            <pc:sldMk cId="1855228201" sldId="332"/>
            <ac:spMk id="6" creationId="{BEECB99C-078F-49CE-B160-AD1B49DA6342}"/>
          </ac:spMkLst>
        </pc:spChg>
        <pc:spChg chg="mod">
          <ac:chgData name="Cesar Gamboa" userId="4c0abcc15bdc5c59" providerId="LiveId" clId="{22D43B3A-5DE0-48D7-8CF4-3F71AA63D619}" dt="2021-08-12T18:02:33.268" v="9131" actId="404"/>
          <ac:spMkLst>
            <pc:docMk/>
            <pc:sldMk cId="1855228201" sldId="332"/>
            <ac:spMk id="8" creationId="{34B15840-F8A3-4E0E-8F82-14640A1D3B58}"/>
          </ac:spMkLst>
        </pc:spChg>
        <pc:picChg chg="add del">
          <ac:chgData name="Cesar Gamboa" userId="4c0abcc15bdc5c59" providerId="LiveId" clId="{22D43B3A-5DE0-48D7-8CF4-3F71AA63D619}" dt="2021-08-12T17:59:49.434" v="9064" actId="478"/>
          <ac:picMkLst>
            <pc:docMk/>
            <pc:sldMk cId="1855228201" sldId="332"/>
            <ac:picMk id="23" creationId="{F00E1472-27F6-44F9-9FC8-BE4D077BF742}"/>
          </ac:picMkLst>
        </pc:picChg>
        <pc:picChg chg="del">
          <ac:chgData name="Cesar Gamboa" userId="4c0abcc15bdc5c59" providerId="LiveId" clId="{22D43B3A-5DE0-48D7-8CF4-3F71AA63D619}" dt="2021-08-12T17:59:07.390" v="9057" actId="478"/>
          <ac:picMkLst>
            <pc:docMk/>
            <pc:sldMk cId="1855228201" sldId="332"/>
            <ac:picMk id="7170" creationId="{C8A58D93-F3BB-4A87-AF7E-F4A4E9178EDF}"/>
          </ac:picMkLst>
        </pc:picChg>
        <pc:picChg chg="add mod">
          <ac:chgData name="Cesar Gamboa" userId="4c0abcc15bdc5c59" providerId="LiveId" clId="{22D43B3A-5DE0-48D7-8CF4-3F71AA63D619}" dt="2021-08-12T17:59:43.396" v="9062" actId="167"/>
          <ac:picMkLst>
            <pc:docMk/>
            <pc:sldMk cId="1855228201" sldId="332"/>
            <ac:picMk id="8194" creationId="{E122386E-7532-452F-A5D0-2D6D0EBFAC50}"/>
          </ac:picMkLst>
        </pc:picChg>
      </pc:sldChg>
      <pc:sldChg chg="addSp delSp modSp add mod ord modNotesTx">
        <pc:chgData name="Cesar Gamboa" userId="4c0abcc15bdc5c59" providerId="LiveId" clId="{22D43B3A-5DE0-48D7-8CF4-3F71AA63D619}" dt="2021-08-12T18:13:39.573" v="9339" actId="20577"/>
        <pc:sldMkLst>
          <pc:docMk/>
          <pc:sldMk cId="3713283668" sldId="333"/>
        </pc:sldMkLst>
        <pc:spChg chg="mod ord">
          <ac:chgData name="Cesar Gamboa" userId="4c0abcc15bdc5c59" providerId="LiveId" clId="{22D43B3A-5DE0-48D7-8CF4-3F71AA63D619}" dt="2021-08-12T18:11:22.115" v="9290" actId="26606"/>
          <ac:spMkLst>
            <pc:docMk/>
            <pc:sldMk cId="3713283668" sldId="333"/>
            <ac:spMk id="2" creationId="{70E83EE9-686B-49B9-8CF4-6F5F84A0A420}"/>
          </ac:spMkLst>
        </pc:spChg>
        <pc:spChg chg="mod">
          <ac:chgData name="Cesar Gamboa" userId="4c0abcc15bdc5c59" providerId="LiveId" clId="{22D43B3A-5DE0-48D7-8CF4-3F71AA63D619}" dt="2021-08-12T18:11:22.115" v="9290" actId="26606"/>
          <ac:spMkLst>
            <pc:docMk/>
            <pc:sldMk cId="3713283668" sldId="333"/>
            <ac:spMk id="3" creationId="{DA019A2A-640A-4285-BA5E-7A47E95D04EC}"/>
          </ac:spMkLst>
        </pc:spChg>
        <pc:spChg chg="mod ord">
          <ac:chgData name="Cesar Gamboa" userId="4c0abcc15bdc5c59" providerId="LiveId" clId="{22D43B3A-5DE0-48D7-8CF4-3F71AA63D619}" dt="2021-08-12T18:11:22.115" v="9290" actId="26606"/>
          <ac:spMkLst>
            <pc:docMk/>
            <pc:sldMk cId="3713283668" sldId="333"/>
            <ac:spMk id="5" creationId="{8DD3FEC5-159E-43A5-9588-54A48A0C2BCE}"/>
          </ac:spMkLst>
        </pc:spChg>
        <pc:spChg chg="add del mod ord">
          <ac:chgData name="Cesar Gamboa" userId="4c0abcc15bdc5c59" providerId="LiveId" clId="{22D43B3A-5DE0-48D7-8CF4-3F71AA63D619}" dt="2021-08-12T18:11:10.672" v="9289"/>
          <ac:spMkLst>
            <pc:docMk/>
            <pc:sldMk cId="3713283668" sldId="333"/>
            <ac:spMk id="6" creationId="{E889627D-2DD9-4C4A-B83B-876F67AE93FF}"/>
          </ac:spMkLst>
        </pc:spChg>
        <pc:spChg chg="mod">
          <ac:chgData name="Cesar Gamboa" userId="4c0abcc15bdc5c59" providerId="LiveId" clId="{22D43B3A-5DE0-48D7-8CF4-3F71AA63D619}" dt="2021-08-12T18:11:22.115" v="9290" actId="26606"/>
          <ac:spMkLst>
            <pc:docMk/>
            <pc:sldMk cId="3713283668" sldId="333"/>
            <ac:spMk id="8" creationId="{34B15840-F8A3-4E0E-8F82-14640A1D3B58}"/>
          </ac:spMkLst>
        </pc:spChg>
        <pc:picChg chg="del">
          <ac:chgData name="Cesar Gamboa" userId="4c0abcc15bdc5c59" providerId="LiveId" clId="{22D43B3A-5DE0-48D7-8CF4-3F71AA63D619}" dt="2021-08-12T18:04:04.884" v="9140" actId="478"/>
          <ac:picMkLst>
            <pc:docMk/>
            <pc:sldMk cId="3713283668" sldId="333"/>
            <ac:picMk id="23" creationId="{F00E1472-27F6-44F9-9FC8-BE4D077BF742}"/>
          </ac:picMkLst>
        </pc:picChg>
        <pc:picChg chg="del">
          <ac:chgData name="Cesar Gamboa" userId="4c0abcc15bdc5c59" providerId="LiveId" clId="{22D43B3A-5DE0-48D7-8CF4-3F71AA63D619}" dt="2021-08-12T18:04:00.901" v="9139" actId="478"/>
          <ac:picMkLst>
            <pc:docMk/>
            <pc:sldMk cId="3713283668" sldId="333"/>
            <ac:picMk id="7170" creationId="{C8A58D93-F3BB-4A87-AF7E-F4A4E9178EDF}"/>
          </ac:picMkLst>
        </pc:picChg>
        <pc:picChg chg="add mod modCrop">
          <ac:chgData name="Cesar Gamboa" userId="4c0abcc15bdc5c59" providerId="LiveId" clId="{22D43B3A-5DE0-48D7-8CF4-3F71AA63D619}" dt="2021-08-12T18:12:24.235" v="9323" actId="14100"/>
          <ac:picMkLst>
            <pc:docMk/>
            <pc:sldMk cId="3713283668" sldId="333"/>
            <ac:picMk id="9218" creationId="{14081C7B-5841-4A9F-8499-ACAE2B7F380E}"/>
          </ac:picMkLst>
        </pc:picChg>
      </pc:sldChg>
      <pc:sldChg chg="addSp delSp modSp add mod modNotesTx">
        <pc:chgData name="Cesar Gamboa" userId="4c0abcc15bdc5c59" providerId="LiveId" clId="{22D43B3A-5DE0-48D7-8CF4-3F71AA63D619}" dt="2021-08-12T18:17:09.162" v="9384" actId="20577"/>
        <pc:sldMkLst>
          <pc:docMk/>
          <pc:sldMk cId="3924162127" sldId="334"/>
        </pc:sldMkLst>
        <pc:spChg chg="add del mod">
          <ac:chgData name="Cesar Gamboa" userId="4c0abcc15bdc5c59" providerId="LiveId" clId="{22D43B3A-5DE0-48D7-8CF4-3F71AA63D619}" dt="2021-08-12T18:15:04.745" v="9350" actId="478"/>
          <ac:spMkLst>
            <pc:docMk/>
            <pc:sldMk cId="3924162127" sldId="334"/>
            <ac:spMk id="8" creationId="{34B15840-F8A3-4E0E-8F82-14640A1D3B58}"/>
          </ac:spMkLst>
        </pc:spChg>
        <pc:spChg chg="add del mod">
          <ac:chgData name="Cesar Gamboa" userId="4c0abcc15bdc5c59" providerId="LiveId" clId="{22D43B3A-5DE0-48D7-8CF4-3F71AA63D619}" dt="2021-08-12T18:15:47.116" v="9355" actId="478"/>
          <ac:spMkLst>
            <pc:docMk/>
            <pc:sldMk cId="3924162127" sldId="334"/>
            <ac:spMk id="9" creationId="{9B7B73F4-3054-43FC-8A9B-EC5171F420B7}"/>
          </ac:spMkLst>
        </pc:spChg>
        <pc:graphicFrameChg chg="add del mod">
          <ac:chgData name="Cesar Gamboa" userId="4c0abcc15bdc5c59" providerId="LiveId" clId="{22D43B3A-5DE0-48D7-8CF4-3F71AA63D619}" dt="2021-08-12T18:14:38.664" v="9344"/>
          <ac:graphicFrameMkLst>
            <pc:docMk/>
            <pc:sldMk cId="3924162127" sldId="334"/>
            <ac:graphicFrameMk id="4" creationId="{F5492994-783D-4CED-8A73-1B73CF43F843}"/>
          </ac:graphicFrameMkLst>
        </pc:graphicFrameChg>
        <pc:graphicFrameChg chg="add del mod">
          <ac:chgData name="Cesar Gamboa" userId="4c0abcc15bdc5c59" providerId="LiveId" clId="{22D43B3A-5DE0-48D7-8CF4-3F71AA63D619}" dt="2021-08-12T18:14:56.385" v="9348"/>
          <ac:graphicFrameMkLst>
            <pc:docMk/>
            <pc:sldMk cId="3924162127" sldId="334"/>
            <ac:graphicFrameMk id="6" creationId="{9C34ACCD-7F86-4EC5-A630-FA60DA8F9C18}"/>
          </ac:graphicFrameMkLst>
        </pc:graphicFrameChg>
        <pc:picChg chg="add mod">
          <ac:chgData name="Cesar Gamboa" userId="4c0abcc15bdc5c59" providerId="LiveId" clId="{22D43B3A-5DE0-48D7-8CF4-3F71AA63D619}" dt="2021-08-12T18:16:17.384" v="9360" actId="14100"/>
          <ac:picMkLst>
            <pc:docMk/>
            <pc:sldMk cId="3924162127" sldId="334"/>
            <ac:picMk id="11" creationId="{54D117A0-1D6C-48B2-8DD4-60DB53ACE077}"/>
          </ac:picMkLst>
        </pc:picChg>
        <pc:picChg chg="del">
          <ac:chgData name="Cesar Gamboa" userId="4c0abcc15bdc5c59" providerId="LiveId" clId="{22D43B3A-5DE0-48D7-8CF4-3F71AA63D619}" dt="2021-08-12T18:15:39.468" v="9351" actId="478"/>
          <ac:picMkLst>
            <pc:docMk/>
            <pc:sldMk cId="3924162127" sldId="334"/>
            <ac:picMk id="9218" creationId="{14081C7B-5841-4A9F-8499-ACAE2B7F380E}"/>
          </ac:picMkLst>
        </pc:picChg>
      </pc:sldChg>
      <pc:sldChg chg="modSp add mod ord modNotesTx">
        <pc:chgData name="Cesar Gamboa" userId="4c0abcc15bdc5c59" providerId="LiveId" clId="{22D43B3A-5DE0-48D7-8CF4-3F71AA63D619}" dt="2021-08-12T18:20:26.124" v="9477" actId="20577"/>
        <pc:sldMkLst>
          <pc:docMk/>
          <pc:sldMk cId="3947171261" sldId="335"/>
        </pc:sldMkLst>
        <pc:spChg chg="mod">
          <ac:chgData name="Cesar Gamboa" userId="4c0abcc15bdc5c59" providerId="LiveId" clId="{22D43B3A-5DE0-48D7-8CF4-3F71AA63D619}" dt="2021-08-12T18:17:54.047" v="9396" actId="20577"/>
          <ac:spMkLst>
            <pc:docMk/>
            <pc:sldMk cId="3947171261" sldId="335"/>
            <ac:spMk id="5" creationId="{8AD2E63C-40F7-4CF4-BE57-F002221AABF4}"/>
          </ac:spMkLst>
        </pc:spChg>
        <pc:spChg chg="mod">
          <ac:chgData name="Cesar Gamboa" userId="4c0abcc15bdc5c59" providerId="LiveId" clId="{22D43B3A-5DE0-48D7-8CF4-3F71AA63D619}" dt="2021-08-12T18:19:23.495" v="9454" actId="20577"/>
          <ac:spMkLst>
            <pc:docMk/>
            <pc:sldMk cId="3947171261" sldId="335"/>
            <ac:spMk id="6" creationId="{F3317B3A-F74B-4C4D-837E-EF535894307C}"/>
          </ac:spMkLst>
        </pc:spChg>
      </pc:sldChg>
      <pc:sldChg chg="modSp add mod ord">
        <pc:chgData name="Cesar Gamboa" userId="4c0abcc15bdc5c59" providerId="LiveId" clId="{22D43B3A-5DE0-48D7-8CF4-3F71AA63D619}" dt="2021-08-12T18:24:33.346" v="9502" actId="20577"/>
        <pc:sldMkLst>
          <pc:docMk/>
          <pc:sldMk cId="3625679862" sldId="336"/>
        </pc:sldMkLst>
        <pc:spChg chg="mod">
          <ac:chgData name="Cesar Gamboa" userId="4c0abcc15bdc5c59" providerId="LiveId" clId="{22D43B3A-5DE0-48D7-8CF4-3F71AA63D619}" dt="2021-08-12T18:20:51.275" v="9489" actId="20577"/>
          <ac:spMkLst>
            <pc:docMk/>
            <pc:sldMk cId="3625679862" sldId="336"/>
            <ac:spMk id="5" creationId="{8AD2E63C-40F7-4CF4-BE57-F002221AABF4}"/>
          </ac:spMkLst>
        </pc:spChg>
        <pc:spChg chg="mod">
          <ac:chgData name="Cesar Gamboa" userId="4c0abcc15bdc5c59" providerId="LiveId" clId="{22D43B3A-5DE0-48D7-8CF4-3F71AA63D619}" dt="2021-08-12T18:24:33.346" v="9502" actId="20577"/>
          <ac:spMkLst>
            <pc:docMk/>
            <pc:sldMk cId="3625679862" sldId="336"/>
            <ac:spMk id="7" creationId="{AC6B0F61-7EBD-4F5E-9FCC-DDF2A6316994}"/>
          </ac:spMkLst>
        </pc:spChg>
      </pc:sldChg>
      <pc:sldChg chg="addSp delSp modSp add mod ord addCm delCm">
        <pc:chgData name="Cesar Gamboa" userId="4c0abcc15bdc5c59" providerId="LiveId" clId="{22D43B3A-5DE0-48D7-8CF4-3F71AA63D619}" dt="2021-08-12T18:27:00.262" v="9523" actId="403"/>
        <pc:sldMkLst>
          <pc:docMk/>
          <pc:sldMk cId="2139834922" sldId="337"/>
        </pc:sldMkLst>
        <pc:spChg chg="mod">
          <ac:chgData name="Cesar Gamboa" userId="4c0abcc15bdc5c59" providerId="LiveId" clId="{22D43B3A-5DE0-48D7-8CF4-3F71AA63D619}" dt="2021-08-12T18:25:52.599" v="9507" actId="20577"/>
          <ac:spMkLst>
            <pc:docMk/>
            <pc:sldMk cId="2139834922" sldId="337"/>
            <ac:spMk id="3" creationId="{DA019A2A-640A-4285-BA5E-7A47E95D04EC}"/>
          </ac:spMkLst>
        </pc:spChg>
        <pc:spChg chg="add del mod">
          <ac:chgData name="Cesar Gamboa" userId="4c0abcc15bdc5c59" providerId="LiveId" clId="{22D43B3A-5DE0-48D7-8CF4-3F71AA63D619}" dt="2021-08-12T18:26:06.258" v="9513"/>
          <ac:spMkLst>
            <pc:docMk/>
            <pc:sldMk cId="2139834922" sldId="337"/>
            <ac:spMk id="4" creationId="{ADA0033B-7E73-4927-9E75-DBF4C45A0CD4}"/>
          </ac:spMkLst>
        </pc:spChg>
        <pc:spChg chg="add mod">
          <ac:chgData name="Cesar Gamboa" userId="4c0abcc15bdc5c59" providerId="LiveId" clId="{22D43B3A-5DE0-48D7-8CF4-3F71AA63D619}" dt="2021-08-12T18:27:00.262" v="9523" actId="403"/>
          <ac:spMkLst>
            <pc:docMk/>
            <pc:sldMk cId="2139834922" sldId="337"/>
            <ac:spMk id="6" creationId="{B1DA6BB3-FF18-42F5-ABE7-70EE82944676}"/>
          </ac:spMkLst>
        </pc:spChg>
        <pc:picChg chg="del">
          <ac:chgData name="Cesar Gamboa" userId="4c0abcc15bdc5c59" providerId="LiveId" clId="{22D43B3A-5DE0-48D7-8CF4-3F71AA63D619}" dt="2021-08-12T18:25:54.155" v="9508" actId="478"/>
          <ac:picMkLst>
            <pc:docMk/>
            <pc:sldMk cId="2139834922" sldId="337"/>
            <ac:picMk id="11" creationId="{54D117A0-1D6C-48B2-8DD4-60DB53ACE077}"/>
          </ac:picMkLst>
        </pc:picChg>
      </pc:sldChg>
      <pc:sldChg chg="addSp delSp modSp add mod ord modNotesTx">
        <pc:chgData name="Cesar Gamboa" userId="4c0abcc15bdc5c59" providerId="LiveId" clId="{22D43B3A-5DE0-48D7-8CF4-3F71AA63D619}" dt="2021-08-12T18:28:56.857" v="9567" actId="20577"/>
        <pc:sldMkLst>
          <pc:docMk/>
          <pc:sldMk cId="640663473" sldId="338"/>
        </pc:sldMkLst>
        <pc:spChg chg="mod">
          <ac:chgData name="Cesar Gamboa" userId="4c0abcc15bdc5c59" providerId="LiveId" clId="{22D43B3A-5DE0-48D7-8CF4-3F71AA63D619}" dt="2021-08-12T18:27:22.754" v="9557" actId="20577"/>
          <ac:spMkLst>
            <pc:docMk/>
            <pc:sldMk cId="640663473" sldId="338"/>
            <ac:spMk id="3" creationId="{DA019A2A-640A-4285-BA5E-7A47E95D04EC}"/>
          </ac:spMkLst>
        </pc:spChg>
        <pc:spChg chg="add del mod">
          <ac:chgData name="Cesar Gamboa" userId="4c0abcc15bdc5c59" providerId="LiveId" clId="{22D43B3A-5DE0-48D7-8CF4-3F71AA63D619}" dt="2021-08-12T18:28:16.714" v="9562"/>
          <ac:spMkLst>
            <pc:docMk/>
            <pc:sldMk cId="640663473" sldId="338"/>
            <ac:spMk id="6" creationId="{83EEB13B-E8AD-4A1C-84F3-2D920C3B1124}"/>
          </ac:spMkLst>
        </pc:spChg>
        <pc:spChg chg="mod">
          <ac:chgData name="Cesar Gamboa" userId="4c0abcc15bdc5c59" providerId="LiveId" clId="{22D43B3A-5DE0-48D7-8CF4-3F71AA63D619}" dt="2021-08-12T18:28:56.857" v="9567" actId="20577"/>
          <ac:spMkLst>
            <pc:docMk/>
            <pc:sldMk cId="640663473" sldId="338"/>
            <ac:spMk id="8" creationId="{34B15840-F8A3-4E0E-8F82-14640A1D3B58}"/>
          </ac:spMkLst>
        </pc:spChg>
        <pc:picChg chg="del">
          <ac:chgData name="Cesar Gamboa" userId="4c0abcc15bdc5c59" providerId="LiveId" clId="{22D43B3A-5DE0-48D7-8CF4-3F71AA63D619}" dt="2021-08-12T18:28:05.207" v="9561" actId="478"/>
          <ac:picMkLst>
            <pc:docMk/>
            <pc:sldMk cId="640663473" sldId="338"/>
            <ac:picMk id="9218" creationId="{14081C7B-5841-4A9F-8499-ACAE2B7F380E}"/>
          </ac:picMkLst>
        </pc:picChg>
        <pc:picChg chg="add mod">
          <ac:chgData name="Cesar Gamboa" userId="4c0abcc15bdc5c59" providerId="LiveId" clId="{22D43B3A-5DE0-48D7-8CF4-3F71AA63D619}" dt="2021-08-12T18:28:16.714" v="9562"/>
          <ac:picMkLst>
            <pc:docMk/>
            <pc:sldMk cId="640663473" sldId="338"/>
            <ac:picMk id="11266" creationId="{BE858F78-6973-4A72-8F35-94C273F49F3A}"/>
          </ac:picMkLst>
        </pc:picChg>
      </pc:sldChg>
      <pc:sldChg chg="modSp add mod ord modNotesTx">
        <pc:chgData name="Cesar Gamboa" userId="4c0abcc15bdc5c59" providerId="LiveId" clId="{22D43B3A-5DE0-48D7-8CF4-3F71AA63D619}" dt="2021-08-17T17:50:14.627" v="13128" actId="20577"/>
        <pc:sldMkLst>
          <pc:docMk/>
          <pc:sldMk cId="3523232388" sldId="339"/>
        </pc:sldMkLst>
        <pc:spChg chg="mod">
          <ac:chgData name="Cesar Gamboa" userId="4c0abcc15bdc5c59" providerId="LiveId" clId="{22D43B3A-5DE0-48D7-8CF4-3F71AA63D619}" dt="2021-08-12T18:31:05.285" v="9607" actId="20577"/>
          <ac:spMkLst>
            <pc:docMk/>
            <pc:sldMk cId="3523232388" sldId="339"/>
            <ac:spMk id="5" creationId="{8AD2E63C-40F7-4CF4-BE57-F002221AABF4}"/>
          </ac:spMkLst>
        </pc:spChg>
        <pc:spChg chg="mod">
          <ac:chgData name="Cesar Gamboa" userId="4c0abcc15bdc5c59" providerId="LiveId" clId="{22D43B3A-5DE0-48D7-8CF4-3F71AA63D619}" dt="2021-08-17T17:50:14.627" v="13128" actId="20577"/>
          <ac:spMkLst>
            <pc:docMk/>
            <pc:sldMk cId="3523232388" sldId="339"/>
            <ac:spMk id="6" creationId="{F3317B3A-F74B-4C4D-837E-EF535894307C}"/>
          </ac:spMkLst>
        </pc:spChg>
      </pc:sldChg>
      <pc:sldChg chg="addSp delSp modSp add mod ord">
        <pc:chgData name="Cesar Gamboa" userId="4c0abcc15bdc5c59" providerId="LiveId" clId="{22D43B3A-5DE0-48D7-8CF4-3F71AA63D619}" dt="2021-08-12T18:35:49.418" v="9838" actId="20577"/>
        <pc:sldMkLst>
          <pc:docMk/>
          <pc:sldMk cId="73226906" sldId="340"/>
        </pc:sldMkLst>
        <pc:spChg chg="mod">
          <ac:chgData name="Cesar Gamboa" userId="4c0abcc15bdc5c59" providerId="LiveId" clId="{22D43B3A-5DE0-48D7-8CF4-3F71AA63D619}" dt="2021-08-12T18:35:49.418" v="9838" actId="20577"/>
          <ac:spMkLst>
            <pc:docMk/>
            <pc:sldMk cId="73226906" sldId="340"/>
            <ac:spMk id="3" creationId="{DA019A2A-640A-4285-BA5E-7A47E95D04EC}"/>
          </ac:spMkLst>
        </pc:spChg>
        <pc:spChg chg="add del mod">
          <ac:chgData name="Cesar Gamboa" userId="4c0abcc15bdc5c59" providerId="LiveId" clId="{22D43B3A-5DE0-48D7-8CF4-3F71AA63D619}" dt="2021-08-12T18:35:26.015" v="9806"/>
          <ac:spMkLst>
            <pc:docMk/>
            <pc:sldMk cId="73226906" sldId="340"/>
            <ac:spMk id="4" creationId="{BA9A947F-09B0-4D69-8363-A97A01E684A0}"/>
          </ac:spMkLst>
        </pc:spChg>
        <pc:spChg chg="del">
          <ac:chgData name="Cesar Gamboa" userId="4c0abcc15bdc5c59" providerId="LiveId" clId="{22D43B3A-5DE0-48D7-8CF4-3F71AA63D619}" dt="2021-08-12T18:35:17.894" v="9804" actId="478"/>
          <ac:spMkLst>
            <pc:docMk/>
            <pc:sldMk cId="73226906" sldId="340"/>
            <ac:spMk id="8" creationId="{34B15840-F8A3-4E0E-8F82-14640A1D3B58}"/>
          </ac:spMkLst>
        </pc:spChg>
        <pc:picChg chg="add mod">
          <ac:chgData name="Cesar Gamboa" userId="4c0abcc15bdc5c59" providerId="LiveId" clId="{22D43B3A-5DE0-48D7-8CF4-3F71AA63D619}" dt="2021-08-12T18:35:39.297" v="9809" actId="14100"/>
          <ac:picMkLst>
            <pc:docMk/>
            <pc:sldMk cId="73226906" sldId="340"/>
            <ac:picMk id="9" creationId="{8AB40347-D723-4CD2-98D2-20EAED39BF52}"/>
          </ac:picMkLst>
        </pc:picChg>
        <pc:picChg chg="del">
          <ac:chgData name="Cesar Gamboa" userId="4c0abcc15bdc5c59" providerId="LiveId" clId="{22D43B3A-5DE0-48D7-8CF4-3F71AA63D619}" dt="2021-08-12T18:35:21.161" v="9805" actId="478"/>
          <ac:picMkLst>
            <pc:docMk/>
            <pc:sldMk cId="73226906" sldId="340"/>
            <ac:picMk id="11266" creationId="{BE858F78-6973-4A72-8F35-94C273F49F3A}"/>
          </ac:picMkLst>
        </pc:picChg>
      </pc:sldChg>
      <pc:sldChg chg="addSp delSp modSp add mod">
        <pc:chgData name="Cesar Gamboa" userId="4c0abcc15bdc5c59" providerId="LiveId" clId="{22D43B3A-5DE0-48D7-8CF4-3F71AA63D619}" dt="2021-08-12T18:36:45.247" v="9888" actId="14100"/>
        <pc:sldMkLst>
          <pc:docMk/>
          <pc:sldMk cId="1859233713" sldId="341"/>
        </pc:sldMkLst>
        <pc:spChg chg="mod">
          <ac:chgData name="Cesar Gamboa" userId="4c0abcc15bdc5c59" providerId="LiveId" clId="{22D43B3A-5DE0-48D7-8CF4-3F71AA63D619}" dt="2021-08-12T18:36:10.260" v="9879" actId="20577"/>
          <ac:spMkLst>
            <pc:docMk/>
            <pc:sldMk cId="1859233713" sldId="341"/>
            <ac:spMk id="3" creationId="{DA019A2A-640A-4285-BA5E-7A47E95D04EC}"/>
          </ac:spMkLst>
        </pc:spChg>
        <pc:spChg chg="add del mod">
          <ac:chgData name="Cesar Gamboa" userId="4c0abcc15bdc5c59" providerId="LiveId" clId="{22D43B3A-5DE0-48D7-8CF4-3F71AA63D619}" dt="2021-08-12T18:36:24.856" v="9882" actId="478"/>
          <ac:spMkLst>
            <pc:docMk/>
            <pc:sldMk cId="1859233713" sldId="341"/>
            <ac:spMk id="7" creationId="{5FE22BB6-286D-4B3C-AFE4-EF1D6BF147E6}"/>
          </ac:spMkLst>
        </pc:spChg>
        <pc:picChg chg="add mod">
          <ac:chgData name="Cesar Gamboa" userId="4c0abcc15bdc5c59" providerId="LiveId" clId="{22D43B3A-5DE0-48D7-8CF4-3F71AA63D619}" dt="2021-08-12T18:36:45.247" v="9888" actId="14100"/>
          <ac:picMkLst>
            <pc:docMk/>
            <pc:sldMk cId="1859233713" sldId="341"/>
            <ac:picMk id="6" creationId="{1F33A59A-D126-4D8F-B804-5086DA690167}"/>
          </ac:picMkLst>
        </pc:picChg>
        <pc:picChg chg="del">
          <ac:chgData name="Cesar Gamboa" userId="4c0abcc15bdc5c59" providerId="LiveId" clId="{22D43B3A-5DE0-48D7-8CF4-3F71AA63D619}" dt="2021-08-12T18:36:21.816" v="9881" actId="478"/>
          <ac:picMkLst>
            <pc:docMk/>
            <pc:sldMk cId="1859233713" sldId="341"/>
            <ac:picMk id="9" creationId="{8AB40347-D723-4CD2-98D2-20EAED39BF52}"/>
          </ac:picMkLst>
        </pc:picChg>
      </pc:sldChg>
      <pc:sldChg chg="addSp delSp modSp add mod modNotesTx">
        <pc:chgData name="Cesar Gamboa" userId="4c0abcc15bdc5c59" providerId="LiveId" clId="{22D43B3A-5DE0-48D7-8CF4-3F71AA63D619}" dt="2021-08-12T18:38:55.009" v="9935" actId="6549"/>
        <pc:sldMkLst>
          <pc:docMk/>
          <pc:sldMk cId="733952927" sldId="342"/>
        </pc:sldMkLst>
        <pc:spChg chg="mod">
          <ac:chgData name="Cesar Gamboa" userId="4c0abcc15bdc5c59" providerId="LiveId" clId="{22D43B3A-5DE0-48D7-8CF4-3F71AA63D619}" dt="2021-08-12T18:38:24.915" v="9923" actId="20577"/>
          <ac:spMkLst>
            <pc:docMk/>
            <pc:sldMk cId="733952927" sldId="342"/>
            <ac:spMk id="3" creationId="{DA019A2A-640A-4285-BA5E-7A47E95D04EC}"/>
          </ac:spMkLst>
        </pc:spChg>
        <pc:picChg chg="del">
          <ac:chgData name="Cesar Gamboa" userId="4c0abcc15bdc5c59" providerId="LiveId" clId="{22D43B3A-5DE0-48D7-8CF4-3F71AA63D619}" dt="2021-08-12T18:38:33.405" v="9925" actId="478"/>
          <ac:picMkLst>
            <pc:docMk/>
            <pc:sldMk cId="733952927" sldId="342"/>
            <ac:picMk id="6" creationId="{1F33A59A-D126-4D8F-B804-5086DA690167}"/>
          </ac:picMkLst>
        </pc:picChg>
        <pc:picChg chg="add mod">
          <ac:chgData name="Cesar Gamboa" userId="4c0abcc15bdc5c59" providerId="LiveId" clId="{22D43B3A-5DE0-48D7-8CF4-3F71AA63D619}" dt="2021-08-12T18:38:43.940" v="9929" actId="1076"/>
          <ac:picMkLst>
            <pc:docMk/>
            <pc:sldMk cId="733952927" sldId="342"/>
            <ac:picMk id="7" creationId="{FFE0D43A-448A-471C-AA39-6BC99C7F4B27}"/>
          </ac:picMkLst>
        </pc:picChg>
      </pc:sldChg>
      <pc:sldChg chg="addSp delSp modSp add mod modNotesTx">
        <pc:chgData name="Cesar Gamboa" userId="4c0abcc15bdc5c59" providerId="LiveId" clId="{22D43B3A-5DE0-48D7-8CF4-3F71AA63D619}" dt="2021-08-12T18:39:30.162" v="9961" actId="20577"/>
        <pc:sldMkLst>
          <pc:docMk/>
          <pc:sldMk cId="2559729729" sldId="343"/>
        </pc:sldMkLst>
        <pc:spChg chg="mod">
          <ac:chgData name="Cesar Gamboa" userId="4c0abcc15bdc5c59" providerId="LiveId" clId="{22D43B3A-5DE0-48D7-8CF4-3F71AA63D619}" dt="2021-08-12T18:39:08.373" v="9954" actId="20577"/>
          <ac:spMkLst>
            <pc:docMk/>
            <pc:sldMk cId="2559729729" sldId="343"/>
            <ac:spMk id="3" creationId="{DA019A2A-640A-4285-BA5E-7A47E95D04EC}"/>
          </ac:spMkLst>
        </pc:spChg>
        <pc:picChg chg="add mod">
          <ac:chgData name="Cesar Gamboa" userId="4c0abcc15bdc5c59" providerId="LiveId" clId="{22D43B3A-5DE0-48D7-8CF4-3F71AA63D619}" dt="2021-08-12T18:39:25.233" v="9960" actId="14100"/>
          <ac:picMkLst>
            <pc:docMk/>
            <pc:sldMk cId="2559729729" sldId="343"/>
            <ac:picMk id="6" creationId="{A007AD62-FF36-4D43-8534-2BF7B7897364}"/>
          </ac:picMkLst>
        </pc:picChg>
        <pc:picChg chg="del">
          <ac:chgData name="Cesar Gamboa" userId="4c0abcc15bdc5c59" providerId="LiveId" clId="{22D43B3A-5DE0-48D7-8CF4-3F71AA63D619}" dt="2021-08-12T18:39:16.247" v="9956" actId="478"/>
          <ac:picMkLst>
            <pc:docMk/>
            <pc:sldMk cId="2559729729" sldId="343"/>
            <ac:picMk id="7" creationId="{FFE0D43A-448A-471C-AA39-6BC99C7F4B27}"/>
          </ac:picMkLst>
        </pc:picChg>
      </pc:sldChg>
      <pc:sldChg chg="addSp delSp modSp add mod">
        <pc:chgData name="Cesar Gamboa" userId="4c0abcc15bdc5c59" providerId="LiveId" clId="{22D43B3A-5DE0-48D7-8CF4-3F71AA63D619}" dt="2021-08-12T18:39:57.319" v="9979" actId="14100"/>
        <pc:sldMkLst>
          <pc:docMk/>
          <pc:sldMk cId="810593132" sldId="344"/>
        </pc:sldMkLst>
        <pc:spChg chg="mod">
          <ac:chgData name="Cesar Gamboa" userId="4c0abcc15bdc5c59" providerId="LiveId" clId="{22D43B3A-5DE0-48D7-8CF4-3F71AA63D619}" dt="2021-08-12T18:39:41.667" v="9974" actId="20577"/>
          <ac:spMkLst>
            <pc:docMk/>
            <pc:sldMk cId="810593132" sldId="344"/>
            <ac:spMk id="3" creationId="{DA019A2A-640A-4285-BA5E-7A47E95D04EC}"/>
          </ac:spMkLst>
        </pc:spChg>
        <pc:picChg chg="del">
          <ac:chgData name="Cesar Gamboa" userId="4c0abcc15bdc5c59" providerId="LiveId" clId="{22D43B3A-5DE0-48D7-8CF4-3F71AA63D619}" dt="2021-08-12T18:39:49.031" v="9975" actId="478"/>
          <ac:picMkLst>
            <pc:docMk/>
            <pc:sldMk cId="810593132" sldId="344"/>
            <ac:picMk id="6" creationId="{A007AD62-FF36-4D43-8534-2BF7B7897364}"/>
          </ac:picMkLst>
        </pc:picChg>
        <pc:picChg chg="add mod">
          <ac:chgData name="Cesar Gamboa" userId="4c0abcc15bdc5c59" providerId="LiveId" clId="{22D43B3A-5DE0-48D7-8CF4-3F71AA63D619}" dt="2021-08-12T18:39:57.319" v="9979" actId="14100"/>
          <ac:picMkLst>
            <pc:docMk/>
            <pc:sldMk cId="810593132" sldId="344"/>
            <ac:picMk id="7" creationId="{0858179B-3BE1-4BBD-A744-9774A5250680}"/>
          </ac:picMkLst>
        </pc:picChg>
      </pc:sldChg>
      <pc:sldChg chg="addSp delSp modSp add mod">
        <pc:chgData name="Cesar Gamboa" userId="4c0abcc15bdc5c59" providerId="LiveId" clId="{22D43B3A-5DE0-48D7-8CF4-3F71AA63D619}" dt="2021-08-12T18:40:26.298" v="9996" actId="14100"/>
        <pc:sldMkLst>
          <pc:docMk/>
          <pc:sldMk cId="4139724032" sldId="345"/>
        </pc:sldMkLst>
        <pc:spChg chg="mod">
          <ac:chgData name="Cesar Gamboa" userId="4c0abcc15bdc5c59" providerId="LiveId" clId="{22D43B3A-5DE0-48D7-8CF4-3F71AA63D619}" dt="2021-08-12T18:40:10.925" v="9991" actId="20577"/>
          <ac:spMkLst>
            <pc:docMk/>
            <pc:sldMk cId="4139724032" sldId="345"/>
            <ac:spMk id="3" creationId="{DA019A2A-640A-4285-BA5E-7A47E95D04EC}"/>
          </ac:spMkLst>
        </pc:spChg>
        <pc:picChg chg="add mod">
          <ac:chgData name="Cesar Gamboa" userId="4c0abcc15bdc5c59" providerId="LiveId" clId="{22D43B3A-5DE0-48D7-8CF4-3F71AA63D619}" dt="2021-08-12T18:40:26.298" v="9996" actId="14100"/>
          <ac:picMkLst>
            <pc:docMk/>
            <pc:sldMk cId="4139724032" sldId="345"/>
            <ac:picMk id="6" creationId="{7D286895-847F-4FD7-B923-0D812451E35C}"/>
          </ac:picMkLst>
        </pc:picChg>
        <pc:picChg chg="del">
          <ac:chgData name="Cesar Gamboa" userId="4c0abcc15bdc5c59" providerId="LiveId" clId="{22D43B3A-5DE0-48D7-8CF4-3F71AA63D619}" dt="2021-08-12T18:40:18.124" v="9992" actId="478"/>
          <ac:picMkLst>
            <pc:docMk/>
            <pc:sldMk cId="4139724032" sldId="345"/>
            <ac:picMk id="7" creationId="{0858179B-3BE1-4BBD-A744-9774A5250680}"/>
          </ac:picMkLst>
        </pc:picChg>
      </pc:sldChg>
      <pc:sldChg chg="addSp delSp modSp add mod">
        <pc:chgData name="Cesar Gamboa" userId="4c0abcc15bdc5c59" providerId="LiveId" clId="{22D43B3A-5DE0-48D7-8CF4-3F71AA63D619}" dt="2021-08-12T18:40:59.996" v="10014" actId="14100"/>
        <pc:sldMkLst>
          <pc:docMk/>
          <pc:sldMk cId="3763310145" sldId="346"/>
        </pc:sldMkLst>
        <pc:spChg chg="mod">
          <ac:chgData name="Cesar Gamboa" userId="4c0abcc15bdc5c59" providerId="LiveId" clId="{22D43B3A-5DE0-48D7-8CF4-3F71AA63D619}" dt="2021-08-12T18:40:35.968" v="10007" actId="20577"/>
          <ac:spMkLst>
            <pc:docMk/>
            <pc:sldMk cId="3763310145" sldId="346"/>
            <ac:spMk id="3" creationId="{DA019A2A-640A-4285-BA5E-7A47E95D04EC}"/>
          </ac:spMkLst>
        </pc:spChg>
        <pc:picChg chg="del">
          <ac:chgData name="Cesar Gamboa" userId="4c0abcc15bdc5c59" providerId="LiveId" clId="{22D43B3A-5DE0-48D7-8CF4-3F71AA63D619}" dt="2021-08-12T18:40:42.399" v="10008" actId="478"/>
          <ac:picMkLst>
            <pc:docMk/>
            <pc:sldMk cId="3763310145" sldId="346"/>
            <ac:picMk id="6" creationId="{7D286895-847F-4FD7-B923-0D812451E35C}"/>
          </ac:picMkLst>
        </pc:picChg>
        <pc:picChg chg="add mod">
          <ac:chgData name="Cesar Gamboa" userId="4c0abcc15bdc5c59" providerId="LiveId" clId="{22D43B3A-5DE0-48D7-8CF4-3F71AA63D619}" dt="2021-08-12T18:40:59.996" v="10014" actId="14100"/>
          <ac:picMkLst>
            <pc:docMk/>
            <pc:sldMk cId="3763310145" sldId="346"/>
            <ac:picMk id="7" creationId="{E3FEF639-F5E5-4CA3-97B7-3B7C585788D0}"/>
          </ac:picMkLst>
        </pc:picChg>
      </pc:sldChg>
      <pc:sldChg chg="addSp delSp modSp add mod">
        <pc:chgData name="Cesar Gamboa" userId="4c0abcc15bdc5c59" providerId="LiveId" clId="{22D43B3A-5DE0-48D7-8CF4-3F71AA63D619}" dt="2021-08-12T18:41:28.137" v="10034" actId="14100"/>
        <pc:sldMkLst>
          <pc:docMk/>
          <pc:sldMk cId="828131135" sldId="347"/>
        </pc:sldMkLst>
        <pc:spChg chg="mod">
          <ac:chgData name="Cesar Gamboa" userId="4c0abcc15bdc5c59" providerId="LiveId" clId="{22D43B3A-5DE0-48D7-8CF4-3F71AA63D619}" dt="2021-08-12T18:41:13.494" v="10029" actId="20577"/>
          <ac:spMkLst>
            <pc:docMk/>
            <pc:sldMk cId="828131135" sldId="347"/>
            <ac:spMk id="3" creationId="{DA019A2A-640A-4285-BA5E-7A47E95D04EC}"/>
          </ac:spMkLst>
        </pc:spChg>
        <pc:picChg chg="add mod">
          <ac:chgData name="Cesar Gamboa" userId="4c0abcc15bdc5c59" providerId="LiveId" clId="{22D43B3A-5DE0-48D7-8CF4-3F71AA63D619}" dt="2021-08-12T18:41:28.137" v="10034" actId="14100"/>
          <ac:picMkLst>
            <pc:docMk/>
            <pc:sldMk cId="828131135" sldId="347"/>
            <ac:picMk id="6" creationId="{B3C3E181-4CA7-4B01-AD39-DF796C2A16CE}"/>
          </ac:picMkLst>
        </pc:picChg>
        <pc:picChg chg="del">
          <ac:chgData name="Cesar Gamboa" userId="4c0abcc15bdc5c59" providerId="LiveId" clId="{22D43B3A-5DE0-48D7-8CF4-3F71AA63D619}" dt="2021-08-12T18:41:20.539" v="10031" actId="478"/>
          <ac:picMkLst>
            <pc:docMk/>
            <pc:sldMk cId="828131135" sldId="347"/>
            <ac:picMk id="7" creationId="{E3FEF639-F5E5-4CA3-97B7-3B7C585788D0}"/>
          </ac:picMkLst>
        </pc:picChg>
      </pc:sldChg>
      <pc:sldChg chg="modSp add del mod ord">
        <pc:chgData name="Cesar Gamboa" userId="4c0abcc15bdc5c59" providerId="LiveId" clId="{22D43B3A-5DE0-48D7-8CF4-3F71AA63D619}" dt="2021-08-12T18:47:19.238" v="10120" actId="47"/>
        <pc:sldMkLst>
          <pc:docMk/>
          <pc:sldMk cId="1168025039" sldId="348"/>
        </pc:sldMkLst>
        <pc:spChg chg="mod">
          <ac:chgData name="Cesar Gamboa" userId="4c0abcc15bdc5c59" providerId="LiveId" clId="{22D43B3A-5DE0-48D7-8CF4-3F71AA63D619}" dt="2021-08-12T18:42:54.767" v="10067" actId="20577"/>
          <ac:spMkLst>
            <pc:docMk/>
            <pc:sldMk cId="1168025039" sldId="348"/>
            <ac:spMk id="29" creationId="{2C9DFBED-0159-4EAC-AAAF-5AA47CA2F8AE}"/>
          </ac:spMkLst>
        </pc:spChg>
      </pc:sldChg>
      <pc:sldChg chg="modSp add mod ord modNotesTx">
        <pc:chgData name="Cesar Gamboa" userId="4c0abcc15bdc5c59" providerId="LiveId" clId="{22D43B3A-5DE0-48D7-8CF4-3F71AA63D619}" dt="2021-08-12T18:56:02.750" v="10412"/>
        <pc:sldMkLst>
          <pc:docMk/>
          <pc:sldMk cId="2659733716" sldId="348"/>
        </pc:sldMkLst>
        <pc:spChg chg="mod">
          <ac:chgData name="Cesar Gamboa" userId="4c0abcc15bdc5c59" providerId="LiveId" clId="{22D43B3A-5DE0-48D7-8CF4-3F71AA63D619}" dt="2021-08-12T18:49:18.893" v="10160" actId="20577"/>
          <ac:spMkLst>
            <pc:docMk/>
            <pc:sldMk cId="2659733716" sldId="348"/>
            <ac:spMk id="2" creationId="{EC6C92D3-8AE6-4260-8F63-97ED33A064D5}"/>
          </ac:spMkLst>
        </pc:spChg>
        <pc:graphicFrameChg chg="mod">
          <ac:chgData name="Cesar Gamboa" userId="4c0abcc15bdc5c59" providerId="LiveId" clId="{22D43B3A-5DE0-48D7-8CF4-3F71AA63D619}" dt="2021-08-12T18:49:47.551" v="10215" actId="20577"/>
          <ac:graphicFrameMkLst>
            <pc:docMk/>
            <pc:sldMk cId="2659733716" sldId="348"/>
            <ac:graphicFrameMk id="13" creationId="{4FB62979-011B-4BFB-BCF9-8CD712EA2332}"/>
          </ac:graphicFrameMkLst>
        </pc:graphicFrameChg>
      </pc:sldChg>
      <pc:sldChg chg="modSp add del mod ord">
        <pc:chgData name="Cesar Gamboa" userId="4c0abcc15bdc5c59" providerId="LiveId" clId="{22D43B3A-5DE0-48D7-8CF4-3F71AA63D619}" dt="2021-08-12T18:48:45.054" v="10123" actId="47"/>
        <pc:sldMkLst>
          <pc:docMk/>
          <pc:sldMk cId="887025336" sldId="349"/>
        </pc:sldMkLst>
        <pc:spChg chg="mod">
          <ac:chgData name="Cesar Gamboa" userId="4c0abcc15bdc5c59" providerId="LiveId" clId="{22D43B3A-5DE0-48D7-8CF4-3F71AA63D619}" dt="2021-08-12T18:45:12.731" v="10110" actId="20577"/>
          <ac:spMkLst>
            <pc:docMk/>
            <pc:sldMk cId="887025336" sldId="349"/>
            <ac:spMk id="2" creationId="{EC6C92D3-8AE6-4260-8F63-97ED33A064D5}"/>
          </ac:spMkLst>
        </pc:spChg>
        <pc:graphicFrameChg chg="mod">
          <ac:chgData name="Cesar Gamboa" userId="4c0abcc15bdc5c59" providerId="LiveId" clId="{22D43B3A-5DE0-48D7-8CF4-3F71AA63D619}" dt="2021-08-12T18:47:44.739" v="10122" actId="14100"/>
          <ac:graphicFrameMkLst>
            <pc:docMk/>
            <pc:sldMk cId="887025336" sldId="349"/>
            <ac:graphicFrameMk id="13" creationId="{4FB62979-011B-4BFB-BCF9-8CD712EA2332}"/>
          </ac:graphicFrameMkLst>
        </pc:graphicFrameChg>
      </pc:sldChg>
      <pc:sldChg chg="delSp modSp add mod ord">
        <pc:chgData name="Cesar Gamboa" userId="4c0abcc15bdc5c59" providerId="LiveId" clId="{22D43B3A-5DE0-48D7-8CF4-3F71AA63D619}" dt="2021-08-12T19:00:13.010" v="10728" actId="20577"/>
        <pc:sldMkLst>
          <pc:docMk/>
          <pc:sldMk cId="3998126663" sldId="349"/>
        </pc:sldMkLst>
        <pc:spChg chg="mod">
          <ac:chgData name="Cesar Gamboa" userId="4c0abcc15bdc5c59" providerId="LiveId" clId="{22D43B3A-5DE0-48D7-8CF4-3F71AA63D619}" dt="2021-08-12T19:00:13.010" v="10728" actId="20577"/>
          <ac:spMkLst>
            <pc:docMk/>
            <pc:sldMk cId="3998126663" sldId="349"/>
            <ac:spMk id="4" creationId="{ACE4EF85-69A0-4736-9657-2914C80CE08F}"/>
          </ac:spMkLst>
        </pc:spChg>
        <pc:picChg chg="del">
          <ac:chgData name="Cesar Gamboa" userId="4c0abcc15bdc5c59" providerId="LiveId" clId="{22D43B3A-5DE0-48D7-8CF4-3F71AA63D619}" dt="2021-08-12T18:57:08.518" v="10416" actId="478"/>
          <ac:picMkLst>
            <pc:docMk/>
            <pc:sldMk cId="3998126663" sldId="349"/>
            <ac:picMk id="4098" creationId="{4EA445A0-8F0E-4E8F-8D36-483E1F6B4526}"/>
          </ac:picMkLst>
        </pc:picChg>
      </pc:sldChg>
      <pc:sldChg chg="modSp add ord">
        <pc:chgData name="Cesar Gamboa" userId="4c0abcc15bdc5c59" providerId="LiveId" clId="{22D43B3A-5DE0-48D7-8CF4-3F71AA63D619}" dt="2021-08-12T19:02:51.093" v="10752"/>
        <pc:sldMkLst>
          <pc:docMk/>
          <pc:sldMk cId="1448605477" sldId="350"/>
        </pc:sldMkLst>
        <pc:graphicFrameChg chg="mod">
          <ac:chgData name="Cesar Gamboa" userId="4c0abcc15bdc5c59" providerId="LiveId" clId="{22D43B3A-5DE0-48D7-8CF4-3F71AA63D619}" dt="2021-08-12T19:02:42.472" v="10748"/>
          <ac:graphicFrameMkLst>
            <pc:docMk/>
            <pc:sldMk cId="1448605477" sldId="350"/>
            <ac:graphicFrameMk id="5" creationId="{59405A29-4A0F-429B-A6BA-2D3E9946C76A}"/>
          </ac:graphicFrameMkLst>
        </pc:graphicFrameChg>
      </pc:sldChg>
      <pc:sldChg chg="modSp add mod ord">
        <pc:chgData name="Cesar Gamboa" userId="4c0abcc15bdc5c59" providerId="LiveId" clId="{22D43B3A-5DE0-48D7-8CF4-3F71AA63D619}" dt="2021-08-12T19:04:31.268" v="10893" actId="27636"/>
        <pc:sldMkLst>
          <pc:docMk/>
          <pc:sldMk cId="639457737" sldId="351"/>
        </pc:sldMkLst>
        <pc:spChg chg="mod">
          <ac:chgData name="Cesar Gamboa" userId="4c0abcc15bdc5c59" providerId="LiveId" clId="{22D43B3A-5DE0-48D7-8CF4-3F71AA63D619}" dt="2021-08-12T19:03:08.447" v="10775" actId="20577"/>
          <ac:spMkLst>
            <pc:docMk/>
            <pc:sldMk cId="639457737" sldId="351"/>
            <ac:spMk id="2" creationId="{87071E00-ABE1-44FD-92BD-2769C2C9C727}"/>
          </ac:spMkLst>
        </pc:spChg>
        <pc:spChg chg="mod">
          <ac:chgData name="Cesar Gamboa" userId="4c0abcc15bdc5c59" providerId="LiveId" clId="{22D43B3A-5DE0-48D7-8CF4-3F71AA63D619}" dt="2021-08-12T19:04:31.268" v="10893" actId="27636"/>
          <ac:spMkLst>
            <pc:docMk/>
            <pc:sldMk cId="639457737" sldId="351"/>
            <ac:spMk id="3" creationId="{6A7BD30D-629F-49D4-AE04-2D99B365E4B8}"/>
          </ac:spMkLst>
        </pc:spChg>
      </pc:sldChg>
      <pc:sldChg chg="modSp add mod ord modNotesTx">
        <pc:chgData name="Cesar Gamboa" userId="4c0abcc15bdc5c59" providerId="LiveId" clId="{22D43B3A-5DE0-48D7-8CF4-3F71AA63D619}" dt="2021-08-17T17:53:27.597" v="13200" actId="20577"/>
        <pc:sldMkLst>
          <pc:docMk/>
          <pc:sldMk cId="3455280296" sldId="352"/>
        </pc:sldMkLst>
        <pc:spChg chg="mod">
          <ac:chgData name="Cesar Gamboa" userId="4c0abcc15bdc5c59" providerId="LiveId" clId="{22D43B3A-5DE0-48D7-8CF4-3F71AA63D619}" dt="2021-08-12T19:07:51.622" v="10940" actId="20577"/>
          <ac:spMkLst>
            <pc:docMk/>
            <pc:sldMk cId="3455280296" sldId="352"/>
            <ac:spMk id="5" creationId="{8AD2E63C-40F7-4CF4-BE57-F002221AABF4}"/>
          </ac:spMkLst>
        </pc:spChg>
        <pc:spChg chg="mod">
          <ac:chgData name="Cesar Gamboa" userId="4c0abcc15bdc5c59" providerId="LiveId" clId="{22D43B3A-5DE0-48D7-8CF4-3F71AA63D619}" dt="2021-08-12T19:08:59.953" v="10950" actId="20577"/>
          <ac:spMkLst>
            <pc:docMk/>
            <pc:sldMk cId="3455280296" sldId="352"/>
            <ac:spMk id="7" creationId="{AC6B0F61-7EBD-4F5E-9FCC-DDF2A6316994}"/>
          </ac:spMkLst>
        </pc:spChg>
      </pc:sldChg>
      <pc:sldChg chg="add del ord">
        <pc:chgData name="Cesar Gamboa" userId="4c0abcc15bdc5c59" providerId="LiveId" clId="{22D43B3A-5DE0-48D7-8CF4-3F71AA63D619}" dt="2021-08-12T19:07:27.860" v="10897" actId="47"/>
        <pc:sldMkLst>
          <pc:docMk/>
          <pc:sldMk cId="3688624773" sldId="352"/>
        </pc:sldMkLst>
      </pc:sldChg>
      <pc:sldChg chg="addSp delSp modSp add mod ord">
        <pc:chgData name="Cesar Gamboa" userId="4c0abcc15bdc5c59" providerId="LiveId" clId="{22D43B3A-5DE0-48D7-8CF4-3F71AA63D619}" dt="2021-08-13T14:39:53.447" v="13085" actId="6549"/>
        <pc:sldMkLst>
          <pc:docMk/>
          <pc:sldMk cId="46535847" sldId="353"/>
        </pc:sldMkLst>
        <pc:spChg chg="mod">
          <ac:chgData name="Cesar Gamboa" userId="4c0abcc15bdc5c59" providerId="LiveId" clId="{22D43B3A-5DE0-48D7-8CF4-3F71AA63D619}" dt="2021-08-13T14:39:53.447" v="13085" actId="6549"/>
          <ac:spMkLst>
            <pc:docMk/>
            <pc:sldMk cId="46535847" sldId="353"/>
            <ac:spMk id="3" creationId="{DA019A2A-640A-4285-BA5E-7A47E95D04EC}"/>
          </ac:spMkLst>
        </pc:spChg>
        <pc:spChg chg="add del mod">
          <ac:chgData name="Cesar Gamboa" userId="4c0abcc15bdc5c59" providerId="LiveId" clId="{22D43B3A-5DE0-48D7-8CF4-3F71AA63D619}" dt="2021-08-12T19:16:51.764" v="11070"/>
          <ac:spMkLst>
            <pc:docMk/>
            <pc:sldMk cId="46535847" sldId="353"/>
            <ac:spMk id="4" creationId="{5D51DDBA-8929-4035-AB08-D385B430E2BD}"/>
          </ac:spMkLst>
        </pc:spChg>
        <pc:spChg chg="mod">
          <ac:chgData name="Cesar Gamboa" userId="4c0abcc15bdc5c59" providerId="LiveId" clId="{22D43B3A-5DE0-48D7-8CF4-3F71AA63D619}" dt="2021-08-12T19:17:59.826" v="11079" actId="27636"/>
          <ac:spMkLst>
            <pc:docMk/>
            <pc:sldMk cId="46535847" sldId="353"/>
            <ac:spMk id="8" creationId="{34B15840-F8A3-4E0E-8F82-14640A1D3B58}"/>
          </ac:spMkLst>
        </pc:spChg>
        <pc:picChg chg="del">
          <ac:chgData name="Cesar Gamboa" userId="4c0abcc15bdc5c59" providerId="LiveId" clId="{22D43B3A-5DE0-48D7-8CF4-3F71AA63D619}" dt="2021-08-12T19:16:49.090" v="11069" actId="478"/>
          <ac:picMkLst>
            <pc:docMk/>
            <pc:sldMk cId="46535847" sldId="353"/>
            <ac:picMk id="11266" creationId="{BE858F78-6973-4A72-8F35-94C273F49F3A}"/>
          </ac:picMkLst>
        </pc:picChg>
        <pc:picChg chg="add mod">
          <ac:chgData name="Cesar Gamboa" userId="4c0abcc15bdc5c59" providerId="LiveId" clId="{22D43B3A-5DE0-48D7-8CF4-3F71AA63D619}" dt="2021-08-12T19:16:51.764" v="11070"/>
          <ac:picMkLst>
            <pc:docMk/>
            <pc:sldMk cId="46535847" sldId="353"/>
            <ac:picMk id="12290" creationId="{35A8A927-D493-4E96-A1B6-37530F9F1950}"/>
          </ac:picMkLst>
        </pc:picChg>
      </pc:sldChg>
      <pc:sldChg chg="addSp delSp modSp add mod">
        <pc:chgData name="Cesar Gamboa" userId="4c0abcc15bdc5c59" providerId="LiveId" clId="{22D43B3A-5DE0-48D7-8CF4-3F71AA63D619}" dt="2021-08-13T14:40:00.345" v="13087" actId="6549"/>
        <pc:sldMkLst>
          <pc:docMk/>
          <pc:sldMk cId="1673237267" sldId="354"/>
        </pc:sldMkLst>
        <pc:spChg chg="mod">
          <ac:chgData name="Cesar Gamboa" userId="4c0abcc15bdc5c59" providerId="LiveId" clId="{22D43B3A-5DE0-48D7-8CF4-3F71AA63D619}" dt="2021-08-13T14:40:00.345" v="13087" actId="6549"/>
          <ac:spMkLst>
            <pc:docMk/>
            <pc:sldMk cId="1673237267" sldId="354"/>
            <ac:spMk id="3" creationId="{DA019A2A-640A-4285-BA5E-7A47E95D04EC}"/>
          </ac:spMkLst>
        </pc:spChg>
        <pc:spChg chg="add del mod">
          <ac:chgData name="Cesar Gamboa" userId="4c0abcc15bdc5c59" providerId="LiveId" clId="{22D43B3A-5DE0-48D7-8CF4-3F71AA63D619}" dt="2021-08-12T19:18:31.712" v="11082" actId="478"/>
          <ac:spMkLst>
            <pc:docMk/>
            <pc:sldMk cId="1673237267" sldId="354"/>
            <ac:spMk id="4" creationId="{8C39A294-3305-4BDB-9F66-B36A2FD57943}"/>
          </ac:spMkLst>
        </pc:spChg>
        <pc:spChg chg="add del mod">
          <ac:chgData name="Cesar Gamboa" userId="4c0abcc15bdc5c59" providerId="LiveId" clId="{22D43B3A-5DE0-48D7-8CF4-3F71AA63D619}" dt="2021-08-12T19:19:07.226" v="11095" actId="20577"/>
          <ac:spMkLst>
            <pc:docMk/>
            <pc:sldMk cId="1673237267" sldId="354"/>
            <ac:spMk id="8" creationId="{34B15840-F8A3-4E0E-8F82-14640A1D3B58}"/>
          </ac:spMkLst>
        </pc:spChg>
        <pc:picChg chg="del">
          <ac:chgData name="Cesar Gamboa" userId="4c0abcc15bdc5c59" providerId="LiveId" clId="{22D43B3A-5DE0-48D7-8CF4-3F71AA63D619}" dt="2021-08-12T19:18:30.177" v="11081" actId="478"/>
          <ac:picMkLst>
            <pc:docMk/>
            <pc:sldMk cId="1673237267" sldId="354"/>
            <ac:picMk id="12290" creationId="{35A8A927-D493-4E96-A1B6-37530F9F1950}"/>
          </ac:picMkLst>
        </pc:picChg>
      </pc:sldChg>
      <pc:sldChg chg="addSp delSp modSp add mod ord modNotesTx">
        <pc:chgData name="Cesar Gamboa" userId="4c0abcc15bdc5c59" providerId="LiveId" clId="{22D43B3A-5DE0-48D7-8CF4-3F71AA63D619}" dt="2021-08-17T17:55:57.941" v="13264" actId="20577"/>
        <pc:sldMkLst>
          <pc:docMk/>
          <pc:sldMk cId="3262743409" sldId="355"/>
        </pc:sldMkLst>
        <pc:spChg chg="mod">
          <ac:chgData name="Cesar Gamboa" userId="4c0abcc15bdc5c59" providerId="LiveId" clId="{22D43B3A-5DE0-48D7-8CF4-3F71AA63D619}" dt="2021-08-13T14:40:06.548" v="13090" actId="20577"/>
          <ac:spMkLst>
            <pc:docMk/>
            <pc:sldMk cId="3262743409" sldId="355"/>
            <ac:spMk id="3" creationId="{DA019A2A-640A-4285-BA5E-7A47E95D04EC}"/>
          </ac:spMkLst>
        </pc:spChg>
        <pc:spChg chg="add del mod">
          <ac:chgData name="Cesar Gamboa" userId="4c0abcc15bdc5c59" providerId="LiveId" clId="{22D43B3A-5DE0-48D7-8CF4-3F71AA63D619}" dt="2021-08-12T19:23:29.471" v="11104"/>
          <ac:spMkLst>
            <pc:docMk/>
            <pc:sldMk cId="3262743409" sldId="355"/>
            <ac:spMk id="4" creationId="{DAA92E5C-E323-4692-A26D-83097A7400EB}"/>
          </ac:spMkLst>
        </pc:spChg>
        <pc:spChg chg="mod">
          <ac:chgData name="Cesar Gamboa" userId="4c0abcc15bdc5c59" providerId="LiveId" clId="{22D43B3A-5DE0-48D7-8CF4-3F71AA63D619}" dt="2021-08-12T19:25:57.994" v="11250" actId="20577"/>
          <ac:spMkLst>
            <pc:docMk/>
            <pc:sldMk cId="3262743409" sldId="355"/>
            <ac:spMk id="8" creationId="{34B15840-F8A3-4E0E-8F82-14640A1D3B58}"/>
          </ac:spMkLst>
        </pc:spChg>
        <pc:picChg chg="del">
          <ac:chgData name="Cesar Gamboa" userId="4c0abcc15bdc5c59" providerId="LiveId" clId="{22D43B3A-5DE0-48D7-8CF4-3F71AA63D619}" dt="2021-08-12T19:20:26.059" v="11103" actId="478"/>
          <ac:picMkLst>
            <pc:docMk/>
            <pc:sldMk cId="3262743409" sldId="355"/>
            <ac:picMk id="12290" creationId="{35A8A927-D493-4E96-A1B6-37530F9F1950}"/>
          </ac:picMkLst>
        </pc:picChg>
        <pc:picChg chg="add mod">
          <ac:chgData name="Cesar Gamboa" userId="4c0abcc15bdc5c59" providerId="LiveId" clId="{22D43B3A-5DE0-48D7-8CF4-3F71AA63D619}" dt="2021-08-12T19:23:29.471" v="11104"/>
          <ac:picMkLst>
            <pc:docMk/>
            <pc:sldMk cId="3262743409" sldId="355"/>
            <ac:picMk id="13314" creationId="{E24AE484-B0EB-42C6-87FF-9938B6C7092B}"/>
          </ac:picMkLst>
        </pc:picChg>
      </pc:sldChg>
      <pc:sldChg chg="addSp modSp add mod ord modNotesTx">
        <pc:chgData name="Cesar Gamboa" userId="4c0abcc15bdc5c59" providerId="LiveId" clId="{22D43B3A-5DE0-48D7-8CF4-3F71AA63D619}" dt="2021-08-20T12:39:50.830" v="13384" actId="20577"/>
        <pc:sldMkLst>
          <pc:docMk/>
          <pc:sldMk cId="4229446408" sldId="356"/>
        </pc:sldMkLst>
        <pc:spChg chg="mod">
          <ac:chgData name="Cesar Gamboa" userId="4c0abcc15bdc5c59" providerId="LiveId" clId="{22D43B3A-5DE0-48D7-8CF4-3F71AA63D619}" dt="2021-08-12T19:28:50.903" v="11319" actId="20577"/>
          <ac:spMkLst>
            <pc:docMk/>
            <pc:sldMk cId="4229446408" sldId="356"/>
            <ac:spMk id="5" creationId="{8AD2E63C-40F7-4CF4-BE57-F002221AABF4}"/>
          </ac:spMkLst>
        </pc:spChg>
        <pc:spChg chg="mod">
          <ac:chgData name="Cesar Gamboa" userId="4c0abcc15bdc5c59" providerId="LiveId" clId="{22D43B3A-5DE0-48D7-8CF4-3F71AA63D619}" dt="2021-08-20T12:39:50.830" v="13384" actId="20577"/>
          <ac:spMkLst>
            <pc:docMk/>
            <pc:sldMk cId="4229446408" sldId="356"/>
            <ac:spMk id="7" creationId="{AC6B0F61-7EBD-4F5E-9FCC-DDF2A6316994}"/>
          </ac:spMkLst>
        </pc:spChg>
        <pc:picChg chg="add mod">
          <ac:chgData name="Cesar Gamboa" userId="4c0abcc15bdc5c59" providerId="LiveId" clId="{22D43B3A-5DE0-48D7-8CF4-3F71AA63D619}" dt="2021-08-12T19:30:32.117" v="11436" actId="14100"/>
          <ac:picMkLst>
            <pc:docMk/>
            <pc:sldMk cId="4229446408" sldId="356"/>
            <ac:picMk id="8" creationId="{FD52B845-DC0F-4AA5-84E3-7B4BB46764FC}"/>
          </ac:picMkLst>
        </pc:picChg>
      </pc:sldChg>
      <pc:sldChg chg="addSp delSp modSp add mod modNotesTx">
        <pc:chgData name="Cesar Gamboa" userId="4c0abcc15bdc5c59" providerId="LiveId" clId="{22D43B3A-5DE0-48D7-8CF4-3F71AA63D619}" dt="2021-08-17T17:56:54.325" v="13335" actId="20577"/>
        <pc:sldMkLst>
          <pc:docMk/>
          <pc:sldMk cId="3982233323" sldId="357"/>
        </pc:sldMkLst>
        <pc:spChg chg="mod">
          <ac:chgData name="Cesar Gamboa" userId="4c0abcc15bdc5c59" providerId="LiveId" clId="{22D43B3A-5DE0-48D7-8CF4-3F71AA63D619}" dt="2021-08-12T19:32:06.542" v="11594" actId="20577"/>
          <ac:spMkLst>
            <pc:docMk/>
            <pc:sldMk cId="3982233323" sldId="357"/>
            <ac:spMk id="5" creationId="{8AD2E63C-40F7-4CF4-BE57-F002221AABF4}"/>
          </ac:spMkLst>
        </pc:spChg>
        <pc:spChg chg="del">
          <ac:chgData name="Cesar Gamboa" userId="4c0abcc15bdc5c59" providerId="LiveId" clId="{22D43B3A-5DE0-48D7-8CF4-3F71AA63D619}" dt="2021-08-12T19:32:09.788" v="11595" actId="478"/>
          <ac:spMkLst>
            <pc:docMk/>
            <pc:sldMk cId="3982233323" sldId="357"/>
            <ac:spMk id="7" creationId="{AC6B0F61-7EBD-4F5E-9FCC-DDF2A6316994}"/>
          </ac:spMkLst>
        </pc:spChg>
        <pc:picChg chg="add del mod">
          <ac:chgData name="Cesar Gamboa" userId="4c0abcc15bdc5c59" providerId="LiveId" clId="{22D43B3A-5DE0-48D7-8CF4-3F71AA63D619}" dt="2021-08-12T19:33:04.850" v="11620" actId="14100"/>
          <ac:picMkLst>
            <pc:docMk/>
            <pc:sldMk cId="3982233323" sldId="357"/>
            <ac:picMk id="8" creationId="{FD52B845-DC0F-4AA5-84E3-7B4BB46764FC}"/>
          </ac:picMkLst>
        </pc:picChg>
        <pc:picChg chg="add mod">
          <ac:chgData name="Cesar Gamboa" userId="4c0abcc15bdc5c59" providerId="LiveId" clId="{22D43B3A-5DE0-48D7-8CF4-3F71AA63D619}" dt="2021-08-12T19:32:44.925" v="11612"/>
          <ac:picMkLst>
            <pc:docMk/>
            <pc:sldMk cId="3982233323" sldId="357"/>
            <ac:picMk id="9" creationId="{4552228D-FFE4-408E-AE74-1BA36022B69B}"/>
          </ac:picMkLst>
        </pc:picChg>
        <pc:picChg chg="add mod">
          <ac:chgData name="Cesar Gamboa" userId="4c0abcc15bdc5c59" providerId="LiveId" clId="{22D43B3A-5DE0-48D7-8CF4-3F71AA63D619}" dt="2021-08-12T19:32:42.473" v="11607"/>
          <ac:picMkLst>
            <pc:docMk/>
            <pc:sldMk cId="3982233323" sldId="357"/>
            <ac:picMk id="10" creationId="{34AC85AB-372D-49CD-8511-6661CBE559B0}"/>
          </ac:picMkLst>
        </pc:picChg>
        <pc:picChg chg="add mod">
          <ac:chgData name="Cesar Gamboa" userId="4c0abcc15bdc5c59" providerId="LiveId" clId="{22D43B3A-5DE0-48D7-8CF4-3F71AA63D619}" dt="2021-08-12T19:33:12.491" v="11634" actId="1076"/>
          <ac:picMkLst>
            <pc:docMk/>
            <pc:sldMk cId="3982233323" sldId="357"/>
            <ac:picMk id="11" creationId="{1587A98B-8653-4143-8511-5BD732A56662}"/>
          </ac:picMkLst>
        </pc:picChg>
      </pc:sldChg>
      <pc:sldChg chg="addSp delSp modSp add mod modNotesTx">
        <pc:chgData name="Cesar Gamboa" userId="4c0abcc15bdc5c59" providerId="LiveId" clId="{22D43B3A-5DE0-48D7-8CF4-3F71AA63D619}" dt="2021-08-12T19:35:57.329" v="11711" actId="1037"/>
        <pc:sldMkLst>
          <pc:docMk/>
          <pc:sldMk cId="1175742055" sldId="358"/>
        </pc:sldMkLst>
        <pc:spChg chg="mod">
          <ac:chgData name="Cesar Gamboa" userId="4c0abcc15bdc5c59" providerId="LiveId" clId="{22D43B3A-5DE0-48D7-8CF4-3F71AA63D619}" dt="2021-08-12T19:34:14.532" v="11657" actId="20577"/>
          <ac:spMkLst>
            <pc:docMk/>
            <pc:sldMk cId="1175742055" sldId="358"/>
            <ac:spMk id="5" creationId="{8AD2E63C-40F7-4CF4-BE57-F002221AABF4}"/>
          </ac:spMkLst>
        </pc:spChg>
        <pc:picChg chg="add del">
          <ac:chgData name="Cesar Gamboa" userId="4c0abcc15bdc5c59" providerId="LiveId" clId="{22D43B3A-5DE0-48D7-8CF4-3F71AA63D619}" dt="2021-08-12T19:35:01.077" v="11667" actId="478"/>
          <ac:picMkLst>
            <pc:docMk/>
            <pc:sldMk cId="1175742055" sldId="358"/>
            <ac:picMk id="8" creationId="{FD52B845-DC0F-4AA5-84E3-7B4BB46764FC}"/>
          </ac:picMkLst>
        </pc:picChg>
        <pc:picChg chg="add mod">
          <ac:chgData name="Cesar Gamboa" userId="4c0abcc15bdc5c59" providerId="LiveId" clId="{22D43B3A-5DE0-48D7-8CF4-3F71AA63D619}" dt="2021-08-12T19:34:24.494" v="11659"/>
          <ac:picMkLst>
            <pc:docMk/>
            <pc:sldMk cId="1175742055" sldId="358"/>
            <ac:picMk id="9" creationId="{A55BC17D-747B-4815-A127-B92C0C34C46B}"/>
          </ac:picMkLst>
        </pc:picChg>
        <pc:picChg chg="add del mod ord">
          <ac:chgData name="Cesar Gamboa" userId="4c0abcc15bdc5c59" providerId="LiveId" clId="{22D43B3A-5DE0-48D7-8CF4-3F71AA63D619}" dt="2021-08-12T19:34:58.209" v="11665" actId="478"/>
          <ac:picMkLst>
            <pc:docMk/>
            <pc:sldMk cId="1175742055" sldId="358"/>
            <ac:picMk id="10" creationId="{6B676E56-E993-4C08-AD41-2FFC55941BFC}"/>
          </ac:picMkLst>
        </pc:picChg>
        <pc:picChg chg="del">
          <ac:chgData name="Cesar Gamboa" userId="4c0abcc15bdc5c59" providerId="LiveId" clId="{22D43B3A-5DE0-48D7-8CF4-3F71AA63D619}" dt="2021-08-12T19:35:52.642" v="11683" actId="478"/>
          <ac:picMkLst>
            <pc:docMk/>
            <pc:sldMk cId="1175742055" sldId="358"/>
            <ac:picMk id="11" creationId="{1587A98B-8653-4143-8511-5BD732A56662}"/>
          </ac:picMkLst>
        </pc:picChg>
        <pc:picChg chg="add mod">
          <ac:chgData name="Cesar Gamboa" userId="4c0abcc15bdc5c59" providerId="LiveId" clId="{22D43B3A-5DE0-48D7-8CF4-3F71AA63D619}" dt="2021-08-12T19:35:57.329" v="11711" actId="1037"/>
          <ac:picMkLst>
            <pc:docMk/>
            <pc:sldMk cId="1175742055" sldId="358"/>
            <ac:picMk id="12" creationId="{0946BBF9-1B70-4FE2-B9BF-6BB6B3DA434D}"/>
          </ac:picMkLst>
        </pc:picChg>
      </pc:sldChg>
      <pc:sldChg chg="addSp delSp modSp add mod modNotesTx">
        <pc:chgData name="Cesar Gamboa" userId="4c0abcc15bdc5c59" providerId="LiveId" clId="{22D43B3A-5DE0-48D7-8CF4-3F71AA63D619}" dt="2021-08-12T19:49:04.698" v="11743" actId="20577"/>
        <pc:sldMkLst>
          <pc:docMk/>
          <pc:sldMk cId="2577578728" sldId="359"/>
        </pc:sldMkLst>
        <pc:spChg chg="mod">
          <ac:chgData name="Cesar Gamboa" userId="4c0abcc15bdc5c59" providerId="LiveId" clId="{22D43B3A-5DE0-48D7-8CF4-3F71AA63D619}" dt="2021-08-12T19:36:12.029" v="11723" actId="20577"/>
          <ac:spMkLst>
            <pc:docMk/>
            <pc:sldMk cId="2577578728" sldId="359"/>
            <ac:spMk id="5" creationId="{8AD2E63C-40F7-4CF4-BE57-F002221AABF4}"/>
          </ac:spMkLst>
        </pc:spChg>
        <pc:spChg chg="add del mod">
          <ac:chgData name="Cesar Gamboa" userId="4c0abcc15bdc5c59" providerId="LiveId" clId="{22D43B3A-5DE0-48D7-8CF4-3F71AA63D619}" dt="2021-08-12T19:36:55.514" v="11728" actId="478"/>
          <ac:spMkLst>
            <pc:docMk/>
            <pc:sldMk cId="2577578728" sldId="359"/>
            <ac:spMk id="9" creationId="{85033FDB-9693-4FDC-B664-91196552672D}"/>
          </ac:spMkLst>
        </pc:spChg>
        <pc:spChg chg="add mod">
          <ac:chgData name="Cesar Gamboa" userId="4c0abcc15bdc5c59" providerId="LiveId" clId="{22D43B3A-5DE0-48D7-8CF4-3F71AA63D619}" dt="2021-08-12T19:37:34.569" v="11736" actId="20577"/>
          <ac:spMkLst>
            <pc:docMk/>
            <pc:sldMk cId="2577578728" sldId="359"/>
            <ac:spMk id="10" creationId="{0261D4ED-B2F1-401E-B895-E9447AA06BB8}"/>
          </ac:spMkLst>
        </pc:spChg>
        <pc:picChg chg="del">
          <ac:chgData name="Cesar Gamboa" userId="4c0abcc15bdc5c59" providerId="LiveId" clId="{22D43B3A-5DE0-48D7-8CF4-3F71AA63D619}" dt="2021-08-12T19:36:27.081" v="11726" actId="478"/>
          <ac:picMkLst>
            <pc:docMk/>
            <pc:sldMk cId="2577578728" sldId="359"/>
            <ac:picMk id="8" creationId="{FD52B845-DC0F-4AA5-84E3-7B4BB46764FC}"/>
          </ac:picMkLst>
        </pc:picChg>
        <pc:picChg chg="del">
          <ac:chgData name="Cesar Gamboa" userId="4c0abcc15bdc5c59" providerId="LiveId" clId="{22D43B3A-5DE0-48D7-8CF4-3F71AA63D619}" dt="2021-08-12T19:36:26.704" v="11725" actId="478"/>
          <ac:picMkLst>
            <pc:docMk/>
            <pc:sldMk cId="2577578728" sldId="359"/>
            <ac:picMk id="12" creationId="{0946BBF9-1B70-4FE2-B9BF-6BB6B3DA434D}"/>
          </ac:picMkLst>
        </pc:picChg>
      </pc:sldChg>
      <pc:sldChg chg="addSp delSp modSp add mod modNotesTx">
        <pc:chgData name="Cesar Gamboa" userId="4c0abcc15bdc5c59" providerId="LiveId" clId="{22D43B3A-5DE0-48D7-8CF4-3F71AA63D619}" dt="2021-08-12T19:51:13.526" v="11862" actId="20577"/>
        <pc:sldMkLst>
          <pc:docMk/>
          <pc:sldMk cId="3113132430" sldId="360"/>
        </pc:sldMkLst>
        <pc:picChg chg="add mod">
          <ac:chgData name="Cesar Gamboa" userId="4c0abcc15bdc5c59" providerId="LiveId" clId="{22D43B3A-5DE0-48D7-8CF4-3F71AA63D619}" dt="2021-08-12T19:48:53.654" v="11742" actId="1076"/>
          <ac:picMkLst>
            <pc:docMk/>
            <pc:sldMk cId="3113132430" sldId="360"/>
            <ac:picMk id="9" creationId="{78825880-1895-4AEF-9377-7838FAEDC6A2}"/>
          </ac:picMkLst>
        </pc:picChg>
        <pc:picChg chg="del">
          <ac:chgData name="Cesar Gamboa" userId="4c0abcc15bdc5c59" providerId="LiveId" clId="{22D43B3A-5DE0-48D7-8CF4-3F71AA63D619}" dt="2021-08-12T19:48:42.413" v="11737" actId="478"/>
          <ac:picMkLst>
            <pc:docMk/>
            <pc:sldMk cId="3113132430" sldId="360"/>
            <ac:picMk id="12" creationId="{0946BBF9-1B70-4FE2-B9BF-6BB6B3DA434D}"/>
          </ac:picMkLst>
        </pc:picChg>
      </pc:sldChg>
      <pc:sldChg chg="modSp add mod ord">
        <pc:chgData name="Cesar Gamboa" userId="4c0abcc15bdc5c59" providerId="LiveId" clId="{22D43B3A-5DE0-48D7-8CF4-3F71AA63D619}" dt="2021-08-12T19:52:37.059" v="11955" actId="20577"/>
        <pc:sldMkLst>
          <pc:docMk/>
          <pc:sldMk cId="3804389086" sldId="361"/>
        </pc:sldMkLst>
        <pc:spChg chg="mod">
          <ac:chgData name="Cesar Gamboa" userId="4c0abcc15bdc5c59" providerId="LiveId" clId="{22D43B3A-5DE0-48D7-8CF4-3F71AA63D619}" dt="2021-08-12T19:52:37.059" v="11955" actId="20577"/>
          <ac:spMkLst>
            <pc:docMk/>
            <pc:sldMk cId="3804389086" sldId="361"/>
            <ac:spMk id="4" creationId="{ACE4EF85-69A0-4736-9657-2914C80CE08F}"/>
          </ac:spMkLst>
        </pc:spChg>
      </pc:sldChg>
      <pc:sldChg chg="modSp add ord">
        <pc:chgData name="Cesar Gamboa" userId="4c0abcc15bdc5c59" providerId="LiveId" clId="{22D43B3A-5DE0-48D7-8CF4-3F71AA63D619}" dt="2021-08-12T19:53:05.260" v="11965"/>
        <pc:sldMkLst>
          <pc:docMk/>
          <pc:sldMk cId="2581774514" sldId="362"/>
        </pc:sldMkLst>
        <pc:graphicFrameChg chg="mod">
          <ac:chgData name="Cesar Gamboa" userId="4c0abcc15bdc5c59" providerId="LiveId" clId="{22D43B3A-5DE0-48D7-8CF4-3F71AA63D619}" dt="2021-08-12T19:53:05.260" v="11965"/>
          <ac:graphicFrameMkLst>
            <pc:docMk/>
            <pc:sldMk cId="2581774514" sldId="362"/>
            <ac:graphicFrameMk id="5" creationId="{59405A29-4A0F-429B-A6BA-2D3E9946C76A}"/>
          </ac:graphicFrameMkLst>
        </pc:graphicFrameChg>
      </pc:sldChg>
      <pc:sldChg chg="modSp add mod ord">
        <pc:chgData name="Cesar Gamboa" userId="4c0abcc15bdc5c59" providerId="LiveId" clId="{22D43B3A-5DE0-48D7-8CF4-3F71AA63D619}" dt="2021-08-12T19:55:05.402" v="12041" actId="20577"/>
        <pc:sldMkLst>
          <pc:docMk/>
          <pc:sldMk cId="3447035650" sldId="363"/>
        </pc:sldMkLst>
        <pc:spChg chg="mod">
          <ac:chgData name="Cesar Gamboa" userId="4c0abcc15bdc5c59" providerId="LiveId" clId="{22D43B3A-5DE0-48D7-8CF4-3F71AA63D619}" dt="2021-08-12T19:53:26.293" v="11976" actId="20577"/>
          <ac:spMkLst>
            <pc:docMk/>
            <pc:sldMk cId="3447035650" sldId="363"/>
            <ac:spMk id="2" creationId="{87071E00-ABE1-44FD-92BD-2769C2C9C727}"/>
          </ac:spMkLst>
        </pc:spChg>
        <pc:spChg chg="mod">
          <ac:chgData name="Cesar Gamboa" userId="4c0abcc15bdc5c59" providerId="LiveId" clId="{22D43B3A-5DE0-48D7-8CF4-3F71AA63D619}" dt="2021-08-12T19:55:05.402" v="12041" actId="20577"/>
          <ac:spMkLst>
            <pc:docMk/>
            <pc:sldMk cId="3447035650" sldId="363"/>
            <ac:spMk id="3" creationId="{6A7BD30D-629F-49D4-AE04-2D99B365E4B8}"/>
          </ac:spMkLst>
        </pc:spChg>
      </pc:sldChg>
      <pc:sldChg chg="modSp add mod ord modNotesTx">
        <pc:chgData name="Cesar Gamboa" userId="4c0abcc15bdc5c59" providerId="LiveId" clId="{22D43B3A-5DE0-48D7-8CF4-3F71AA63D619}" dt="2021-08-12T19:57:15.344" v="12254" actId="20577"/>
        <pc:sldMkLst>
          <pc:docMk/>
          <pc:sldMk cId="3370378075" sldId="364"/>
        </pc:sldMkLst>
        <pc:spChg chg="mod">
          <ac:chgData name="Cesar Gamboa" userId="4c0abcc15bdc5c59" providerId="LiveId" clId="{22D43B3A-5DE0-48D7-8CF4-3F71AA63D619}" dt="2021-08-12T19:55:17.174" v="12083" actId="20577"/>
          <ac:spMkLst>
            <pc:docMk/>
            <pc:sldMk cId="3370378075" sldId="364"/>
            <ac:spMk id="5" creationId="{8AD2E63C-40F7-4CF4-BE57-F002221AABF4}"/>
          </ac:spMkLst>
        </pc:spChg>
        <pc:spChg chg="mod">
          <ac:chgData name="Cesar Gamboa" userId="4c0abcc15bdc5c59" providerId="LiveId" clId="{22D43B3A-5DE0-48D7-8CF4-3F71AA63D619}" dt="2021-08-12T19:56:27.024" v="12196" actId="20577"/>
          <ac:spMkLst>
            <pc:docMk/>
            <pc:sldMk cId="3370378075" sldId="364"/>
            <ac:spMk id="6" creationId="{F3317B3A-F74B-4C4D-837E-EF535894307C}"/>
          </ac:spMkLst>
        </pc:spChg>
      </pc:sldChg>
      <pc:sldChg chg="addSp modSp add del mod ord">
        <pc:chgData name="Cesar Gamboa" userId="4c0abcc15bdc5c59" providerId="LiveId" clId="{22D43B3A-5DE0-48D7-8CF4-3F71AA63D619}" dt="2021-08-12T20:03:55.492" v="12323" actId="47"/>
        <pc:sldMkLst>
          <pc:docMk/>
          <pc:sldMk cId="235573224" sldId="365"/>
        </pc:sldMkLst>
        <pc:spChg chg="mod">
          <ac:chgData name="Cesar Gamboa" userId="4c0abcc15bdc5c59" providerId="LiveId" clId="{22D43B3A-5DE0-48D7-8CF4-3F71AA63D619}" dt="2021-08-12T20:00:11.149" v="12258"/>
          <ac:spMkLst>
            <pc:docMk/>
            <pc:sldMk cId="235573224" sldId="365"/>
            <ac:spMk id="2" creationId="{EC6C92D3-8AE6-4260-8F63-97ED33A064D5}"/>
          </ac:spMkLst>
        </pc:spChg>
        <pc:graphicFrameChg chg="mod">
          <ac:chgData name="Cesar Gamboa" userId="4c0abcc15bdc5c59" providerId="LiveId" clId="{22D43B3A-5DE0-48D7-8CF4-3F71AA63D619}" dt="2021-08-12T20:03:46.901" v="12322"/>
          <ac:graphicFrameMkLst>
            <pc:docMk/>
            <pc:sldMk cId="235573224" sldId="365"/>
            <ac:graphicFrameMk id="13" creationId="{4FB62979-011B-4BFB-BCF9-8CD712EA2332}"/>
          </ac:graphicFrameMkLst>
        </pc:graphicFrameChg>
        <pc:picChg chg="add mod">
          <ac:chgData name="Cesar Gamboa" userId="4c0abcc15bdc5c59" providerId="LiveId" clId="{22D43B3A-5DE0-48D7-8CF4-3F71AA63D619}" dt="2021-08-12T20:02:13.920" v="12314" actId="1076"/>
          <ac:picMkLst>
            <pc:docMk/>
            <pc:sldMk cId="235573224" sldId="365"/>
            <ac:picMk id="5" creationId="{2A1D7013-C77D-4D07-BF9A-A3D41DB90E61}"/>
          </ac:picMkLst>
        </pc:picChg>
      </pc:sldChg>
      <pc:sldChg chg="modSp add mod modNotesTx">
        <pc:chgData name="Cesar Gamboa" userId="4c0abcc15bdc5c59" providerId="LiveId" clId="{22D43B3A-5DE0-48D7-8CF4-3F71AA63D619}" dt="2021-08-20T03:37:23.698" v="13383" actId="20577"/>
        <pc:sldMkLst>
          <pc:docMk/>
          <pc:sldMk cId="2946706194" sldId="365"/>
        </pc:sldMkLst>
        <pc:spChg chg="mod">
          <ac:chgData name="Cesar Gamboa" userId="4c0abcc15bdc5c59" providerId="LiveId" clId="{22D43B3A-5DE0-48D7-8CF4-3F71AA63D619}" dt="2021-08-20T03:36:45.832" v="13379" actId="5793"/>
          <ac:spMkLst>
            <pc:docMk/>
            <pc:sldMk cId="2946706194" sldId="365"/>
            <ac:spMk id="6" creationId="{F3317B3A-F74B-4C4D-837E-EF535894307C}"/>
          </ac:spMkLst>
        </pc:spChg>
      </pc:sldChg>
      <pc:sldChg chg="addSp delSp modSp add mod ord modNotesTx">
        <pc:chgData name="Cesar Gamboa" userId="4c0abcc15bdc5c59" providerId="LiveId" clId="{22D43B3A-5DE0-48D7-8CF4-3F71AA63D619}" dt="2021-08-13T14:40:32.954" v="13093" actId="6549"/>
        <pc:sldMkLst>
          <pc:docMk/>
          <pc:sldMk cId="431147690" sldId="366"/>
        </pc:sldMkLst>
        <pc:spChg chg="mod">
          <ac:chgData name="Cesar Gamboa" userId="4c0abcc15bdc5c59" providerId="LiveId" clId="{22D43B3A-5DE0-48D7-8CF4-3F71AA63D619}" dt="2021-08-13T14:40:32.954" v="13093" actId="6549"/>
          <ac:spMkLst>
            <pc:docMk/>
            <pc:sldMk cId="431147690" sldId="366"/>
            <ac:spMk id="3" creationId="{DA019A2A-640A-4285-BA5E-7A47E95D04EC}"/>
          </ac:spMkLst>
        </pc:spChg>
        <pc:spChg chg="add del mod">
          <ac:chgData name="Cesar Gamboa" userId="4c0abcc15bdc5c59" providerId="LiveId" clId="{22D43B3A-5DE0-48D7-8CF4-3F71AA63D619}" dt="2021-08-12T20:08:30.968" v="12481"/>
          <ac:spMkLst>
            <pc:docMk/>
            <pc:sldMk cId="431147690" sldId="366"/>
            <ac:spMk id="4" creationId="{7EED5DFE-4054-4637-BA42-398C3F8F38A9}"/>
          </ac:spMkLst>
        </pc:spChg>
        <pc:spChg chg="mod">
          <ac:chgData name="Cesar Gamboa" userId="4c0abcc15bdc5c59" providerId="LiveId" clId="{22D43B3A-5DE0-48D7-8CF4-3F71AA63D619}" dt="2021-08-12T20:07:55.665" v="12479" actId="20577"/>
          <ac:spMkLst>
            <pc:docMk/>
            <pc:sldMk cId="431147690" sldId="366"/>
            <ac:spMk id="8" creationId="{34B15840-F8A3-4E0E-8F82-14640A1D3B58}"/>
          </ac:spMkLst>
        </pc:spChg>
        <pc:picChg chg="del">
          <ac:chgData name="Cesar Gamboa" userId="4c0abcc15bdc5c59" providerId="LiveId" clId="{22D43B3A-5DE0-48D7-8CF4-3F71AA63D619}" dt="2021-08-12T20:08:25.160" v="12480" actId="478"/>
          <ac:picMkLst>
            <pc:docMk/>
            <pc:sldMk cId="431147690" sldId="366"/>
            <ac:picMk id="13314" creationId="{E24AE484-B0EB-42C6-87FF-9938B6C7092B}"/>
          </ac:picMkLst>
        </pc:picChg>
        <pc:picChg chg="add mod">
          <ac:chgData name="Cesar Gamboa" userId="4c0abcc15bdc5c59" providerId="LiveId" clId="{22D43B3A-5DE0-48D7-8CF4-3F71AA63D619}" dt="2021-08-12T20:08:30.968" v="12481"/>
          <ac:picMkLst>
            <pc:docMk/>
            <pc:sldMk cId="431147690" sldId="366"/>
            <ac:picMk id="14338" creationId="{205A1C7B-29CA-4940-B4E5-189C5FED7508}"/>
          </ac:picMkLst>
        </pc:picChg>
      </pc:sldChg>
      <pc:sldChg chg="modSp add mod modNotesTx">
        <pc:chgData name="Cesar Gamboa" userId="4c0abcc15bdc5c59" providerId="LiveId" clId="{22D43B3A-5DE0-48D7-8CF4-3F71AA63D619}" dt="2021-08-13T14:40:38.560" v="13096" actId="6549"/>
        <pc:sldMkLst>
          <pc:docMk/>
          <pc:sldMk cId="646842185" sldId="367"/>
        </pc:sldMkLst>
        <pc:spChg chg="mod">
          <ac:chgData name="Cesar Gamboa" userId="4c0abcc15bdc5c59" providerId="LiveId" clId="{22D43B3A-5DE0-48D7-8CF4-3F71AA63D619}" dt="2021-08-13T14:40:38.560" v="13096" actId="6549"/>
          <ac:spMkLst>
            <pc:docMk/>
            <pc:sldMk cId="646842185" sldId="367"/>
            <ac:spMk id="3" creationId="{DA019A2A-640A-4285-BA5E-7A47E95D04EC}"/>
          </ac:spMkLst>
        </pc:spChg>
        <pc:spChg chg="mod">
          <ac:chgData name="Cesar Gamboa" userId="4c0abcc15bdc5c59" providerId="LiveId" clId="{22D43B3A-5DE0-48D7-8CF4-3F71AA63D619}" dt="2021-08-12T20:10:15.473" v="12490" actId="5793"/>
          <ac:spMkLst>
            <pc:docMk/>
            <pc:sldMk cId="646842185" sldId="367"/>
            <ac:spMk id="8" creationId="{34B15840-F8A3-4E0E-8F82-14640A1D3B58}"/>
          </ac:spMkLst>
        </pc:spChg>
      </pc:sldChg>
      <pc:sldChg chg="addSp delSp modSp add mod ord modNotesTx">
        <pc:chgData name="Cesar Gamboa" userId="4c0abcc15bdc5c59" providerId="LiveId" clId="{22D43B3A-5DE0-48D7-8CF4-3F71AA63D619}" dt="2021-08-13T14:40:45.807" v="13101" actId="20577"/>
        <pc:sldMkLst>
          <pc:docMk/>
          <pc:sldMk cId="2318674610" sldId="368"/>
        </pc:sldMkLst>
        <pc:spChg chg="mod">
          <ac:chgData name="Cesar Gamboa" userId="4c0abcc15bdc5c59" providerId="LiveId" clId="{22D43B3A-5DE0-48D7-8CF4-3F71AA63D619}" dt="2021-08-13T14:40:45.807" v="13101" actId="20577"/>
          <ac:spMkLst>
            <pc:docMk/>
            <pc:sldMk cId="2318674610" sldId="368"/>
            <ac:spMk id="3" creationId="{DA019A2A-640A-4285-BA5E-7A47E95D04EC}"/>
          </ac:spMkLst>
        </pc:spChg>
        <pc:spChg chg="add del mod">
          <ac:chgData name="Cesar Gamboa" userId="4c0abcc15bdc5c59" providerId="LiveId" clId="{22D43B3A-5DE0-48D7-8CF4-3F71AA63D619}" dt="2021-08-12T20:12:48.948" v="12512"/>
          <ac:spMkLst>
            <pc:docMk/>
            <pc:sldMk cId="2318674610" sldId="368"/>
            <ac:spMk id="4" creationId="{41510F00-AA64-44DB-95BB-E0FA06BCC062}"/>
          </ac:spMkLst>
        </pc:spChg>
        <pc:spChg chg="mod">
          <ac:chgData name="Cesar Gamboa" userId="4c0abcc15bdc5c59" providerId="LiveId" clId="{22D43B3A-5DE0-48D7-8CF4-3F71AA63D619}" dt="2021-08-12T20:15:51.727" v="12676" actId="14100"/>
          <ac:spMkLst>
            <pc:docMk/>
            <pc:sldMk cId="2318674610" sldId="368"/>
            <ac:spMk id="8" creationId="{34B15840-F8A3-4E0E-8F82-14640A1D3B58}"/>
          </ac:spMkLst>
        </pc:spChg>
        <pc:picChg chg="del">
          <ac:chgData name="Cesar Gamboa" userId="4c0abcc15bdc5c59" providerId="LiveId" clId="{22D43B3A-5DE0-48D7-8CF4-3F71AA63D619}" dt="2021-08-12T20:12:35.875" v="12511" actId="478"/>
          <ac:picMkLst>
            <pc:docMk/>
            <pc:sldMk cId="2318674610" sldId="368"/>
            <ac:picMk id="14338" creationId="{205A1C7B-29CA-4940-B4E5-189C5FED7508}"/>
          </ac:picMkLst>
        </pc:picChg>
        <pc:picChg chg="add mod">
          <ac:chgData name="Cesar Gamboa" userId="4c0abcc15bdc5c59" providerId="LiveId" clId="{22D43B3A-5DE0-48D7-8CF4-3F71AA63D619}" dt="2021-08-12T20:12:59.091" v="12515" actId="14100"/>
          <ac:picMkLst>
            <pc:docMk/>
            <pc:sldMk cId="2318674610" sldId="368"/>
            <ac:picMk id="16386" creationId="{3C8981FC-2486-4BFD-8B25-4479AED0CECD}"/>
          </ac:picMkLst>
        </pc:picChg>
      </pc:sldChg>
      <pc:sldChg chg="modSp add mod ord">
        <pc:chgData name="Cesar Gamboa" userId="4c0abcc15bdc5c59" providerId="LiveId" clId="{22D43B3A-5DE0-48D7-8CF4-3F71AA63D619}" dt="2021-08-12T20:18:31.679" v="12811" actId="20577"/>
        <pc:sldMkLst>
          <pc:docMk/>
          <pc:sldMk cId="1072421546" sldId="369"/>
        </pc:sldMkLst>
        <pc:spChg chg="mod">
          <ac:chgData name="Cesar Gamboa" userId="4c0abcc15bdc5c59" providerId="LiveId" clId="{22D43B3A-5DE0-48D7-8CF4-3F71AA63D619}" dt="2021-08-12T20:18:31.679" v="12811" actId="20577"/>
          <ac:spMkLst>
            <pc:docMk/>
            <pc:sldMk cId="1072421546" sldId="369"/>
            <ac:spMk id="4" creationId="{ACE4EF85-69A0-4736-9657-2914C80CE08F}"/>
          </ac:spMkLst>
        </pc:spChg>
      </pc:sldChg>
    </pc:docChg>
  </pc:docChgLst>
  <pc:docChgLst>
    <pc:chgData name="Cesar Gamboa" userId="4c0abcc15bdc5c59" providerId="LiveId" clId="{7A397460-4DED-4982-9543-48A5F302CE3A}"/>
    <pc:docChg chg="undo custSel addSld delSld modSld sldOrd addSection delSection modSection">
      <pc:chgData name="Cesar Gamboa" userId="4c0abcc15bdc5c59" providerId="LiveId" clId="{7A397460-4DED-4982-9543-48A5F302CE3A}" dt="2022-02-04T21:59:12.637" v="28975" actId="20577"/>
      <pc:docMkLst>
        <pc:docMk/>
      </pc:docMkLst>
      <pc:sldChg chg="modSp mod">
        <pc:chgData name="Cesar Gamboa" userId="4c0abcc15bdc5c59" providerId="LiveId" clId="{7A397460-4DED-4982-9543-48A5F302CE3A}" dt="2022-01-20T15:39:43.780" v="620" actId="20577"/>
        <pc:sldMkLst>
          <pc:docMk/>
          <pc:sldMk cId="3309719136" sldId="261"/>
        </pc:sldMkLst>
        <pc:spChg chg="mod">
          <ac:chgData name="Cesar Gamboa" userId="4c0abcc15bdc5c59" providerId="LiveId" clId="{7A397460-4DED-4982-9543-48A5F302CE3A}" dt="2022-01-20T15:34:37.790" v="231" actId="20577"/>
          <ac:spMkLst>
            <pc:docMk/>
            <pc:sldMk cId="3309719136" sldId="261"/>
            <ac:spMk id="2" creationId="{87071E00-ABE1-44FD-92BD-2769C2C9C727}"/>
          </ac:spMkLst>
        </pc:spChg>
        <pc:spChg chg="mod">
          <ac:chgData name="Cesar Gamboa" userId="4c0abcc15bdc5c59" providerId="LiveId" clId="{7A397460-4DED-4982-9543-48A5F302CE3A}" dt="2022-01-20T15:39:43.780" v="620" actId="20577"/>
          <ac:spMkLst>
            <pc:docMk/>
            <pc:sldMk cId="3309719136" sldId="261"/>
            <ac:spMk id="3" creationId="{6A7BD30D-629F-49D4-AE04-2D99B365E4B8}"/>
          </ac:spMkLst>
        </pc:spChg>
      </pc:sldChg>
      <pc:sldChg chg="ord">
        <pc:chgData name="Cesar Gamboa" userId="4c0abcc15bdc5c59" providerId="LiveId" clId="{7A397460-4DED-4982-9543-48A5F302CE3A}" dt="2022-01-20T15:51:41.693" v="1134"/>
        <pc:sldMkLst>
          <pc:docMk/>
          <pc:sldMk cId="1409899035" sldId="292"/>
        </pc:sldMkLst>
      </pc:sldChg>
      <pc:sldChg chg="modSp">
        <pc:chgData name="Cesar Gamboa" userId="4c0abcc15bdc5c59" providerId="LiveId" clId="{7A397460-4DED-4982-9543-48A5F302CE3A}" dt="2022-01-20T15:33:14.626" v="115" actId="207"/>
        <pc:sldMkLst>
          <pc:docMk/>
          <pc:sldMk cId="359849887" sldId="298"/>
        </pc:sldMkLst>
        <pc:graphicFrameChg chg="mod">
          <ac:chgData name="Cesar Gamboa" userId="4c0abcc15bdc5c59" providerId="LiveId" clId="{7A397460-4DED-4982-9543-48A5F302CE3A}" dt="2022-01-20T15:33:14.626" v="115" actId="207"/>
          <ac:graphicFrameMkLst>
            <pc:docMk/>
            <pc:sldMk cId="359849887" sldId="298"/>
            <ac:graphicFrameMk id="10" creationId="{00E51AD9-52AC-49A5-BF0E-64F1B769CE85}"/>
          </ac:graphicFrameMkLst>
        </pc:graphicFrameChg>
      </pc:sldChg>
      <pc:sldChg chg="modSp mod">
        <pc:chgData name="Cesar Gamboa" userId="4c0abcc15bdc5c59" providerId="LiveId" clId="{7A397460-4DED-4982-9543-48A5F302CE3A}" dt="2022-01-20T15:34:24.438" v="221" actId="207"/>
        <pc:sldMkLst>
          <pc:docMk/>
          <pc:sldMk cId="3447095113" sldId="306"/>
        </pc:sldMkLst>
        <pc:graphicFrameChg chg="mod modGraphic">
          <ac:chgData name="Cesar Gamboa" userId="4c0abcc15bdc5c59" providerId="LiveId" clId="{7A397460-4DED-4982-9543-48A5F302CE3A}" dt="2022-01-20T15:34:24.438" v="221" actId="207"/>
          <ac:graphicFrameMkLst>
            <pc:docMk/>
            <pc:sldMk cId="3447095113" sldId="306"/>
            <ac:graphicFrameMk id="5" creationId="{59405A29-4A0F-429B-A6BA-2D3E9946C76A}"/>
          </ac:graphicFrameMkLst>
        </pc:graphicFrameChg>
      </pc:sldChg>
      <pc:sldChg chg="add del">
        <pc:chgData name="Cesar Gamboa" userId="4c0abcc15bdc5c59" providerId="LiveId" clId="{7A397460-4DED-4982-9543-48A5F302CE3A}" dt="2022-01-20T16:03:15.111" v="1399" actId="47"/>
        <pc:sldMkLst>
          <pc:docMk/>
          <pc:sldMk cId="2405895765" sldId="307"/>
        </pc:sldMkLst>
      </pc:sldChg>
      <pc:sldChg chg="add del">
        <pc:chgData name="Cesar Gamboa" userId="4c0abcc15bdc5c59" providerId="LiveId" clId="{7A397460-4DED-4982-9543-48A5F302CE3A}" dt="2022-01-20T16:03:15.111" v="1399" actId="47"/>
        <pc:sldMkLst>
          <pc:docMk/>
          <pc:sldMk cId="3547782738" sldId="308"/>
        </pc:sldMkLst>
      </pc:sldChg>
      <pc:sldChg chg="add del">
        <pc:chgData name="Cesar Gamboa" userId="4c0abcc15bdc5c59" providerId="LiveId" clId="{7A397460-4DED-4982-9543-48A5F302CE3A}" dt="2022-01-20T16:03:15.111" v="1399" actId="47"/>
        <pc:sldMkLst>
          <pc:docMk/>
          <pc:sldMk cId="1681142760" sldId="309"/>
        </pc:sldMkLst>
      </pc:sldChg>
      <pc:sldChg chg="add del">
        <pc:chgData name="Cesar Gamboa" userId="4c0abcc15bdc5c59" providerId="LiveId" clId="{7A397460-4DED-4982-9543-48A5F302CE3A}" dt="2022-01-20T16:03:15.111" v="1399" actId="47"/>
        <pc:sldMkLst>
          <pc:docMk/>
          <pc:sldMk cId="3211473600" sldId="311"/>
        </pc:sldMkLst>
      </pc:sldChg>
      <pc:sldChg chg="add del">
        <pc:chgData name="Cesar Gamboa" userId="4c0abcc15bdc5c59" providerId="LiveId" clId="{7A397460-4DED-4982-9543-48A5F302CE3A}" dt="2022-01-20T16:03:15.111" v="1399" actId="47"/>
        <pc:sldMkLst>
          <pc:docMk/>
          <pc:sldMk cId="3663451529" sldId="313"/>
        </pc:sldMkLst>
      </pc:sldChg>
      <pc:sldChg chg="add del">
        <pc:chgData name="Cesar Gamboa" userId="4c0abcc15bdc5c59" providerId="LiveId" clId="{7A397460-4DED-4982-9543-48A5F302CE3A}" dt="2022-01-20T16:03:15.111" v="1399" actId="47"/>
        <pc:sldMkLst>
          <pc:docMk/>
          <pc:sldMk cId="3178426831" sldId="314"/>
        </pc:sldMkLst>
      </pc:sldChg>
      <pc:sldChg chg="add del">
        <pc:chgData name="Cesar Gamboa" userId="4c0abcc15bdc5c59" providerId="LiveId" clId="{7A397460-4DED-4982-9543-48A5F302CE3A}" dt="2022-01-20T16:03:15.111" v="1399" actId="47"/>
        <pc:sldMkLst>
          <pc:docMk/>
          <pc:sldMk cId="3024998618" sldId="315"/>
        </pc:sldMkLst>
      </pc:sldChg>
      <pc:sldChg chg="add del">
        <pc:chgData name="Cesar Gamboa" userId="4c0abcc15bdc5c59" providerId="LiveId" clId="{7A397460-4DED-4982-9543-48A5F302CE3A}" dt="2022-01-20T16:03:15.111" v="1399" actId="47"/>
        <pc:sldMkLst>
          <pc:docMk/>
          <pc:sldMk cId="829790639" sldId="316"/>
        </pc:sldMkLst>
      </pc:sldChg>
      <pc:sldChg chg="add del">
        <pc:chgData name="Cesar Gamboa" userId="4c0abcc15bdc5c59" providerId="LiveId" clId="{7A397460-4DED-4982-9543-48A5F302CE3A}" dt="2022-01-20T16:03:15.111" v="1399" actId="47"/>
        <pc:sldMkLst>
          <pc:docMk/>
          <pc:sldMk cId="1011604581" sldId="317"/>
        </pc:sldMkLst>
      </pc:sldChg>
      <pc:sldChg chg="add del">
        <pc:chgData name="Cesar Gamboa" userId="4c0abcc15bdc5c59" providerId="LiveId" clId="{7A397460-4DED-4982-9543-48A5F302CE3A}" dt="2022-01-20T16:03:15.111" v="1399" actId="47"/>
        <pc:sldMkLst>
          <pc:docMk/>
          <pc:sldMk cId="216755109" sldId="318"/>
        </pc:sldMkLst>
      </pc:sldChg>
      <pc:sldChg chg="add del">
        <pc:chgData name="Cesar Gamboa" userId="4c0abcc15bdc5c59" providerId="LiveId" clId="{7A397460-4DED-4982-9543-48A5F302CE3A}" dt="2022-01-20T16:03:15.111" v="1399" actId="47"/>
        <pc:sldMkLst>
          <pc:docMk/>
          <pc:sldMk cId="1567466981" sldId="319"/>
        </pc:sldMkLst>
      </pc:sldChg>
      <pc:sldChg chg="add del">
        <pc:chgData name="Cesar Gamboa" userId="4c0abcc15bdc5c59" providerId="LiveId" clId="{7A397460-4DED-4982-9543-48A5F302CE3A}" dt="2022-01-20T16:03:15.111" v="1399" actId="47"/>
        <pc:sldMkLst>
          <pc:docMk/>
          <pc:sldMk cId="2991808410" sldId="320"/>
        </pc:sldMkLst>
      </pc:sldChg>
      <pc:sldChg chg="add del">
        <pc:chgData name="Cesar Gamboa" userId="4c0abcc15bdc5c59" providerId="LiveId" clId="{7A397460-4DED-4982-9543-48A5F302CE3A}" dt="2022-01-20T16:03:15.111" v="1399" actId="47"/>
        <pc:sldMkLst>
          <pc:docMk/>
          <pc:sldMk cId="1281317751" sldId="324"/>
        </pc:sldMkLst>
      </pc:sldChg>
      <pc:sldChg chg="modSp add mod">
        <pc:chgData name="Cesar Gamboa" userId="4c0abcc15bdc5c59" providerId="LiveId" clId="{7A397460-4DED-4982-9543-48A5F302CE3A}" dt="2022-01-20T16:40:39.622" v="1634" actId="20577"/>
        <pc:sldMkLst>
          <pc:docMk/>
          <pc:sldMk cId="402072701" sldId="325"/>
        </pc:sldMkLst>
        <pc:spChg chg="mod">
          <ac:chgData name="Cesar Gamboa" userId="4c0abcc15bdc5c59" providerId="LiveId" clId="{7A397460-4DED-4982-9543-48A5F302CE3A}" dt="2022-01-20T16:40:39.622" v="1634" actId="20577"/>
          <ac:spMkLst>
            <pc:docMk/>
            <pc:sldMk cId="402072701" sldId="325"/>
            <ac:spMk id="3" creationId="{DA019A2A-640A-4285-BA5E-7A47E95D04EC}"/>
          </ac:spMkLst>
        </pc:spChg>
      </pc:sldChg>
      <pc:sldChg chg="add del">
        <pc:chgData name="Cesar Gamboa" userId="4c0abcc15bdc5c59" providerId="LiveId" clId="{7A397460-4DED-4982-9543-48A5F302CE3A}" dt="2022-01-20T16:03:15.111" v="1399" actId="47"/>
        <pc:sldMkLst>
          <pc:docMk/>
          <pc:sldMk cId="3346808692" sldId="326"/>
        </pc:sldMkLst>
      </pc:sldChg>
      <pc:sldChg chg="add del">
        <pc:chgData name="Cesar Gamboa" userId="4c0abcc15bdc5c59" providerId="LiveId" clId="{7A397460-4DED-4982-9543-48A5F302CE3A}" dt="2022-01-20T16:03:15.111" v="1399" actId="47"/>
        <pc:sldMkLst>
          <pc:docMk/>
          <pc:sldMk cId="69326811" sldId="327"/>
        </pc:sldMkLst>
      </pc:sldChg>
      <pc:sldChg chg="add del">
        <pc:chgData name="Cesar Gamboa" userId="4c0abcc15bdc5c59" providerId="LiveId" clId="{7A397460-4DED-4982-9543-48A5F302CE3A}" dt="2022-01-20T16:03:15.111" v="1399" actId="47"/>
        <pc:sldMkLst>
          <pc:docMk/>
          <pc:sldMk cId="1446908402" sldId="328"/>
        </pc:sldMkLst>
      </pc:sldChg>
      <pc:sldChg chg="add del">
        <pc:chgData name="Cesar Gamboa" userId="4c0abcc15bdc5c59" providerId="LiveId" clId="{7A397460-4DED-4982-9543-48A5F302CE3A}" dt="2022-01-20T16:03:15.111" v="1399" actId="47"/>
        <pc:sldMkLst>
          <pc:docMk/>
          <pc:sldMk cId="385204453" sldId="329"/>
        </pc:sldMkLst>
      </pc:sldChg>
      <pc:sldChg chg="add del">
        <pc:chgData name="Cesar Gamboa" userId="4c0abcc15bdc5c59" providerId="LiveId" clId="{7A397460-4DED-4982-9543-48A5F302CE3A}" dt="2022-01-20T15:40:57.355" v="626" actId="47"/>
        <pc:sldMkLst>
          <pc:docMk/>
          <pc:sldMk cId="4153604041" sldId="329"/>
        </pc:sldMkLst>
      </pc:sldChg>
      <pc:sldChg chg="del">
        <pc:chgData name="Cesar Gamboa" userId="4c0abcc15bdc5c59" providerId="LiveId" clId="{7A397460-4DED-4982-9543-48A5F302CE3A}" dt="2022-01-20T15:41:38.442" v="630" actId="47"/>
        <pc:sldMkLst>
          <pc:docMk/>
          <pc:sldMk cId="132513826" sldId="330"/>
        </pc:sldMkLst>
      </pc:sldChg>
      <pc:sldChg chg="add del">
        <pc:chgData name="Cesar Gamboa" userId="4c0abcc15bdc5c59" providerId="LiveId" clId="{7A397460-4DED-4982-9543-48A5F302CE3A}" dt="2022-01-20T16:03:15.111" v="1399" actId="47"/>
        <pc:sldMkLst>
          <pc:docMk/>
          <pc:sldMk cId="445285652" sldId="330"/>
        </pc:sldMkLst>
      </pc:sldChg>
      <pc:sldChg chg="add del">
        <pc:chgData name="Cesar Gamboa" userId="4c0abcc15bdc5c59" providerId="LiveId" clId="{7A397460-4DED-4982-9543-48A5F302CE3A}" dt="2022-01-20T16:03:15.111" v="1399" actId="47"/>
        <pc:sldMkLst>
          <pc:docMk/>
          <pc:sldMk cId="2171255546" sldId="331"/>
        </pc:sldMkLst>
      </pc:sldChg>
      <pc:sldChg chg="add del">
        <pc:chgData name="Cesar Gamboa" userId="4c0abcc15bdc5c59" providerId="LiveId" clId="{7A397460-4DED-4982-9543-48A5F302CE3A}" dt="2022-01-20T16:03:15.111" v="1399" actId="47"/>
        <pc:sldMkLst>
          <pc:docMk/>
          <pc:sldMk cId="1855228201" sldId="332"/>
        </pc:sldMkLst>
      </pc:sldChg>
      <pc:sldChg chg="add del">
        <pc:chgData name="Cesar Gamboa" userId="4c0abcc15bdc5c59" providerId="LiveId" clId="{7A397460-4DED-4982-9543-48A5F302CE3A}" dt="2022-01-20T16:03:15.111" v="1399" actId="47"/>
        <pc:sldMkLst>
          <pc:docMk/>
          <pc:sldMk cId="3713283668" sldId="333"/>
        </pc:sldMkLst>
      </pc:sldChg>
      <pc:sldChg chg="add del">
        <pc:chgData name="Cesar Gamboa" userId="4c0abcc15bdc5c59" providerId="LiveId" clId="{7A397460-4DED-4982-9543-48A5F302CE3A}" dt="2022-01-20T16:03:15.111" v="1399" actId="47"/>
        <pc:sldMkLst>
          <pc:docMk/>
          <pc:sldMk cId="3924162127" sldId="334"/>
        </pc:sldMkLst>
      </pc:sldChg>
      <pc:sldChg chg="del">
        <pc:chgData name="Cesar Gamboa" userId="4c0abcc15bdc5c59" providerId="LiveId" clId="{7A397460-4DED-4982-9543-48A5F302CE3A}" dt="2022-01-20T15:41:38.442" v="630" actId="47"/>
        <pc:sldMkLst>
          <pc:docMk/>
          <pc:sldMk cId="1495260138" sldId="335"/>
        </pc:sldMkLst>
      </pc:sldChg>
      <pc:sldChg chg="add del">
        <pc:chgData name="Cesar Gamboa" userId="4c0abcc15bdc5c59" providerId="LiveId" clId="{7A397460-4DED-4982-9543-48A5F302CE3A}" dt="2022-01-20T16:03:15.111" v="1399" actId="47"/>
        <pc:sldMkLst>
          <pc:docMk/>
          <pc:sldMk cId="3947171261" sldId="335"/>
        </pc:sldMkLst>
      </pc:sldChg>
      <pc:sldChg chg="del">
        <pc:chgData name="Cesar Gamboa" userId="4c0abcc15bdc5c59" providerId="LiveId" clId="{7A397460-4DED-4982-9543-48A5F302CE3A}" dt="2022-01-20T15:41:57.646" v="631" actId="47"/>
        <pc:sldMkLst>
          <pc:docMk/>
          <pc:sldMk cId="1109796640" sldId="336"/>
        </pc:sldMkLst>
      </pc:sldChg>
      <pc:sldChg chg="add del">
        <pc:chgData name="Cesar Gamboa" userId="4c0abcc15bdc5c59" providerId="LiveId" clId="{7A397460-4DED-4982-9543-48A5F302CE3A}" dt="2022-01-20T16:03:15.111" v="1399" actId="47"/>
        <pc:sldMkLst>
          <pc:docMk/>
          <pc:sldMk cId="3625679862" sldId="336"/>
        </pc:sldMkLst>
      </pc:sldChg>
      <pc:sldChg chg="add del">
        <pc:chgData name="Cesar Gamboa" userId="4c0abcc15bdc5c59" providerId="LiveId" clId="{7A397460-4DED-4982-9543-48A5F302CE3A}" dt="2022-01-20T16:03:15.111" v="1399" actId="47"/>
        <pc:sldMkLst>
          <pc:docMk/>
          <pc:sldMk cId="2139834922" sldId="337"/>
        </pc:sldMkLst>
      </pc:sldChg>
      <pc:sldChg chg="add del">
        <pc:chgData name="Cesar Gamboa" userId="4c0abcc15bdc5c59" providerId="LiveId" clId="{7A397460-4DED-4982-9543-48A5F302CE3A}" dt="2022-01-20T16:03:15.111" v="1399" actId="47"/>
        <pc:sldMkLst>
          <pc:docMk/>
          <pc:sldMk cId="640663473" sldId="338"/>
        </pc:sldMkLst>
      </pc:sldChg>
      <pc:sldChg chg="add del">
        <pc:chgData name="Cesar Gamboa" userId="4c0abcc15bdc5c59" providerId="LiveId" clId="{7A397460-4DED-4982-9543-48A5F302CE3A}" dt="2022-01-20T16:03:15.111" v="1399" actId="47"/>
        <pc:sldMkLst>
          <pc:docMk/>
          <pc:sldMk cId="3523232388" sldId="339"/>
        </pc:sldMkLst>
      </pc:sldChg>
      <pc:sldChg chg="add del">
        <pc:chgData name="Cesar Gamboa" userId="4c0abcc15bdc5c59" providerId="LiveId" clId="{7A397460-4DED-4982-9543-48A5F302CE3A}" dt="2022-01-20T16:03:15.111" v="1399" actId="47"/>
        <pc:sldMkLst>
          <pc:docMk/>
          <pc:sldMk cId="73226906" sldId="340"/>
        </pc:sldMkLst>
      </pc:sldChg>
      <pc:sldChg chg="add del">
        <pc:chgData name="Cesar Gamboa" userId="4c0abcc15bdc5c59" providerId="LiveId" clId="{7A397460-4DED-4982-9543-48A5F302CE3A}" dt="2022-01-20T16:03:15.111" v="1399" actId="47"/>
        <pc:sldMkLst>
          <pc:docMk/>
          <pc:sldMk cId="1859233713" sldId="341"/>
        </pc:sldMkLst>
      </pc:sldChg>
      <pc:sldChg chg="add del">
        <pc:chgData name="Cesar Gamboa" userId="4c0abcc15bdc5c59" providerId="LiveId" clId="{7A397460-4DED-4982-9543-48A5F302CE3A}" dt="2022-01-20T16:03:15.111" v="1399" actId="47"/>
        <pc:sldMkLst>
          <pc:docMk/>
          <pc:sldMk cId="733952927" sldId="342"/>
        </pc:sldMkLst>
      </pc:sldChg>
      <pc:sldChg chg="add del">
        <pc:chgData name="Cesar Gamboa" userId="4c0abcc15bdc5c59" providerId="LiveId" clId="{7A397460-4DED-4982-9543-48A5F302CE3A}" dt="2022-01-20T16:03:15.111" v="1399" actId="47"/>
        <pc:sldMkLst>
          <pc:docMk/>
          <pc:sldMk cId="2559729729" sldId="343"/>
        </pc:sldMkLst>
      </pc:sldChg>
      <pc:sldChg chg="add del">
        <pc:chgData name="Cesar Gamboa" userId="4c0abcc15bdc5c59" providerId="LiveId" clId="{7A397460-4DED-4982-9543-48A5F302CE3A}" dt="2022-01-20T16:03:15.111" v="1399" actId="47"/>
        <pc:sldMkLst>
          <pc:docMk/>
          <pc:sldMk cId="810593132" sldId="344"/>
        </pc:sldMkLst>
      </pc:sldChg>
      <pc:sldChg chg="add del">
        <pc:chgData name="Cesar Gamboa" userId="4c0abcc15bdc5c59" providerId="LiveId" clId="{7A397460-4DED-4982-9543-48A5F302CE3A}" dt="2022-01-20T15:45:58.543" v="656"/>
        <pc:sldMkLst>
          <pc:docMk/>
          <pc:sldMk cId="3090072692" sldId="345"/>
        </pc:sldMkLst>
      </pc:sldChg>
      <pc:sldChg chg="add del">
        <pc:chgData name="Cesar Gamboa" userId="4c0abcc15bdc5c59" providerId="LiveId" clId="{7A397460-4DED-4982-9543-48A5F302CE3A}" dt="2022-01-20T16:03:15.111" v="1399" actId="47"/>
        <pc:sldMkLst>
          <pc:docMk/>
          <pc:sldMk cId="3763310145" sldId="346"/>
        </pc:sldMkLst>
      </pc:sldChg>
      <pc:sldChg chg="add del">
        <pc:chgData name="Cesar Gamboa" userId="4c0abcc15bdc5c59" providerId="LiveId" clId="{7A397460-4DED-4982-9543-48A5F302CE3A}" dt="2022-01-20T16:03:15.111" v="1399" actId="47"/>
        <pc:sldMkLst>
          <pc:docMk/>
          <pc:sldMk cId="828131135" sldId="347"/>
        </pc:sldMkLst>
      </pc:sldChg>
      <pc:sldChg chg="add del">
        <pc:chgData name="Cesar Gamboa" userId="4c0abcc15bdc5c59" providerId="LiveId" clId="{7A397460-4DED-4982-9543-48A5F302CE3A}" dt="2022-01-20T15:45:58.543" v="656"/>
        <pc:sldMkLst>
          <pc:docMk/>
          <pc:sldMk cId="3124470129" sldId="348"/>
        </pc:sldMkLst>
      </pc:sldChg>
      <pc:sldChg chg="add del">
        <pc:chgData name="Cesar Gamboa" userId="4c0abcc15bdc5c59" providerId="LiveId" clId="{7A397460-4DED-4982-9543-48A5F302CE3A}" dt="2022-01-20T16:03:15.111" v="1399" actId="47"/>
        <pc:sldMkLst>
          <pc:docMk/>
          <pc:sldMk cId="3998126663" sldId="349"/>
        </pc:sldMkLst>
      </pc:sldChg>
      <pc:sldChg chg="add del">
        <pc:chgData name="Cesar Gamboa" userId="4c0abcc15bdc5c59" providerId="LiveId" clId="{7A397460-4DED-4982-9543-48A5F302CE3A}" dt="2022-01-20T16:03:15.111" v="1399" actId="47"/>
        <pc:sldMkLst>
          <pc:docMk/>
          <pc:sldMk cId="1448605477" sldId="350"/>
        </pc:sldMkLst>
      </pc:sldChg>
      <pc:sldChg chg="add del">
        <pc:chgData name="Cesar Gamboa" userId="4c0abcc15bdc5c59" providerId="LiveId" clId="{7A397460-4DED-4982-9543-48A5F302CE3A}" dt="2022-01-20T16:03:15.111" v="1399" actId="47"/>
        <pc:sldMkLst>
          <pc:docMk/>
          <pc:sldMk cId="639457737" sldId="351"/>
        </pc:sldMkLst>
      </pc:sldChg>
      <pc:sldChg chg="add del">
        <pc:chgData name="Cesar Gamboa" userId="4c0abcc15bdc5c59" providerId="LiveId" clId="{7A397460-4DED-4982-9543-48A5F302CE3A}" dt="2022-01-20T16:03:15.111" v="1399" actId="47"/>
        <pc:sldMkLst>
          <pc:docMk/>
          <pc:sldMk cId="46535847" sldId="353"/>
        </pc:sldMkLst>
      </pc:sldChg>
      <pc:sldChg chg="add del">
        <pc:chgData name="Cesar Gamboa" userId="4c0abcc15bdc5c59" providerId="LiveId" clId="{7A397460-4DED-4982-9543-48A5F302CE3A}" dt="2022-01-20T16:03:15.111" v="1399" actId="47"/>
        <pc:sldMkLst>
          <pc:docMk/>
          <pc:sldMk cId="1673237267" sldId="354"/>
        </pc:sldMkLst>
      </pc:sldChg>
      <pc:sldChg chg="add del">
        <pc:chgData name="Cesar Gamboa" userId="4c0abcc15bdc5c59" providerId="LiveId" clId="{7A397460-4DED-4982-9543-48A5F302CE3A}" dt="2022-01-20T16:03:15.111" v="1399" actId="47"/>
        <pc:sldMkLst>
          <pc:docMk/>
          <pc:sldMk cId="3262743409" sldId="355"/>
        </pc:sldMkLst>
      </pc:sldChg>
      <pc:sldChg chg="add del">
        <pc:chgData name="Cesar Gamboa" userId="4c0abcc15bdc5c59" providerId="LiveId" clId="{7A397460-4DED-4982-9543-48A5F302CE3A}" dt="2022-01-20T16:03:15.111" v="1399" actId="47"/>
        <pc:sldMkLst>
          <pc:docMk/>
          <pc:sldMk cId="4229446408" sldId="356"/>
        </pc:sldMkLst>
      </pc:sldChg>
      <pc:sldChg chg="add del">
        <pc:chgData name="Cesar Gamboa" userId="4c0abcc15bdc5c59" providerId="LiveId" clId="{7A397460-4DED-4982-9543-48A5F302CE3A}" dt="2022-01-20T16:03:15.111" v="1399" actId="47"/>
        <pc:sldMkLst>
          <pc:docMk/>
          <pc:sldMk cId="3982233323" sldId="357"/>
        </pc:sldMkLst>
      </pc:sldChg>
      <pc:sldChg chg="add del">
        <pc:chgData name="Cesar Gamboa" userId="4c0abcc15bdc5c59" providerId="LiveId" clId="{7A397460-4DED-4982-9543-48A5F302CE3A}" dt="2022-01-20T16:03:15.111" v="1399" actId="47"/>
        <pc:sldMkLst>
          <pc:docMk/>
          <pc:sldMk cId="1175742055" sldId="358"/>
        </pc:sldMkLst>
      </pc:sldChg>
      <pc:sldChg chg="modSp add del mod">
        <pc:chgData name="Cesar Gamboa" userId="4c0abcc15bdc5c59" providerId="LiveId" clId="{7A397460-4DED-4982-9543-48A5F302CE3A}" dt="2022-01-20T16:39:22.567" v="1622" actId="20577"/>
        <pc:sldMkLst>
          <pc:docMk/>
          <pc:sldMk cId="3304869617" sldId="359"/>
        </pc:sldMkLst>
        <pc:spChg chg="mod">
          <ac:chgData name="Cesar Gamboa" userId="4c0abcc15bdc5c59" providerId="LiveId" clId="{7A397460-4DED-4982-9543-48A5F302CE3A}" dt="2022-01-20T16:39:22.567" v="1622" actId="20577"/>
          <ac:spMkLst>
            <pc:docMk/>
            <pc:sldMk cId="3304869617" sldId="359"/>
            <ac:spMk id="3" creationId="{DA019A2A-640A-4285-BA5E-7A47E95D04EC}"/>
          </ac:spMkLst>
        </pc:spChg>
      </pc:sldChg>
      <pc:sldChg chg="add del">
        <pc:chgData name="Cesar Gamboa" userId="4c0abcc15bdc5c59" providerId="LiveId" clId="{7A397460-4DED-4982-9543-48A5F302CE3A}" dt="2022-01-20T16:03:15.111" v="1399" actId="47"/>
        <pc:sldMkLst>
          <pc:docMk/>
          <pc:sldMk cId="3113132430" sldId="360"/>
        </pc:sldMkLst>
      </pc:sldChg>
      <pc:sldChg chg="modNotesTx">
        <pc:chgData name="Cesar Gamboa" userId="4c0abcc15bdc5c59" providerId="LiveId" clId="{7A397460-4DED-4982-9543-48A5F302CE3A}" dt="2022-01-20T15:40:52.591" v="625"/>
        <pc:sldMkLst>
          <pc:docMk/>
          <pc:sldMk cId="3830245674" sldId="361"/>
        </pc:sldMkLst>
      </pc:sldChg>
      <pc:sldChg chg="modNotesTx">
        <pc:chgData name="Cesar Gamboa" userId="4c0abcc15bdc5c59" providerId="LiveId" clId="{7A397460-4DED-4982-9543-48A5F302CE3A}" dt="2022-01-20T15:41:12.698" v="629"/>
        <pc:sldMkLst>
          <pc:docMk/>
          <pc:sldMk cId="1700264957" sldId="365"/>
        </pc:sldMkLst>
      </pc:sldChg>
      <pc:sldChg chg="modSp mod">
        <pc:chgData name="Cesar Gamboa" userId="4c0abcc15bdc5c59" providerId="LiveId" clId="{7A397460-4DED-4982-9543-48A5F302CE3A}" dt="2022-01-20T16:36:36.019" v="1563" actId="20577"/>
        <pc:sldMkLst>
          <pc:docMk/>
          <pc:sldMk cId="3824418015" sldId="372"/>
        </pc:sldMkLst>
        <pc:spChg chg="mod">
          <ac:chgData name="Cesar Gamboa" userId="4c0abcc15bdc5c59" providerId="LiveId" clId="{7A397460-4DED-4982-9543-48A5F302CE3A}" dt="2022-01-20T16:36:36.019" v="1563" actId="20577"/>
          <ac:spMkLst>
            <pc:docMk/>
            <pc:sldMk cId="3824418015" sldId="372"/>
            <ac:spMk id="3" creationId="{DA019A2A-640A-4285-BA5E-7A47E95D04EC}"/>
          </ac:spMkLst>
        </pc:spChg>
      </pc:sldChg>
      <pc:sldChg chg="modSp mod">
        <pc:chgData name="Cesar Gamboa" userId="4c0abcc15bdc5c59" providerId="LiveId" clId="{7A397460-4DED-4982-9543-48A5F302CE3A}" dt="2022-01-20T16:36:45.676" v="1566" actId="20577"/>
        <pc:sldMkLst>
          <pc:docMk/>
          <pc:sldMk cId="1376408962" sldId="373"/>
        </pc:sldMkLst>
        <pc:spChg chg="mod">
          <ac:chgData name="Cesar Gamboa" userId="4c0abcc15bdc5c59" providerId="LiveId" clId="{7A397460-4DED-4982-9543-48A5F302CE3A}" dt="2022-01-20T16:36:45.676" v="1566" actId="20577"/>
          <ac:spMkLst>
            <pc:docMk/>
            <pc:sldMk cId="1376408962" sldId="373"/>
            <ac:spMk id="3" creationId="{DA019A2A-640A-4285-BA5E-7A47E95D04EC}"/>
          </ac:spMkLst>
        </pc:spChg>
      </pc:sldChg>
      <pc:sldChg chg="modSp mod">
        <pc:chgData name="Cesar Gamboa" userId="4c0abcc15bdc5c59" providerId="LiveId" clId="{7A397460-4DED-4982-9543-48A5F302CE3A}" dt="2022-01-20T16:36:50.973" v="1569" actId="20577"/>
        <pc:sldMkLst>
          <pc:docMk/>
          <pc:sldMk cId="586600983" sldId="376"/>
        </pc:sldMkLst>
        <pc:spChg chg="mod">
          <ac:chgData name="Cesar Gamboa" userId="4c0abcc15bdc5c59" providerId="LiveId" clId="{7A397460-4DED-4982-9543-48A5F302CE3A}" dt="2022-01-20T16:36:50.973" v="1569" actId="20577"/>
          <ac:spMkLst>
            <pc:docMk/>
            <pc:sldMk cId="586600983" sldId="376"/>
            <ac:spMk id="3" creationId="{DA019A2A-640A-4285-BA5E-7A47E95D04EC}"/>
          </ac:spMkLst>
        </pc:spChg>
      </pc:sldChg>
      <pc:sldChg chg="modSp mod">
        <pc:chgData name="Cesar Gamboa" userId="4c0abcc15bdc5c59" providerId="LiveId" clId="{7A397460-4DED-4982-9543-48A5F302CE3A}" dt="2022-01-20T16:37:55.980" v="1587" actId="20577"/>
        <pc:sldMkLst>
          <pc:docMk/>
          <pc:sldMk cId="926741398" sldId="383"/>
        </pc:sldMkLst>
        <pc:spChg chg="mod">
          <ac:chgData name="Cesar Gamboa" userId="4c0abcc15bdc5c59" providerId="LiveId" clId="{7A397460-4DED-4982-9543-48A5F302CE3A}" dt="2022-01-20T16:37:55.980" v="1587" actId="20577"/>
          <ac:spMkLst>
            <pc:docMk/>
            <pc:sldMk cId="926741398" sldId="383"/>
            <ac:spMk id="3" creationId="{DA019A2A-640A-4285-BA5E-7A47E95D04EC}"/>
          </ac:spMkLst>
        </pc:spChg>
      </pc:sldChg>
      <pc:sldChg chg="modSp mod">
        <pc:chgData name="Cesar Gamboa" userId="4c0abcc15bdc5c59" providerId="LiveId" clId="{7A397460-4DED-4982-9543-48A5F302CE3A}" dt="2022-01-20T16:38:39.989" v="1609" actId="20577"/>
        <pc:sldMkLst>
          <pc:docMk/>
          <pc:sldMk cId="77045447" sldId="403"/>
        </pc:sldMkLst>
        <pc:spChg chg="mod">
          <ac:chgData name="Cesar Gamboa" userId="4c0abcc15bdc5c59" providerId="LiveId" clId="{7A397460-4DED-4982-9543-48A5F302CE3A}" dt="2022-01-20T16:38:39.989" v="1609" actId="20577"/>
          <ac:spMkLst>
            <pc:docMk/>
            <pc:sldMk cId="77045447" sldId="403"/>
            <ac:spMk id="3" creationId="{DA019A2A-640A-4285-BA5E-7A47E95D04EC}"/>
          </ac:spMkLst>
        </pc:spChg>
      </pc:sldChg>
      <pc:sldChg chg="modSp mod">
        <pc:chgData name="Cesar Gamboa" userId="4c0abcc15bdc5c59" providerId="LiveId" clId="{7A397460-4DED-4982-9543-48A5F302CE3A}" dt="2022-01-20T16:38:45.299" v="1613" actId="20577"/>
        <pc:sldMkLst>
          <pc:docMk/>
          <pc:sldMk cId="718121716" sldId="404"/>
        </pc:sldMkLst>
        <pc:spChg chg="mod">
          <ac:chgData name="Cesar Gamboa" userId="4c0abcc15bdc5c59" providerId="LiveId" clId="{7A397460-4DED-4982-9543-48A5F302CE3A}" dt="2022-01-20T16:38:45.299" v="1613" actId="20577"/>
          <ac:spMkLst>
            <pc:docMk/>
            <pc:sldMk cId="718121716" sldId="404"/>
            <ac:spMk id="3" creationId="{DA019A2A-640A-4285-BA5E-7A47E95D04EC}"/>
          </ac:spMkLst>
        </pc:spChg>
      </pc:sldChg>
      <pc:sldChg chg="modSp mod">
        <pc:chgData name="Cesar Gamboa" userId="4c0abcc15bdc5c59" providerId="LiveId" clId="{7A397460-4DED-4982-9543-48A5F302CE3A}" dt="2022-01-20T16:38:57.523" v="1617" actId="20577"/>
        <pc:sldMkLst>
          <pc:docMk/>
          <pc:sldMk cId="2699225485" sldId="405"/>
        </pc:sldMkLst>
        <pc:spChg chg="mod">
          <ac:chgData name="Cesar Gamboa" userId="4c0abcc15bdc5c59" providerId="LiveId" clId="{7A397460-4DED-4982-9543-48A5F302CE3A}" dt="2022-01-20T16:38:57.523" v="1617" actId="20577"/>
          <ac:spMkLst>
            <pc:docMk/>
            <pc:sldMk cId="2699225485" sldId="405"/>
            <ac:spMk id="3" creationId="{DA019A2A-640A-4285-BA5E-7A47E95D04EC}"/>
          </ac:spMkLst>
        </pc:spChg>
      </pc:sldChg>
      <pc:sldChg chg="modSp mod">
        <pc:chgData name="Cesar Gamboa" userId="4c0abcc15bdc5c59" providerId="LiveId" clId="{7A397460-4DED-4982-9543-48A5F302CE3A}" dt="2022-01-20T16:39:05.731" v="1621" actId="20577"/>
        <pc:sldMkLst>
          <pc:docMk/>
          <pc:sldMk cId="907286312" sldId="409"/>
        </pc:sldMkLst>
        <pc:spChg chg="mod">
          <ac:chgData name="Cesar Gamboa" userId="4c0abcc15bdc5c59" providerId="LiveId" clId="{7A397460-4DED-4982-9543-48A5F302CE3A}" dt="2022-01-20T16:39:05.731" v="1621" actId="20577"/>
          <ac:spMkLst>
            <pc:docMk/>
            <pc:sldMk cId="907286312" sldId="409"/>
            <ac:spMk id="3" creationId="{DA019A2A-640A-4285-BA5E-7A47E95D04EC}"/>
          </ac:spMkLst>
        </pc:spChg>
      </pc:sldChg>
      <pc:sldChg chg="add del">
        <pc:chgData name="Cesar Gamboa" userId="4c0abcc15bdc5c59" providerId="LiveId" clId="{7A397460-4DED-4982-9543-48A5F302CE3A}" dt="2022-01-20T15:45:58.543" v="656"/>
        <pc:sldMkLst>
          <pc:docMk/>
          <pc:sldMk cId="3989952044" sldId="421"/>
        </pc:sldMkLst>
      </pc:sldChg>
      <pc:sldChg chg="add del">
        <pc:chgData name="Cesar Gamboa" userId="4c0abcc15bdc5c59" providerId="LiveId" clId="{7A397460-4DED-4982-9543-48A5F302CE3A}" dt="2022-01-20T15:45:58.543" v="656"/>
        <pc:sldMkLst>
          <pc:docMk/>
          <pc:sldMk cId="1864745241" sldId="422"/>
        </pc:sldMkLst>
      </pc:sldChg>
      <pc:sldChg chg="add del">
        <pc:chgData name="Cesar Gamboa" userId="4c0abcc15bdc5c59" providerId="LiveId" clId="{7A397460-4DED-4982-9543-48A5F302CE3A}" dt="2022-01-20T15:45:58.543" v="656"/>
        <pc:sldMkLst>
          <pc:docMk/>
          <pc:sldMk cId="2866551058" sldId="423"/>
        </pc:sldMkLst>
      </pc:sldChg>
      <pc:sldChg chg="add del">
        <pc:chgData name="Cesar Gamboa" userId="4c0abcc15bdc5c59" providerId="LiveId" clId="{7A397460-4DED-4982-9543-48A5F302CE3A}" dt="2022-01-20T15:45:58.543" v="656"/>
        <pc:sldMkLst>
          <pc:docMk/>
          <pc:sldMk cId="2721717811" sldId="424"/>
        </pc:sldMkLst>
      </pc:sldChg>
      <pc:sldChg chg="modSp add del mod">
        <pc:chgData name="Cesar Gamboa" userId="4c0abcc15bdc5c59" providerId="LiveId" clId="{7A397460-4DED-4982-9543-48A5F302CE3A}" dt="2022-01-20T16:39:47.963" v="1625" actId="20577"/>
        <pc:sldMkLst>
          <pc:docMk/>
          <pc:sldMk cId="952263268" sldId="425"/>
        </pc:sldMkLst>
        <pc:spChg chg="mod">
          <ac:chgData name="Cesar Gamboa" userId="4c0abcc15bdc5c59" providerId="LiveId" clId="{7A397460-4DED-4982-9543-48A5F302CE3A}" dt="2022-01-20T16:39:47.963" v="1625" actId="20577"/>
          <ac:spMkLst>
            <pc:docMk/>
            <pc:sldMk cId="952263268" sldId="425"/>
            <ac:spMk id="3" creationId="{DA019A2A-640A-4285-BA5E-7A47E95D04EC}"/>
          </ac:spMkLst>
        </pc:spChg>
      </pc:sldChg>
      <pc:sldChg chg="modSp add del mod">
        <pc:chgData name="Cesar Gamboa" userId="4c0abcc15bdc5c59" providerId="LiveId" clId="{7A397460-4DED-4982-9543-48A5F302CE3A}" dt="2022-01-20T16:39:51.803" v="1626" actId="20577"/>
        <pc:sldMkLst>
          <pc:docMk/>
          <pc:sldMk cId="1811526731" sldId="426"/>
        </pc:sldMkLst>
        <pc:spChg chg="mod">
          <ac:chgData name="Cesar Gamboa" userId="4c0abcc15bdc5c59" providerId="LiveId" clId="{7A397460-4DED-4982-9543-48A5F302CE3A}" dt="2022-01-20T16:39:51.803" v="1626" actId="20577"/>
          <ac:spMkLst>
            <pc:docMk/>
            <pc:sldMk cId="1811526731" sldId="426"/>
            <ac:spMk id="3" creationId="{DA019A2A-640A-4285-BA5E-7A47E95D04EC}"/>
          </ac:spMkLst>
        </pc:spChg>
      </pc:sldChg>
      <pc:sldChg chg="modSp add del mod">
        <pc:chgData name="Cesar Gamboa" userId="4c0abcc15bdc5c59" providerId="LiveId" clId="{7A397460-4DED-4982-9543-48A5F302CE3A}" dt="2022-01-20T16:39:54.821" v="1627" actId="20577"/>
        <pc:sldMkLst>
          <pc:docMk/>
          <pc:sldMk cId="1736687488" sldId="427"/>
        </pc:sldMkLst>
        <pc:spChg chg="mod">
          <ac:chgData name="Cesar Gamboa" userId="4c0abcc15bdc5c59" providerId="LiveId" clId="{7A397460-4DED-4982-9543-48A5F302CE3A}" dt="2022-01-20T16:39:54.821" v="1627" actId="20577"/>
          <ac:spMkLst>
            <pc:docMk/>
            <pc:sldMk cId="1736687488" sldId="427"/>
            <ac:spMk id="3" creationId="{DA019A2A-640A-4285-BA5E-7A47E95D04EC}"/>
          </ac:spMkLst>
        </pc:spChg>
      </pc:sldChg>
      <pc:sldChg chg="modSp add del mod">
        <pc:chgData name="Cesar Gamboa" userId="4c0abcc15bdc5c59" providerId="LiveId" clId="{7A397460-4DED-4982-9543-48A5F302CE3A}" dt="2022-01-20T16:39:57.875" v="1628" actId="20577"/>
        <pc:sldMkLst>
          <pc:docMk/>
          <pc:sldMk cId="1011910153" sldId="428"/>
        </pc:sldMkLst>
        <pc:spChg chg="mod">
          <ac:chgData name="Cesar Gamboa" userId="4c0abcc15bdc5c59" providerId="LiveId" clId="{7A397460-4DED-4982-9543-48A5F302CE3A}" dt="2022-01-20T16:39:57.875" v="1628" actId="20577"/>
          <ac:spMkLst>
            <pc:docMk/>
            <pc:sldMk cId="1011910153" sldId="428"/>
            <ac:spMk id="3" creationId="{DA019A2A-640A-4285-BA5E-7A47E95D04EC}"/>
          </ac:spMkLst>
        </pc:spChg>
      </pc:sldChg>
      <pc:sldChg chg="add del">
        <pc:chgData name="Cesar Gamboa" userId="4c0abcc15bdc5c59" providerId="LiveId" clId="{7A397460-4DED-4982-9543-48A5F302CE3A}" dt="2022-01-20T15:45:58.543" v="656"/>
        <pc:sldMkLst>
          <pc:docMk/>
          <pc:sldMk cId="3654042134" sldId="431"/>
        </pc:sldMkLst>
      </pc:sldChg>
      <pc:sldChg chg="add del">
        <pc:chgData name="Cesar Gamboa" userId="4c0abcc15bdc5c59" providerId="LiveId" clId="{7A397460-4DED-4982-9543-48A5F302CE3A}" dt="2022-01-20T15:45:58.543" v="656"/>
        <pc:sldMkLst>
          <pc:docMk/>
          <pc:sldMk cId="3295267488" sldId="432"/>
        </pc:sldMkLst>
      </pc:sldChg>
      <pc:sldChg chg="add del modNotesTx">
        <pc:chgData name="Cesar Gamboa" userId="4c0abcc15bdc5c59" providerId="LiveId" clId="{7A397460-4DED-4982-9543-48A5F302CE3A}" dt="2022-01-20T15:50:34.045" v="1131" actId="20577"/>
        <pc:sldMkLst>
          <pc:docMk/>
          <pc:sldMk cId="3583492353" sldId="433"/>
        </pc:sldMkLst>
      </pc:sldChg>
      <pc:sldChg chg="add del">
        <pc:chgData name="Cesar Gamboa" userId="4c0abcc15bdc5c59" providerId="LiveId" clId="{7A397460-4DED-4982-9543-48A5F302CE3A}" dt="2022-01-20T15:45:58.543" v="656"/>
        <pc:sldMkLst>
          <pc:docMk/>
          <pc:sldMk cId="2353599828" sldId="434"/>
        </pc:sldMkLst>
      </pc:sldChg>
      <pc:sldChg chg="add del">
        <pc:chgData name="Cesar Gamboa" userId="4c0abcc15bdc5c59" providerId="LiveId" clId="{7A397460-4DED-4982-9543-48A5F302CE3A}" dt="2022-01-20T15:45:58.543" v="656"/>
        <pc:sldMkLst>
          <pc:docMk/>
          <pc:sldMk cId="1615527115" sldId="435"/>
        </pc:sldMkLst>
      </pc:sldChg>
      <pc:sldChg chg="add del">
        <pc:chgData name="Cesar Gamboa" userId="4c0abcc15bdc5c59" providerId="LiveId" clId="{7A397460-4DED-4982-9543-48A5F302CE3A}" dt="2022-01-20T15:45:58.543" v="656"/>
        <pc:sldMkLst>
          <pc:docMk/>
          <pc:sldMk cId="1490881379" sldId="436"/>
        </pc:sldMkLst>
      </pc:sldChg>
      <pc:sldChg chg="add del">
        <pc:chgData name="Cesar Gamboa" userId="4c0abcc15bdc5c59" providerId="LiveId" clId="{7A397460-4DED-4982-9543-48A5F302CE3A}" dt="2022-01-20T15:45:58.543" v="656"/>
        <pc:sldMkLst>
          <pc:docMk/>
          <pc:sldMk cId="4085621040" sldId="437"/>
        </pc:sldMkLst>
      </pc:sldChg>
      <pc:sldChg chg="add del">
        <pc:chgData name="Cesar Gamboa" userId="4c0abcc15bdc5c59" providerId="LiveId" clId="{7A397460-4DED-4982-9543-48A5F302CE3A}" dt="2022-01-20T15:45:58.543" v="656"/>
        <pc:sldMkLst>
          <pc:docMk/>
          <pc:sldMk cId="2990647671" sldId="438"/>
        </pc:sldMkLst>
      </pc:sldChg>
      <pc:sldChg chg="modSp add del mod">
        <pc:chgData name="Cesar Gamboa" userId="4c0abcc15bdc5c59" providerId="LiveId" clId="{7A397460-4DED-4982-9543-48A5F302CE3A}" dt="2022-01-20T16:40:01.986" v="1629" actId="20577"/>
        <pc:sldMkLst>
          <pc:docMk/>
          <pc:sldMk cId="4194940775" sldId="439"/>
        </pc:sldMkLst>
        <pc:spChg chg="mod">
          <ac:chgData name="Cesar Gamboa" userId="4c0abcc15bdc5c59" providerId="LiveId" clId="{7A397460-4DED-4982-9543-48A5F302CE3A}" dt="2022-01-20T16:40:01.986" v="1629" actId="20577"/>
          <ac:spMkLst>
            <pc:docMk/>
            <pc:sldMk cId="4194940775" sldId="439"/>
            <ac:spMk id="3" creationId="{DA019A2A-640A-4285-BA5E-7A47E95D04EC}"/>
          </ac:spMkLst>
        </pc:spChg>
      </pc:sldChg>
      <pc:sldChg chg="modSp add del mod">
        <pc:chgData name="Cesar Gamboa" userId="4c0abcc15bdc5c59" providerId="LiveId" clId="{7A397460-4DED-4982-9543-48A5F302CE3A}" dt="2022-01-20T16:40:06.509" v="1630" actId="20577"/>
        <pc:sldMkLst>
          <pc:docMk/>
          <pc:sldMk cId="2091498596" sldId="440"/>
        </pc:sldMkLst>
        <pc:spChg chg="mod">
          <ac:chgData name="Cesar Gamboa" userId="4c0abcc15bdc5c59" providerId="LiveId" clId="{7A397460-4DED-4982-9543-48A5F302CE3A}" dt="2022-01-20T16:40:06.509" v="1630" actId="20577"/>
          <ac:spMkLst>
            <pc:docMk/>
            <pc:sldMk cId="2091498596" sldId="440"/>
            <ac:spMk id="3" creationId="{DA019A2A-640A-4285-BA5E-7A47E95D04EC}"/>
          </ac:spMkLst>
        </pc:spChg>
      </pc:sldChg>
      <pc:sldChg chg="modSp add del mod">
        <pc:chgData name="Cesar Gamboa" userId="4c0abcc15bdc5c59" providerId="LiveId" clId="{7A397460-4DED-4982-9543-48A5F302CE3A}" dt="2022-01-20T16:40:11.954" v="1631" actId="20577"/>
        <pc:sldMkLst>
          <pc:docMk/>
          <pc:sldMk cId="3217106852" sldId="441"/>
        </pc:sldMkLst>
        <pc:spChg chg="mod">
          <ac:chgData name="Cesar Gamboa" userId="4c0abcc15bdc5c59" providerId="LiveId" clId="{7A397460-4DED-4982-9543-48A5F302CE3A}" dt="2022-01-20T16:40:11.954" v="1631" actId="20577"/>
          <ac:spMkLst>
            <pc:docMk/>
            <pc:sldMk cId="3217106852" sldId="441"/>
            <ac:spMk id="3" creationId="{DA019A2A-640A-4285-BA5E-7A47E95D04EC}"/>
          </ac:spMkLst>
        </pc:spChg>
      </pc:sldChg>
      <pc:sldChg chg="modSp add del mod">
        <pc:chgData name="Cesar Gamboa" userId="4c0abcc15bdc5c59" providerId="LiveId" clId="{7A397460-4DED-4982-9543-48A5F302CE3A}" dt="2022-01-20T16:40:15.729" v="1632" actId="20577"/>
        <pc:sldMkLst>
          <pc:docMk/>
          <pc:sldMk cId="472119777" sldId="442"/>
        </pc:sldMkLst>
        <pc:spChg chg="mod">
          <ac:chgData name="Cesar Gamboa" userId="4c0abcc15bdc5c59" providerId="LiveId" clId="{7A397460-4DED-4982-9543-48A5F302CE3A}" dt="2022-01-20T16:40:15.729" v="1632" actId="20577"/>
          <ac:spMkLst>
            <pc:docMk/>
            <pc:sldMk cId="472119777" sldId="442"/>
            <ac:spMk id="3" creationId="{DA019A2A-640A-4285-BA5E-7A47E95D04EC}"/>
          </ac:spMkLst>
        </pc:spChg>
      </pc:sldChg>
      <pc:sldChg chg="add del">
        <pc:chgData name="Cesar Gamboa" userId="4c0abcc15bdc5c59" providerId="LiveId" clId="{7A397460-4DED-4982-9543-48A5F302CE3A}" dt="2022-01-20T15:51:11.518" v="1132" actId="47"/>
        <pc:sldMkLst>
          <pc:docMk/>
          <pc:sldMk cId="2609625446" sldId="443"/>
        </pc:sldMkLst>
      </pc:sldChg>
      <pc:sldChg chg="modSp mod">
        <pc:chgData name="Cesar Gamboa" userId="4c0abcc15bdc5c59" providerId="LiveId" clId="{7A397460-4DED-4982-9543-48A5F302CE3A}" dt="2022-01-20T16:35:34.789" v="1551" actId="20577"/>
        <pc:sldMkLst>
          <pc:docMk/>
          <pc:sldMk cId="431147690" sldId="456"/>
        </pc:sldMkLst>
        <pc:spChg chg="mod">
          <ac:chgData name="Cesar Gamboa" userId="4c0abcc15bdc5c59" providerId="LiveId" clId="{7A397460-4DED-4982-9543-48A5F302CE3A}" dt="2022-01-20T16:35:34.789" v="1551" actId="20577"/>
          <ac:spMkLst>
            <pc:docMk/>
            <pc:sldMk cId="431147690" sldId="456"/>
            <ac:spMk id="3" creationId="{DA019A2A-640A-4285-BA5E-7A47E95D04EC}"/>
          </ac:spMkLst>
        </pc:spChg>
      </pc:sldChg>
      <pc:sldChg chg="modSp mod">
        <pc:chgData name="Cesar Gamboa" userId="4c0abcc15bdc5c59" providerId="LiveId" clId="{7A397460-4DED-4982-9543-48A5F302CE3A}" dt="2022-01-20T16:35:40.308" v="1553" actId="20577"/>
        <pc:sldMkLst>
          <pc:docMk/>
          <pc:sldMk cId="3268512375" sldId="457"/>
        </pc:sldMkLst>
        <pc:spChg chg="mod">
          <ac:chgData name="Cesar Gamboa" userId="4c0abcc15bdc5c59" providerId="LiveId" clId="{7A397460-4DED-4982-9543-48A5F302CE3A}" dt="2022-01-20T16:35:40.308" v="1553" actId="20577"/>
          <ac:spMkLst>
            <pc:docMk/>
            <pc:sldMk cId="3268512375" sldId="457"/>
            <ac:spMk id="3" creationId="{DA019A2A-640A-4285-BA5E-7A47E95D04EC}"/>
          </ac:spMkLst>
        </pc:spChg>
      </pc:sldChg>
      <pc:sldChg chg="modSp mod">
        <pc:chgData name="Cesar Gamboa" userId="4c0abcc15bdc5c59" providerId="LiveId" clId="{7A397460-4DED-4982-9543-48A5F302CE3A}" dt="2022-01-20T16:35:48.289" v="1554" actId="20577"/>
        <pc:sldMkLst>
          <pc:docMk/>
          <pc:sldMk cId="3239821099" sldId="458"/>
        </pc:sldMkLst>
        <pc:spChg chg="mod">
          <ac:chgData name="Cesar Gamboa" userId="4c0abcc15bdc5c59" providerId="LiveId" clId="{7A397460-4DED-4982-9543-48A5F302CE3A}" dt="2022-01-20T16:35:48.289" v="1554" actId="20577"/>
          <ac:spMkLst>
            <pc:docMk/>
            <pc:sldMk cId="3239821099" sldId="458"/>
            <ac:spMk id="3" creationId="{DA019A2A-640A-4285-BA5E-7A47E95D04EC}"/>
          </ac:spMkLst>
        </pc:spChg>
      </pc:sldChg>
      <pc:sldChg chg="modSp mod">
        <pc:chgData name="Cesar Gamboa" userId="4c0abcc15bdc5c59" providerId="LiveId" clId="{7A397460-4DED-4982-9543-48A5F302CE3A}" dt="2022-01-20T16:35:53.108" v="1555" actId="20577"/>
        <pc:sldMkLst>
          <pc:docMk/>
          <pc:sldMk cId="646842185" sldId="459"/>
        </pc:sldMkLst>
        <pc:spChg chg="mod">
          <ac:chgData name="Cesar Gamboa" userId="4c0abcc15bdc5c59" providerId="LiveId" clId="{7A397460-4DED-4982-9543-48A5F302CE3A}" dt="2022-01-20T16:35:53.108" v="1555" actId="20577"/>
          <ac:spMkLst>
            <pc:docMk/>
            <pc:sldMk cId="646842185" sldId="459"/>
            <ac:spMk id="3" creationId="{DA019A2A-640A-4285-BA5E-7A47E95D04EC}"/>
          </ac:spMkLst>
        </pc:spChg>
      </pc:sldChg>
      <pc:sldChg chg="modSp mod">
        <pc:chgData name="Cesar Gamboa" userId="4c0abcc15bdc5c59" providerId="LiveId" clId="{7A397460-4DED-4982-9543-48A5F302CE3A}" dt="2022-01-20T16:35:57.894" v="1556" actId="20577"/>
        <pc:sldMkLst>
          <pc:docMk/>
          <pc:sldMk cId="609621981" sldId="460"/>
        </pc:sldMkLst>
        <pc:spChg chg="mod">
          <ac:chgData name="Cesar Gamboa" userId="4c0abcc15bdc5c59" providerId="LiveId" clId="{7A397460-4DED-4982-9543-48A5F302CE3A}" dt="2022-01-20T16:35:57.894" v="1556" actId="20577"/>
          <ac:spMkLst>
            <pc:docMk/>
            <pc:sldMk cId="609621981" sldId="460"/>
            <ac:spMk id="3" creationId="{DA019A2A-640A-4285-BA5E-7A47E95D04EC}"/>
          </ac:spMkLst>
        </pc:spChg>
      </pc:sldChg>
      <pc:sldChg chg="modSp mod">
        <pc:chgData name="Cesar Gamboa" userId="4c0abcc15bdc5c59" providerId="LiveId" clId="{7A397460-4DED-4982-9543-48A5F302CE3A}" dt="2022-01-20T16:36:00.325" v="1557" actId="20577"/>
        <pc:sldMkLst>
          <pc:docMk/>
          <pc:sldMk cId="1702987243" sldId="461"/>
        </pc:sldMkLst>
        <pc:spChg chg="mod">
          <ac:chgData name="Cesar Gamboa" userId="4c0abcc15bdc5c59" providerId="LiveId" clId="{7A397460-4DED-4982-9543-48A5F302CE3A}" dt="2022-01-20T16:36:00.325" v="1557" actId="20577"/>
          <ac:spMkLst>
            <pc:docMk/>
            <pc:sldMk cId="1702987243" sldId="461"/>
            <ac:spMk id="3" creationId="{DA019A2A-640A-4285-BA5E-7A47E95D04EC}"/>
          </ac:spMkLst>
        </pc:spChg>
      </pc:sldChg>
      <pc:sldChg chg="modSp mod">
        <pc:chgData name="Cesar Gamboa" userId="4c0abcc15bdc5c59" providerId="LiveId" clId="{7A397460-4DED-4982-9543-48A5F302CE3A}" dt="2022-01-20T16:36:02.994" v="1558" actId="20577"/>
        <pc:sldMkLst>
          <pc:docMk/>
          <pc:sldMk cId="2740481950" sldId="462"/>
        </pc:sldMkLst>
        <pc:spChg chg="mod">
          <ac:chgData name="Cesar Gamboa" userId="4c0abcc15bdc5c59" providerId="LiveId" clId="{7A397460-4DED-4982-9543-48A5F302CE3A}" dt="2022-01-20T16:36:02.994" v="1558" actId="20577"/>
          <ac:spMkLst>
            <pc:docMk/>
            <pc:sldMk cId="2740481950" sldId="462"/>
            <ac:spMk id="3" creationId="{DA019A2A-640A-4285-BA5E-7A47E95D04EC}"/>
          </ac:spMkLst>
        </pc:spChg>
      </pc:sldChg>
      <pc:sldChg chg="modSp mod">
        <pc:chgData name="Cesar Gamboa" userId="4c0abcc15bdc5c59" providerId="LiveId" clId="{7A397460-4DED-4982-9543-48A5F302CE3A}" dt="2022-01-20T16:36:19.660" v="1560" actId="20577"/>
        <pc:sldMkLst>
          <pc:docMk/>
          <pc:sldMk cId="1589900738" sldId="476"/>
        </pc:sldMkLst>
        <pc:spChg chg="mod">
          <ac:chgData name="Cesar Gamboa" userId="4c0abcc15bdc5c59" providerId="LiveId" clId="{7A397460-4DED-4982-9543-48A5F302CE3A}" dt="2022-01-20T16:36:19.660" v="1560" actId="20577"/>
          <ac:spMkLst>
            <pc:docMk/>
            <pc:sldMk cId="1589900738" sldId="476"/>
            <ac:spMk id="3" creationId="{DA019A2A-640A-4285-BA5E-7A47E95D04EC}"/>
          </ac:spMkLst>
        </pc:spChg>
      </pc:sldChg>
      <pc:sldChg chg="add del">
        <pc:chgData name="Cesar Gamboa" userId="4c0abcc15bdc5c59" providerId="LiveId" clId="{7A397460-4DED-4982-9543-48A5F302CE3A}" dt="2022-01-20T15:40:57.355" v="626" actId="47"/>
        <pc:sldMkLst>
          <pc:docMk/>
          <pc:sldMk cId="2930654746" sldId="477"/>
        </pc:sldMkLst>
      </pc:sldChg>
      <pc:sldChg chg="del">
        <pc:chgData name="Cesar Gamboa" userId="4c0abcc15bdc5c59" providerId="LiveId" clId="{7A397460-4DED-4982-9543-48A5F302CE3A}" dt="2022-01-20T15:41:38.442" v="630" actId="47"/>
        <pc:sldMkLst>
          <pc:docMk/>
          <pc:sldMk cId="4024473925" sldId="478"/>
        </pc:sldMkLst>
      </pc:sldChg>
      <pc:sldChg chg="del">
        <pc:chgData name="Cesar Gamboa" userId="4c0abcc15bdc5c59" providerId="LiveId" clId="{7A397460-4DED-4982-9543-48A5F302CE3A}" dt="2022-01-20T15:41:57.646" v="631" actId="47"/>
        <pc:sldMkLst>
          <pc:docMk/>
          <pc:sldMk cId="444876486" sldId="479"/>
        </pc:sldMkLst>
      </pc:sldChg>
      <pc:sldChg chg="modSp mod">
        <pc:chgData name="Cesar Gamboa" userId="4c0abcc15bdc5c59" providerId="LiveId" clId="{7A397460-4DED-4982-9543-48A5F302CE3A}" dt="2022-01-20T15:42:21.923" v="633" actId="2085"/>
        <pc:sldMkLst>
          <pc:docMk/>
          <pc:sldMk cId="3008922697" sldId="483"/>
        </pc:sldMkLst>
        <pc:spChg chg="mod">
          <ac:chgData name="Cesar Gamboa" userId="4c0abcc15bdc5c59" providerId="LiveId" clId="{7A397460-4DED-4982-9543-48A5F302CE3A}" dt="2022-01-20T15:42:13.454" v="632" actId="207"/>
          <ac:spMkLst>
            <pc:docMk/>
            <pc:sldMk cId="3008922697" sldId="483"/>
            <ac:spMk id="43" creationId="{16DE315A-DFC3-4B8A-B8FF-4152ACEB7AAB}"/>
          </ac:spMkLst>
        </pc:spChg>
        <pc:spChg chg="mod">
          <ac:chgData name="Cesar Gamboa" userId="4c0abcc15bdc5c59" providerId="LiveId" clId="{7A397460-4DED-4982-9543-48A5F302CE3A}" dt="2022-01-20T15:42:13.454" v="632" actId="207"/>
          <ac:spMkLst>
            <pc:docMk/>
            <pc:sldMk cId="3008922697" sldId="483"/>
            <ac:spMk id="44" creationId="{73636136-772F-4149-AECB-229F3F6F309B}"/>
          </ac:spMkLst>
        </pc:spChg>
        <pc:spChg chg="mod">
          <ac:chgData name="Cesar Gamboa" userId="4c0abcc15bdc5c59" providerId="LiveId" clId="{7A397460-4DED-4982-9543-48A5F302CE3A}" dt="2022-01-20T15:42:13.454" v="632" actId="207"/>
          <ac:spMkLst>
            <pc:docMk/>
            <pc:sldMk cId="3008922697" sldId="483"/>
            <ac:spMk id="45" creationId="{909BD663-C718-4904-BF75-5073B3569402}"/>
          </ac:spMkLst>
        </pc:spChg>
        <pc:spChg chg="mod">
          <ac:chgData name="Cesar Gamboa" userId="4c0abcc15bdc5c59" providerId="LiveId" clId="{7A397460-4DED-4982-9543-48A5F302CE3A}" dt="2022-01-20T15:42:13.454" v="632" actId="207"/>
          <ac:spMkLst>
            <pc:docMk/>
            <pc:sldMk cId="3008922697" sldId="483"/>
            <ac:spMk id="46" creationId="{645D259F-A2B9-444E-9CED-11BF95634D37}"/>
          </ac:spMkLst>
        </pc:spChg>
        <pc:spChg chg="mod">
          <ac:chgData name="Cesar Gamboa" userId="4c0abcc15bdc5c59" providerId="LiveId" clId="{7A397460-4DED-4982-9543-48A5F302CE3A}" dt="2022-01-20T15:42:13.454" v="632" actId="207"/>
          <ac:spMkLst>
            <pc:docMk/>
            <pc:sldMk cId="3008922697" sldId="483"/>
            <ac:spMk id="47" creationId="{79403769-9EA2-4C10-A64C-4E39B88F10F7}"/>
          </ac:spMkLst>
        </pc:spChg>
        <pc:spChg chg="mod">
          <ac:chgData name="Cesar Gamboa" userId="4c0abcc15bdc5c59" providerId="LiveId" clId="{7A397460-4DED-4982-9543-48A5F302CE3A}" dt="2022-01-20T15:42:21.923" v="633" actId="2085"/>
          <ac:spMkLst>
            <pc:docMk/>
            <pc:sldMk cId="3008922697" sldId="483"/>
            <ac:spMk id="56" creationId="{53E3A4D1-6805-4880-8777-EE43AFA2C4FD}"/>
          </ac:spMkLst>
        </pc:spChg>
      </pc:sldChg>
      <pc:sldChg chg="del">
        <pc:chgData name="Cesar Gamboa" userId="4c0abcc15bdc5c59" providerId="LiveId" clId="{7A397460-4DED-4982-9543-48A5F302CE3A}" dt="2022-01-20T15:42:57.153" v="634" actId="47"/>
        <pc:sldMkLst>
          <pc:docMk/>
          <pc:sldMk cId="4114976359" sldId="485"/>
        </pc:sldMkLst>
      </pc:sldChg>
      <pc:sldChg chg="del">
        <pc:chgData name="Cesar Gamboa" userId="4c0abcc15bdc5c59" providerId="LiveId" clId="{7A397460-4DED-4982-9543-48A5F302CE3A}" dt="2022-01-20T15:41:57.646" v="631" actId="47"/>
        <pc:sldMkLst>
          <pc:docMk/>
          <pc:sldMk cId="2220760863" sldId="487"/>
        </pc:sldMkLst>
      </pc:sldChg>
      <pc:sldChg chg="modSp mod">
        <pc:chgData name="Cesar Gamboa" userId="4c0abcc15bdc5c59" providerId="LiveId" clId="{7A397460-4DED-4982-9543-48A5F302CE3A}" dt="2022-01-20T16:37:14.952" v="1572" actId="20577"/>
        <pc:sldMkLst>
          <pc:docMk/>
          <pc:sldMk cId="1454178534" sldId="491"/>
        </pc:sldMkLst>
        <pc:spChg chg="mod">
          <ac:chgData name="Cesar Gamboa" userId="4c0abcc15bdc5c59" providerId="LiveId" clId="{7A397460-4DED-4982-9543-48A5F302CE3A}" dt="2022-01-20T16:37:14.952" v="1572" actId="20577"/>
          <ac:spMkLst>
            <pc:docMk/>
            <pc:sldMk cId="1454178534" sldId="491"/>
            <ac:spMk id="3" creationId="{DA019A2A-640A-4285-BA5E-7A47E95D04EC}"/>
          </ac:spMkLst>
        </pc:spChg>
      </pc:sldChg>
      <pc:sldChg chg="modSp mod">
        <pc:chgData name="Cesar Gamboa" userId="4c0abcc15bdc5c59" providerId="LiveId" clId="{7A397460-4DED-4982-9543-48A5F302CE3A}" dt="2022-01-20T16:37:20.127" v="1575" actId="20577"/>
        <pc:sldMkLst>
          <pc:docMk/>
          <pc:sldMk cId="1727369848" sldId="492"/>
        </pc:sldMkLst>
        <pc:spChg chg="mod">
          <ac:chgData name="Cesar Gamboa" userId="4c0abcc15bdc5c59" providerId="LiveId" clId="{7A397460-4DED-4982-9543-48A5F302CE3A}" dt="2022-01-20T16:37:20.127" v="1575" actId="20577"/>
          <ac:spMkLst>
            <pc:docMk/>
            <pc:sldMk cId="1727369848" sldId="492"/>
            <ac:spMk id="3" creationId="{DA019A2A-640A-4285-BA5E-7A47E95D04EC}"/>
          </ac:spMkLst>
        </pc:spChg>
      </pc:sldChg>
      <pc:sldChg chg="del">
        <pc:chgData name="Cesar Gamboa" userId="4c0abcc15bdc5c59" providerId="LiveId" clId="{7A397460-4DED-4982-9543-48A5F302CE3A}" dt="2022-01-20T15:43:08.402" v="635" actId="47"/>
        <pc:sldMkLst>
          <pc:docMk/>
          <pc:sldMk cId="3778378520" sldId="494"/>
        </pc:sldMkLst>
      </pc:sldChg>
      <pc:sldChg chg="del">
        <pc:chgData name="Cesar Gamboa" userId="4c0abcc15bdc5c59" providerId="LiveId" clId="{7A397460-4DED-4982-9543-48A5F302CE3A}" dt="2022-01-20T15:42:57.153" v="634" actId="47"/>
        <pc:sldMkLst>
          <pc:docMk/>
          <pc:sldMk cId="1412910175" sldId="495"/>
        </pc:sldMkLst>
      </pc:sldChg>
      <pc:sldChg chg="modSp mod">
        <pc:chgData name="Cesar Gamboa" userId="4c0abcc15bdc5c59" providerId="LiveId" clId="{7A397460-4DED-4982-9543-48A5F302CE3A}" dt="2022-01-20T16:37:43.277" v="1579" actId="20577"/>
        <pc:sldMkLst>
          <pc:docMk/>
          <pc:sldMk cId="1772305818" sldId="497"/>
        </pc:sldMkLst>
        <pc:spChg chg="mod">
          <ac:chgData name="Cesar Gamboa" userId="4c0abcc15bdc5c59" providerId="LiveId" clId="{7A397460-4DED-4982-9543-48A5F302CE3A}" dt="2022-01-20T16:37:43.277" v="1579" actId="20577"/>
          <ac:spMkLst>
            <pc:docMk/>
            <pc:sldMk cId="1772305818" sldId="497"/>
            <ac:spMk id="3" creationId="{DA019A2A-640A-4285-BA5E-7A47E95D04EC}"/>
          </ac:spMkLst>
        </pc:spChg>
      </pc:sldChg>
      <pc:sldChg chg="modSp mod">
        <pc:chgData name="Cesar Gamboa" userId="4c0abcc15bdc5c59" providerId="LiveId" clId="{7A397460-4DED-4982-9543-48A5F302CE3A}" dt="2022-01-20T16:37:48.940" v="1583" actId="20577"/>
        <pc:sldMkLst>
          <pc:docMk/>
          <pc:sldMk cId="2494599154" sldId="499"/>
        </pc:sldMkLst>
        <pc:spChg chg="mod">
          <ac:chgData name="Cesar Gamboa" userId="4c0abcc15bdc5c59" providerId="LiveId" clId="{7A397460-4DED-4982-9543-48A5F302CE3A}" dt="2022-01-20T16:37:48.940" v="1583" actId="20577"/>
          <ac:spMkLst>
            <pc:docMk/>
            <pc:sldMk cId="2494599154" sldId="499"/>
            <ac:spMk id="3" creationId="{DA019A2A-640A-4285-BA5E-7A47E95D04EC}"/>
          </ac:spMkLst>
        </pc:spChg>
      </pc:sldChg>
      <pc:sldChg chg="modSp mod">
        <pc:chgData name="Cesar Gamboa" userId="4c0abcc15bdc5c59" providerId="LiveId" clId="{7A397460-4DED-4982-9543-48A5F302CE3A}" dt="2022-01-20T16:38:04.349" v="1591" actId="20577"/>
        <pc:sldMkLst>
          <pc:docMk/>
          <pc:sldMk cId="953125147" sldId="503"/>
        </pc:sldMkLst>
        <pc:spChg chg="mod">
          <ac:chgData name="Cesar Gamboa" userId="4c0abcc15bdc5c59" providerId="LiveId" clId="{7A397460-4DED-4982-9543-48A5F302CE3A}" dt="2022-01-20T16:38:04.349" v="1591" actId="20577"/>
          <ac:spMkLst>
            <pc:docMk/>
            <pc:sldMk cId="953125147" sldId="503"/>
            <ac:spMk id="3" creationId="{DA019A2A-640A-4285-BA5E-7A47E95D04EC}"/>
          </ac:spMkLst>
        </pc:spChg>
      </pc:sldChg>
      <pc:sldChg chg="modSp mod">
        <pc:chgData name="Cesar Gamboa" userId="4c0abcc15bdc5c59" providerId="LiveId" clId="{7A397460-4DED-4982-9543-48A5F302CE3A}" dt="2022-01-20T16:38:09.732" v="1595" actId="20577"/>
        <pc:sldMkLst>
          <pc:docMk/>
          <pc:sldMk cId="853751385" sldId="504"/>
        </pc:sldMkLst>
        <pc:spChg chg="mod">
          <ac:chgData name="Cesar Gamboa" userId="4c0abcc15bdc5c59" providerId="LiveId" clId="{7A397460-4DED-4982-9543-48A5F302CE3A}" dt="2022-01-20T16:38:09.732" v="1595" actId="20577"/>
          <ac:spMkLst>
            <pc:docMk/>
            <pc:sldMk cId="853751385" sldId="504"/>
            <ac:spMk id="3" creationId="{DA019A2A-640A-4285-BA5E-7A47E95D04EC}"/>
          </ac:spMkLst>
        </pc:spChg>
      </pc:sldChg>
      <pc:sldChg chg="modSp mod">
        <pc:chgData name="Cesar Gamboa" userId="4c0abcc15bdc5c59" providerId="LiveId" clId="{7A397460-4DED-4982-9543-48A5F302CE3A}" dt="2022-01-20T16:38:17.988" v="1599" actId="20577"/>
        <pc:sldMkLst>
          <pc:docMk/>
          <pc:sldMk cId="3591855885" sldId="506"/>
        </pc:sldMkLst>
        <pc:spChg chg="mod">
          <ac:chgData name="Cesar Gamboa" userId="4c0abcc15bdc5c59" providerId="LiveId" clId="{7A397460-4DED-4982-9543-48A5F302CE3A}" dt="2022-01-20T16:38:17.988" v="1599" actId="20577"/>
          <ac:spMkLst>
            <pc:docMk/>
            <pc:sldMk cId="3591855885" sldId="506"/>
            <ac:spMk id="3" creationId="{DA019A2A-640A-4285-BA5E-7A47E95D04EC}"/>
          </ac:spMkLst>
        </pc:spChg>
      </pc:sldChg>
      <pc:sldChg chg="modSp mod">
        <pc:chgData name="Cesar Gamboa" userId="4c0abcc15bdc5c59" providerId="LiveId" clId="{7A397460-4DED-4982-9543-48A5F302CE3A}" dt="2022-01-20T16:38:24.352" v="1605" actId="20577"/>
        <pc:sldMkLst>
          <pc:docMk/>
          <pc:sldMk cId="1501848536" sldId="507"/>
        </pc:sldMkLst>
        <pc:spChg chg="mod">
          <ac:chgData name="Cesar Gamboa" userId="4c0abcc15bdc5c59" providerId="LiveId" clId="{7A397460-4DED-4982-9543-48A5F302CE3A}" dt="2022-01-20T16:38:24.352" v="1605" actId="20577"/>
          <ac:spMkLst>
            <pc:docMk/>
            <pc:sldMk cId="1501848536" sldId="507"/>
            <ac:spMk id="3" creationId="{DA019A2A-640A-4285-BA5E-7A47E95D04EC}"/>
          </ac:spMkLst>
        </pc:spChg>
      </pc:sldChg>
      <pc:sldChg chg="add del">
        <pc:chgData name="Cesar Gamboa" userId="4c0abcc15bdc5c59" providerId="LiveId" clId="{7A397460-4DED-4982-9543-48A5F302CE3A}" dt="2022-01-20T15:43:45.434" v="637" actId="2696"/>
        <pc:sldMkLst>
          <pc:docMk/>
          <pc:sldMk cId="489133420" sldId="509"/>
        </pc:sldMkLst>
      </pc:sldChg>
      <pc:sldChg chg="modSp add setBg">
        <pc:chgData name="Cesar Gamboa" userId="4c0abcc15bdc5c59" providerId="LiveId" clId="{7A397460-4DED-4982-9543-48A5F302CE3A}" dt="2022-01-20T15:44:14.720" v="643" actId="207"/>
        <pc:sldMkLst>
          <pc:docMk/>
          <pc:sldMk cId="2478543316" sldId="509"/>
        </pc:sldMkLst>
        <pc:graphicFrameChg chg="mod">
          <ac:chgData name="Cesar Gamboa" userId="4c0abcc15bdc5c59" providerId="LiveId" clId="{7A397460-4DED-4982-9543-48A5F302CE3A}" dt="2022-01-20T15:44:14.720" v="643" actId="207"/>
          <ac:graphicFrameMkLst>
            <pc:docMk/>
            <pc:sldMk cId="2478543316" sldId="509"/>
            <ac:graphicFrameMk id="5" creationId="{59405A29-4A0F-429B-A6BA-2D3E9946C76A}"/>
          </ac:graphicFrameMkLst>
        </pc:graphicFrameChg>
      </pc:sldChg>
      <pc:sldChg chg="modSp add setBg">
        <pc:chgData name="Cesar Gamboa" userId="4c0abcc15bdc5c59" providerId="LiveId" clId="{7A397460-4DED-4982-9543-48A5F302CE3A}" dt="2022-01-20T15:44:28.186" v="645" actId="207"/>
        <pc:sldMkLst>
          <pc:docMk/>
          <pc:sldMk cId="3069838042" sldId="510"/>
        </pc:sldMkLst>
        <pc:graphicFrameChg chg="mod">
          <ac:chgData name="Cesar Gamboa" userId="4c0abcc15bdc5c59" providerId="LiveId" clId="{7A397460-4DED-4982-9543-48A5F302CE3A}" dt="2022-01-20T15:44:28.186" v="645" actId="207"/>
          <ac:graphicFrameMkLst>
            <pc:docMk/>
            <pc:sldMk cId="3069838042" sldId="510"/>
            <ac:graphicFrameMk id="5" creationId="{59405A29-4A0F-429B-A6BA-2D3E9946C76A}"/>
          </ac:graphicFrameMkLst>
        </pc:graphicFrameChg>
      </pc:sldChg>
      <pc:sldChg chg="modSp add setBg">
        <pc:chgData name="Cesar Gamboa" userId="4c0abcc15bdc5c59" providerId="LiveId" clId="{7A397460-4DED-4982-9543-48A5F302CE3A}" dt="2022-01-20T15:44:38.351" v="646" actId="207"/>
        <pc:sldMkLst>
          <pc:docMk/>
          <pc:sldMk cId="2890145982" sldId="511"/>
        </pc:sldMkLst>
        <pc:graphicFrameChg chg="mod">
          <ac:chgData name="Cesar Gamboa" userId="4c0abcc15bdc5c59" providerId="LiveId" clId="{7A397460-4DED-4982-9543-48A5F302CE3A}" dt="2022-01-20T15:44:38.351" v="646" actId="207"/>
          <ac:graphicFrameMkLst>
            <pc:docMk/>
            <pc:sldMk cId="2890145982" sldId="511"/>
            <ac:graphicFrameMk id="5" creationId="{59405A29-4A0F-429B-A6BA-2D3E9946C76A}"/>
          </ac:graphicFrameMkLst>
        </pc:graphicFrameChg>
      </pc:sldChg>
      <pc:sldChg chg="modSp add setBg modNotesTx">
        <pc:chgData name="Cesar Gamboa" userId="4c0abcc15bdc5c59" providerId="LiveId" clId="{7A397460-4DED-4982-9543-48A5F302CE3A}" dt="2022-01-25T14:39:28.551" v="20991" actId="20577"/>
        <pc:sldMkLst>
          <pc:docMk/>
          <pc:sldMk cId="3329430557" sldId="512"/>
        </pc:sldMkLst>
        <pc:graphicFrameChg chg="mod">
          <ac:chgData name="Cesar Gamboa" userId="4c0abcc15bdc5c59" providerId="LiveId" clId="{7A397460-4DED-4982-9543-48A5F302CE3A}" dt="2022-01-20T15:44:47.928" v="647" actId="207"/>
          <ac:graphicFrameMkLst>
            <pc:docMk/>
            <pc:sldMk cId="3329430557" sldId="512"/>
            <ac:graphicFrameMk id="5" creationId="{59405A29-4A0F-429B-A6BA-2D3E9946C76A}"/>
          </ac:graphicFrameMkLst>
        </pc:graphicFrameChg>
      </pc:sldChg>
      <pc:sldChg chg="add del">
        <pc:chgData name="Cesar Gamboa" userId="4c0abcc15bdc5c59" providerId="LiveId" clId="{7A397460-4DED-4982-9543-48A5F302CE3A}" dt="2022-01-20T15:46:06.242" v="657" actId="47"/>
        <pc:sldMkLst>
          <pc:docMk/>
          <pc:sldMk cId="882605380" sldId="513"/>
        </pc:sldMkLst>
      </pc:sldChg>
      <pc:sldChg chg="addSp delSp add del setBg delDesignElem">
        <pc:chgData name="Cesar Gamboa" userId="4c0abcc15bdc5c59" providerId="LiveId" clId="{7A397460-4DED-4982-9543-48A5F302CE3A}" dt="2022-01-20T15:45:54.229" v="655"/>
        <pc:sldMkLst>
          <pc:docMk/>
          <pc:sldMk cId="1030932625" sldId="513"/>
        </pc:sldMkLst>
        <pc:spChg chg="add del">
          <ac:chgData name="Cesar Gamboa" userId="4c0abcc15bdc5c59" providerId="LiveId" clId="{7A397460-4DED-4982-9543-48A5F302CE3A}" dt="2022-01-20T15:45:54.229" v="655"/>
          <ac:spMkLst>
            <pc:docMk/>
            <pc:sldMk cId="1030932625" sldId="513"/>
            <ac:spMk id="24" creationId="{0B4FB531-34DA-4777-9BD5-5B885DC38198}"/>
          </ac:spMkLst>
        </pc:spChg>
        <pc:cxnChg chg="add del">
          <ac:chgData name="Cesar Gamboa" userId="4c0abcc15bdc5c59" providerId="LiveId" clId="{7A397460-4DED-4982-9543-48A5F302CE3A}" dt="2022-01-20T15:45:54.229" v="655"/>
          <ac:cxnSpMkLst>
            <pc:docMk/>
            <pc:sldMk cId="1030932625" sldId="513"/>
            <ac:cxnSpMk id="25" creationId="{D5B557D3-D7B4-404B-84A1-9BD182BE5B06}"/>
          </ac:cxnSpMkLst>
        </pc:cxnChg>
      </pc:sldChg>
      <pc:sldChg chg="addSp delSp add del setBg delDesignElem">
        <pc:chgData name="Cesar Gamboa" userId="4c0abcc15bdc5c59" providerId="LiveId" clId="{7A397460-4DED-4982-9543-48A5F302CE3A}" dt="2022-01-20T15:45:38.286" v="651"/>
        <pc:sldMkLst>
          <pc:docMk/>
          <pc:sldMk cId="2120396131" sldId="513"/>
        </pc:sldMkLst>
        <pc:spChg chg="add del">
          <ac:chgData name="Cesar Gamboa" userId="4c0abcc15bdc5c59" providerId="LiveId" clId="{7A397460-4DED-4982-9543-48A5F302CE3A}" dt="2022-01-20T15:45:38.286" v="651"/>
          <ac:spMkLst>
            <pc:docMk/>
            <pc:sldMk cId="2120396131" sldId="513"/>
            <ac:spMk id="24" creationId="{0B4FB531-34DA-4777-9BD5-5B885DC38198}"/>
          </ac:spMkLst>
        </pc:spChg>
        <pc:cxnChg chg="add del">
          <ac:chgData name="Cesar Gamboa" userId="4c0abcc15bdc5c59" providerId="LiveId" clId="{7A397460-4DED-4982-9543-48A5F302CE3A}" dt="2022-01-20T15:45:38.286" v="651"/>
          <ac:cxnSpMkLst>
            <pc:docMk/>
            <pc:sldMk cId="2120396131" sldId="513"/>
            <ac:cxnSpMk id="25" creationId="{D5B557D3-D7B4-404B-84A1-9BD182BE5B06}"/>
          </ac:cxnSpMkLst>
        </pc:cxnChg>
      </pc:sldChg>
      <pc:sldChg chg="add del">
        <pc:chgData name="Cesar Gamboa" userId="4c0abcc15bdc5c59" providerId="LiveId" clId="{7A397460-4DED-4982-9543-48A5F302CE3A}" dt="2022-01-20T15:45:38.286" v="651"/>
        <pc:sldMkLst>
          <pc:docMk/>
          <pc:sldMk cId="543813095" sldId="514"/>
        </pc:sldMkLst>
      </pc:sldChg>
      <pc:sldChg chg="add del">
        <pc:chgData name="Cesar Gamboa" userId="4c0abcc15bdc5c59" providerId="LiveId" clId="{7A397460-4DED-4982-9543-48A5F302CE3A}" dt="2022-01-20T15:46:12.306" v="658" actId="47"/>
        <pc:sldMkLst>
          <pc:docMk/>
          <pc:sldMk cId="2697320485" sldId="514"/>
        </pc:sldMkLst>
      </pc:sldChg>
      <pc:sldChg chg="add del">
        <pc:chgData name="Cesar Gamboa" userId="4c0abcc15bdc5c59" providerId="LiveId" clId="{7A397460-4DED-4982-9543-48A5F302CE3A}" dt="2022-01-20T15:45:54.229" v="655"/>
        <pc:sldMkLst>
          <pc:docMk/>
          <pc:sldMk cId="3041739626" sldId="514"/>
        </pc:sldMkLst>
      </pc:sldChg>
      <pc:sldChg chg="add del setBg">
        <pc:chgData name="Cesar Gamboa" userId="4c0abcc15bdc5c59" providerId="LiveId" clId="{7A397460-4DED-4982-9543-48A5F302CE3A}" dt="2022-01-20T15:45:38.286" v="651"/>
        <pc:sldMkLst>
          <pc:docMk/>
          <pc:sldMk cId="396077446" sldId="515"/>
        </pc:sldMkLst>
      </pc:sldChg>
      <pc:sldChg chg="add del setBg">
        <pc:chgData name="Cesar Gamboa" userId="4c0abcc15bdc5c59" providerId="LiveId" clId="{7A397460-4DED-4982-9543-48A5F302CE3A}" dt="2022-01-20T15:45:54.229" v="655"/>
        <pc:sldMkLst>
          <pc:docMk/>
          <pc:sldMk cId="1011086333" sldId="515"/>
        </pc:sldMkLst>
      </pc:sldChg>
      <pc:sldChg chg="add del">
        <pc:chgData name="Cesar Gamboa" userId="4c0abcc15bdc5c59" providerId="LiveId" clId="{7A397460-4DED-4982-9543-48A5F302CE3A}" dt="2022-01-20T15:46:21.613" v="659" actId="47"/>
        <pc:sldMkLst>
          <pc:docMk/>
          <pc:sldMk cId="3867751152" sldId="515"/>
        </pc:sldMkLst>
      </pc:sldChg>
      <pc:sldChg chg="addSp delSp add del setBg delDesignElem">
        <pc:chgData name="Cesar Gamboa" userId="4c0abcc15bdc5c59" providerId="LiveId" clId="{7A397460-4DED-4982-9543-48A5F302CE3A}" dt="2022-01-20T15:45:54.229" v="655"/>
        <pc:sldMkLst>
          <pc:docMk/>
          <pc:sldMk cId="2207164106" sldId="516"/>
        </pc:sldMkLst>
        <pc:spChg chg="add del">
          <ac:chgData name="Cesar Gamboa" userId="4c0abcc15bdc5c59" providerId="LiveId" clId="{7A397460-4DED-4982-9543-48A5F302CE3A}" dt="2022-01-20T15:45:54.229" v="655"/>
          <ac:spMkLst>
            <pc:docMk/>
            <pc:sldMk cId="2207164106" sldId="516"/>
            <ac:spMk id="22" creationId="{416A0E3C-60E6-4F39-BC55-5F7C224E1F7C}"/>
          </ac:spMkLst>
        </pc:spChg>
        <pc:spChg chg="add del">
          <ac:chgData name="Cesar Gamboa" userId="4c0abcc15bdc5c59" providerId="LiveId" clId="{7A397460-4DED-4982-9543-48A5F302CE3A}" dt="2022-01-20T15:45:54.229" v="655"/>
          <ac:spMkLst>
            <pc:docMk/>
            <pc:sldMk cId="2207164106" sldId="516"/>
            <ac:spMk id="26" creationId="{E844E128-FF69-4E9F-8327-6B504B3C5AE1}"/>
          </ac:spMkLst>
        </pc:spChg>
        <pc:cxnChg chg="add del">
          <ac:chgData name="Cesar Gamboa" userId="4c0abcc15bdc5c59" providerId="LiveId" clId="{7A397460-4DED-4982-9543-48A5F302CE3A}" dt="2022-01-20T15:45:54.229" v="655"/>
          <ac:cxnSpMkLst>
            <pc:docMk/>
            <pc:sldMk cId="2207164106" sldId="516"/>
            <ac:cxnSpMk id="24" creationId="{C5025DAC-8B93-4160-B017-3A274A5828C0}"/>
          </ac:cxnSpMkLst>
        </pc:cxnChg>
        <pc:cxnChg chg="add del">
          <ac:chgData name="Cesar Gamboa" userId="4c0abcc15bdc5c59" providerId="LiveId" clId="{7A397460-4DED-4982-9543-48A5F302CE3A}" dt="2022-01-20T15:45:54.229" v="655"/>
          <ac:cxnSpMkLst>
            <pc:docMk/>
            <pc:sldMk cId="2207164106" sldId="516"/>
            <ac:cxnSpMk id="28" creationId="{055CEADF-09EA-423C-8C45-F94AF44D5AF0}"/>
          </ac:cxnSpMkLst>
        </pc:cxnChg>
      </pc:sldChg>
      <pc:sldChg chg="modSp add mod modNotesTx">
        <pc:chgData name="Cesar Gamboa" userId="4c0abcc15bdc5c59" providerId="LiveId" clId="{7A397460-4DED-4982-9543-48A5F302CE3A}" dt="2022-01-20T16:42:38.328" v="1658" actId="20577"/>
        <pc:sldMkLst>
          <pc:docMk/>
          <pc:sldMk cId="2757850973" sldId="516"/>
        </pc:sldMkLst>
        <pc:spChg chg="mod">
          <ac:chgData name="Cesar Gamboa" userId="4c0abcc15bdc5c59" providerId="LiveId" clId="{7A397460-4DED-4982-9543-48A5F302CE3A}" dt="2022-01-20T16:42:38.328" v="1658" actId="20577"/>
          <ac:spMkLst>
            <pc:docMk/>
            <pc:sldMk cId="2757850973" sldId="516"/>
            <ac:spMk id="2" creationId="{87071E00-ABE1-44FD-92BD-2769C2C9C727}"/>
          </ac:spMkLst>
        </pc:spChg>
        <pc:spChg chg="mod">
          <ac:chgData name="Cesar Gamboa" userId="4c0abcc15bdc5c59" providerId="LiveId" clId="{7A397460-4DED-4982-9543-48A5F302CE3A}" dt="2022-01-20T15:49:58.771" v="1128" actId="20577"/>
          <ac:spMkLst>
            <pc:docMk/>
            <pc:sldMk cId="2757850973" sldId="516"/>
            <ac:spMk id="3" creationId="{6A7BD30D-629F-49D4-AE04-2D99B365E4B8}"/>
          </ac:spMkLst>
        </pc:spChg>
      </pc:sldChg>
      <pc:sldChg chg="addSp delSp add del setBg delDesignElem">
        <pc:chgData name="Cesar Gamboa" userId="4c0abcc15bdc5c59" providerId="LiveId" clId="{7A397460-4DED-4982-9543-48A5F302CE3A}" dt="2022-01-20T15:45:38.286" v="651"/>
        <pc:sldMkLst>
          <pc:docMk/>
          <pc:sldMk cId="4020136748" sldId="516"/>
        </pc:sldMkLst>
        <pc:spChg chg="add del">
          <ac:chgData name="Cesar Gamboa" userId="4c0abcc15bdc5c59" providerId="LiveId" clId="{7A397460-4DED-4982-9543-48A5F302CE3A}" dt="2022-01-20T15:45:38.286" v="651"/>
          <ac:spMkLst>
            <pc:docMk/>
            <pc:sldMk cId="4020136748" sldId="516"/>
            <ac:spMk id="22" creationId="{416A0E3C-60E6-4F39-BC55-5F7C224E1F7C}"/>
          </ac:spMkLst>
        </pc:spChg>
        <pc:spChg chg="add del">
          <ac:chgData name="Cesar Gamboa" userId="4c0abcc15bdc5c59" providerId="LiveId" clId="{7A397460-4DED-4982-9543-48A5F302CE3A}" dt="2022-01-20T15:45:38.286" v="651"/>
          <ac:spMkLst>
            <pc:docMk/>
            <pc:sldMk cId="4020136748" sldId="516"/>
            <ac:spMk id="26" creationId="{E844E128-FF69-4E9F-8327-6B504B3C5AE1}"/>
          </ac:spMkLst>
        </pc:spChg>
        <pc:cxnChg chg="add del">
          <ac:chgData name="Cesar Gamboa" userId="4c0abcc15bdc5c59" providerId="LiveId" clId="{7A397460-4DED-4982-9543-48A5F302CE3A}" dt="2022-01-20T15:45:38.286" v="651"/>
          <ac:cxnSpMkLst>
            <pc:docMk/>
            <pc:sldMk cId="4020136748" sldId="516"/>
            <ac:cxnSpMk id="24" creationId="{C5025DAC-8B93-4160-B017-3A274A5828C0}"/>
          </ac:cxnSpMkLst>
        </pc:cxnChg>
        <pc:cxnChg chg="add del">
          <ac:chgData name="Cesar Gamboa" userId="4c0abcc15bdc5c59" providerId="LiveId" clId="{7A397460-4DED-4982-9543-48A5F302CE3A}" dt="2022-01-20T15:45:38.286" v="651"/>
          <ac:cxnSpMkLst>
            <pc:docMk/>
            <pc:sldMk cId="4020136748" sldId="516"/>
            <ac:cxnSpMk id="28" creationId="{055CEADF-09EA-423C-8C45-F94AF44D5AF0}"/>
          </ac:cxnSpMkLst>
        </pc:cxnChg>
      </pc:sldChg>
      <pc:sldChg chg="add del">
        <pc:chgData name="Cesar Gamboa" userId="4c0abcc15bdc5c59" providerId="LiveId" clId="{7A397460-4DED-4982-9543-48A5F302CE3A}" dt="2022-01-20T15:45:58.543" v="656"/>
        <pc:sldMkLst>
          <pc:docMk/>
          <pc:sldMk cId="239703763" sldId="517"/>
        </pc:sldMkLst>
      </pc:sldChg>
      <pc:sldChg chg="add del">
        <pc:chgData name="Cesar Gamboa" userId="4c0abcc15bdc5c59" providerId="LiveId" clId="{7A397460-4DED-4982-9543-48A5F302CE3A}" dt="2022-01-20T15:45:58.543" v="656"/>
        <pc:sldMkLst>
          <pc:docMk/>
          <pc:sldMk cId="2453824922" sldId="518"/>
        </pc:sldMkLst>
      </pc:sldChg>
      <pc:sldChg chg="add del">
        <pc:chgData name="Cesar Gamboa" userId="4c0abcc15bdc5c59" providerId="LiveId" clId="{7A397460-4DED-4982-9543-48A5F302CE3A}" dt="2022-01-20T15:45:58.543" v="656"/>
        <pc:sldMkLst>
          <pc:docMk/>
          <pc:sldMk cId="2923863228" sldId="519"/>
        </pc:sldMkLst>
      </pc:sldChg>
      <pc:sldChg chg="add del">
        <pc:chgData name="Cesar Gamboa" userId="4c0abcc15bdc5c59" providerId="LiveId" clId="{7A397460-4DED-4982-9543-48A5F302CE3A}" dt="2022-01-20T15:45:58.543" v="656"/>
        <pc:sldMkLst>
          <pc:docMk/>
          <pc:sldMk cId="2465698091" sldId="520"/>
        </pc:sldMkLst>
      </pc:sldChg>
      <pc:sldChg chg="add del">
        <pc:chgData name="Cesar Gamboa" userId="4c0abcc15bdc5c59" providerId="LiveId" clId="{7A397460-4DED-4982-9543-48A5F302CE3A}" dt="2022-01-20T15:45:58.543" v="656"/>
        <pc:sldMkLst>
          <pc:docMk/>
          <pc:sldMk cId="1931943926" sldId="521"/>
        </pc:sldMkLst>
      </pc:sldChg>
      <pc:sldChg chg="modSp add del mod">
        <pc:chgData name="Cesar Gamboa" userId="4c0abcc15bdc5c59" providerId="LiveId" clId="{7A397460-4DED-4982-9543-48A5F302CE3A}" dt="2022-01-20T16:39:25.742" v="1623" actId="20577"/>
        <pc:sldMkLst>
          <pc:docMk/>
          <pc:sldMk cId="3844953786" sldId="522"/>
        </pc:sldMkLst>
        <pc:spChg chg="mod">
          <ac:chgData name="Cesar Gamboa" userId="4c0abcc15bdc5c59" providerId="LiveId" clId="{7A397460-4DED-4982-9543-48A5F302CE3A}" dt="2022-01-20T16:39:25.742" v="1623" actId="20577"/>
          <ac:spMkLst>
            <pc:docMk/>
            <pc:sldMk cId="3844953786" sldId="522"/>
            <ac:spMk id="3" creationId="{DA019A2A-640A-4285-BA5E-7A47E95D04EC}"/>
          </ac:spMkLst>
        </pc:spChg>
      </pc:sldChg>
      <pc:sldChg chg="modSp add del mod">
        <pc:chgData name="Cesar Gamboa" userId="4c0abcc15bdc5c59" providerId="LiveId" clId="{7A397460-4DED-4982-9543-48A5F302CE3A}" dt="2022-01-20T16:39:28.137" v="1624" actId="20577"/>
        <pc:sldMkLst>
          <pc:docMk/>
          <pc:sldMk cId="121177873" sldId="523"/>
        </pc:sldMkLst>
        <pc:spChg chg="mod">
          <ac:chgData name="Cesar Gamboa" userId="4c0abcc15bdc5c59" providerId="LiveId" clId="{7A397460-4DED-4982-9543-48A5F302CE3A}" dt="2022-01-20T16:39:28.137" v="1624" actId="20577"/>
          <ac:spMkLst>
            <pc:docMk/>
            <pc:sldMk cId="121177873" sldId="523"/>
            <ac:spMk id="3" creationId="{DA019A2A-640A-4285-BA5E-7A47E95D04EC}"/>
          </ac:spMkLst>
        </pc:spChg>
      </pc:sldChg>
      <pc:sldChg chg="add del">
        <pc:chgData name="Cesar Gamboa" userId="4c0abcc15bdc5c59" providerId="LiveId" clId="{7A397460-4DED-4982-9543-48A5F302CE3A}" dt="2022-01-20T15:45:58.543" v="656"/>
        <pc:sldMkLst>
          <pc:docMk/>
          <pc:sldMk cId="1303268073" sldId="524"/>
        </pc:sldMkLst>
      </pc:sldChg>
      <pc:sldChg chg="add del">
        <pc:chgData name="Cesar Gamboa" userId="4c0abcc15bdc5c59" providerId="LiveId" clId="{7A397460-4DED-4982-9543-48A5F302CE3A}" dt="2022-01-20T15:45:58.543" v="656"/>
        <pc:sldMkLst>
          <pc:docMk/>
          <pc:sldMk cId="2821813691" sldId="525"/>
        </pc:sldMkLst>
      </pc:sldChg>
      <pc:sldChg chg="add del">
        <pc:chgData name="Cesar Gamboa" userId="4c0abcc15bdc5c59" providerId="LiveId" clId="{7A397460-4DED-4982-9543-48A5F302CE3A}" dt="2022-01-20T15:45:58.543" v="656"/>
        <pc:sldMkLst>
          <pc:docMk/>
          <pc:sldMk cId="1922479870" sldId="526"/>
        </pc:sldMkLst>
      </pc:sldChg>
      <pc:sldChg chg="add del">
        <pc:chgData name="Cesar Gamboa" userId="4c0abcc15bdc5c59" providerId="LiveId" clId="{7A397460-4DED-4982-9543-48A5F302CE3A}" dt="2022-01-20T15:45:58.543" v="656"/>
        <pc:sldMkLst>
          <pc:docMk/>
          <pc:sldMk cId="170874110" sldId="527"/>
        </pc:sldMkLst>
      </pc:sldChg>
      <pc:sldChg chg="add del">
        <pc:chgData name="Cesar Gamboa" userId="4c0abcc15bdc5c59" providerId="LiveId" clId="{7A397460-4DED-4982-9543-48A5F302CE3A}" dt="2022-01-20T15:45:38.286" v="651"/>
        <pc:sldMkLst>
          <pc:docMk/>
          <pc:sldMk cId="212798008" sldId="528"/>
        </pc:sldMkLst>
      </pc:sldChg>
      <pc:sldChg chg="modSp add mod ord">
        <pc:chgData name="Cesar Gamboa" userId="4c0abcc15bdc5c59" providerId="LiveId" clId="{7A397460-4DED-4982-9543-48A5F302CE3A}" dt="2022-01-25T14:23:10.563" v="20303" actId="20577"/>
        <pc:sldMkLst>
          <pc:docMk/>
          <pc:sldMk cId="2094712237" sldId="528"/>
        </pc:sldMkLst>
        <pc:spChg chg="mod">
          <ac:chgData name="Cesar Gamboa" userId="4c0abcc15bdc5c59" providerId="LiveId" clId="{7A397460-4DED-4982-9543-48A5F302CE3A}" dt="2022-01-20T15:52:06.645" v="1141" actId="20577"/>
          <ac:spMkLst>
            <pc:docMk/>
            <pc:sldMk cId="2094712237" sldId="528"/>
            <ac:spMk id="3" creationId="{B628FE7D-043F-42AF-B4AB-DB9AFF936B28}"/>
          </ac:spMkLst>
        </pc:spChg>
        <pc:spChg chg="mod">
          <ac:chgData name="Cesar Gamboa" userId="4c0abcc15bdc5c59" providerId="LiveId" clId="{7A397460-4DED-4982-9543-48A5F302CE3A}" dt="2022-01-25T14:23:10.563" v="20303" actId="20577"/>
          <ac:spMkLst>
            <pc:docMk/>
            <pc:sldMk cId="2094712237" sldId="528"/>
            <ac:spMk id="4" creationId="{FD26EF91-820B-4DA2-B398-3E168AFF17A9}"/>
          </ac:spMkLst>
        </pc:spChg>
      </pc:sldChg>
      <pc:sldChg chg="add del">
        <pc:chgData name="Cesar Gamboa" userId="4c0abcc15bdc5c59" providerId="LiveId" clId="{7A397460-4DED-4982-9543-48A5F302CE3A}" dt="2022-01-20T15:45:54.229" v="655"/>
        <pc:sldMkLst>
          <pc:docMk/>
          <pc:sldMk cId="2620129541" sldId="528"/>
        </pc:sldMkLst>
      </pc:sldChg>
      <pc:sldChg chg="modSp mod">
        <pc:chgData name="Cesar Gamboa" userId="4c0abcc15bdc5c59" providerId="LiveId" clId="{7A397460-4DED-4982-9543-48A5F302CE3A}" dt="2022-01-20T15:57:34.018" v="1343" actId="20577"/>
        <pc:sldMkLst>
          <pc:docMk/>
          <pc:sldMk cId="819713036" sldId="529"/>
        </pc:sldMkLst>
        <pc:spChg chg="mod">
          <ac:chgData name="Cesar Gamboa" userId="4c0abcc15bdc5c59" providerId="LiveId" clId="{7A397460-4DED-4982-9543-48A5F302CE3A}" dt="2022-01-20T15:57:34.018" v="1343" actId="20577"/>
          <ac:spMkLst>
            <pc:docMk/>
            <pc:sldMk cId="819713036" sldId="529"/>
            <ac:spMk id="4" creationId="{FD26EF91-820B-4DA2-B398-3E168AFF17A9}"/>
          </ac:spMkLst>
        </pc:spChg>
      </pc:sldChg>
      <pc:sldChg chg="modSp mod">
        <pc:chgData name="Cesar Gamboa" userId="4c0abcc15bdc5c59" providerId="LiveId" clId="{7A397460-4DED-4982-9543-48A5F302CE3A}" dt="2022-01-20T15:58:55.296" v="1388" actId="20577"/>
        <pc:sldMkLst>
          <pc:docMk/>
          <pc:sldMk cId="3558971917" sldId="530"/>
        </pc:sldMkLst>
        <pc:spChg chg="mod">
          <ac:chgData name="Cesar Gamboa" userId="4c0abcc15bdc5c59" providerId="LiveId" clId="{7A397460-4DED-4982-9543-48A5F302CE3A}" dt="2022-01-20T15:58:55.296" v="1388" actId="20577"/>
          <ac:spMkLst>
            <pc:docMk/>
            <pc:sldMk cId="3558971917" sldId="530"/>
            <ac:spMk id="4" creationId="{FD26EF91-820B-4DA2-B398-3E168AFF17A9}"/>
          </ac:spMkLst>
        </pc:spChg>
      </pc:sldChg>
      <pc:sldChg chg="add del">
        <pc:chgData name="Cesar Gamboa" userId="4c0abcc15bdc5c59" providerId="LiveId" clId="{7A397460-4DED-4982-9543-48A5F302CE3A}" dt="2022-01-20T16:01:21.144" v="1396" actId="47"/>
        <pc:sldMkLst>
          <pc:docMk/>
          <pc:sldMk cId="2530718539" sldId="531"/>
        </pc:sldMkLst>
      </pc:sldChg>
      <pc:sldChg chg="add del">
        <pc:chgData name="Cesar Gamboa" userId="4c0abcc15bdc5c59" providerId="LiveId" clId="{7A397460-4DED-4982-9543-48A5F302CE3A}" dt="2022-01-20T16:01:21.144" v="1396" actId="47"/>
        <pc:sldMkLst>
          <pc:docMk/>
          <pc:sldMk cId="2047252381" sldId="532"/>
        </pc:sldMkLst>
      </pc:sldChg>
      <pc:sldChg chg="add del">
        <pc:chgData name="Cesar Gamboa" userId="4c0abcc15bdc5c59" providerId="LiveId" clId="{7A397460-4DED-4982-9543-48A5F302CE3A}" dt="2022-01-20T16:01:21.144" v="1396" actId="47"/>
        <pc:sldMkLst>
          <pc:docMk/>
          <pc:sldMk cId="1321440256" sldId="533"/>
        </pc:sldMkLst>
      </pc:sldChg>
      <pc:sldChg chg="add del">
        <pc:chgData name="Cesar Gamboa" userId="4c0abcc15bdc5c59" providerId="LiveId" clId="{7A397460-4DED-4982-9543-48A5F302CE3A}" dt="2022-01-20T16:01:21.144" v="1396" actId="47"/>
        <pc:sldMkLst>
          <pc:docMk/>
          <pc:sldMk cId="1575202300" sldId="534"/>
        </pc:sldMkLst>
      </pc:sldChg>
      <pc:sldChg chg="add">
        <pc:chgData name="Cesar Gamboa" userId="4c0abcc15bdc5c59" providerId="LiveId" clId="{7A397460-4DED-4982-9543-48A5F302CE3A}" dt="2022-01-20T15:59:35.281" v="1389"/>
        <pc:sldMkLst>
          <pc:docMk/>
          <pc:sldMk cId="1888127902" sldId="535"/>
        </pc:sldMkLst>
      </pc:sldChg>
      <pc:sldChg chg="add">
        <pc:chgData name="Cesar Gamboa" userId="4c0abcc15bdc5c59" providerId="LiveId" clId="{7A397460-4DED-4982-9543-48A5F302CE3A}" dt="2022-01-20T15:59:35.281" v="1389"/>
        <pc:sldMkLst>
          <pc:docMk/>
          <pc:sldMk cId="2148695695" sldId="536"/>
        </pc:sldMkLst>
      </pc:sldChg>
      <pc:sldChg chg="add modAnim">
        <pc:chgData name="Cesar Gamboa" userId="4c0abcc15bdc5c59" providerId="LiveId" clId="{7A397460-4DED-4982-9543-48A5F302CE3A}" dt="2022-01-20T16:01:37.777" v="1397"/>
        <pc:sldMkLst>
          <pc:docMk/>
          <pc:sldMk cId="3154586829" sldId="537"/>
        </pc:sldMkLst>
      </pc:sldChg>
      <pc:sldChg chg="add">
        <pc:chgData name="Cesar Gamboa" userId="4c0abcc15bdc5c59" providerId="LiveId" clId="{7A397460-4DED-4982-9543-48A5F302CE3A}" dt="2022-01-20T15:59:35.281" v="1389"/>
        <pc:sldMkLst>
          <pc:docMk/>
          <pc:sldMk cId="3478314517" sldId="538"/>
        </pc:sldMkLst>
      </pc:sldChg>
      <pc:sldChg chg="modSp add mod">
        <pc:chgData name="Cesar Gamboa" userId="4c0abcc15bdc5c59" providerId="LiveId" clId="{7A397460-4DED-4982-9543-48A5F302CE3A}" dt="2022-01-20T16:40:43.381" v="1636" actId="20577"/>
        <pc:sldMkLst>
          <pc:docMk/>
          <pc:sldMk cId="4071496652" sldId="539"/>
        </pc:sldMkLst>
        <pc:spChg chg="mod">
          <ac:chgData name="Cesar Gamboa" userId="4c0abcc15bdc5c59" providerId="LiveId" clId="{7A397460-4DED-4982-9543-48A5F302CE3A}" dt="2022-01-20T16:40:43.381" v="1636" actId="20577"/>
          <ac:spMkLst>
            <pc:docMk/>
            <pc:sldMk cId="4071496652" sldId="539"/>
            <ac:spMk id="3" creationId="{DA019A2A-640A-4285-BA5E-7A47E95D04EC}"/>
          </ac:spMkLst>
        </pc:spChg>
      </pc:sldChg>
      <pc:sldChg chg="add">
        <pc:chgData name="Cesar Gamboa" userId="4c0abcc15bdc5c59" providerId="LiveId" clId="{7A397460-4DED-4982-9543-48A5F302CE3A}" dt="2022-01-20T15:59:35.281" v="1389"/>
        <pc:sldMkLst>
          <pc:docMk/>
          <pc:sldMk cId="2739746129" sldId="540"/>
        </pc:sldMkLst>
      </pc:sldChg>
      <pc:sldChg chg="modSp add mod">
        <pc:chgData name="Cesar Gamboa" userId="4c0abcc15bdc5c59" providerId="LiveId" clId="{7A397460-4DED-4982-9543-48A5F302CE3A}" dt="2022-01-20T16:40:53.411" v="1638" actId="20577"/>
        <pc:sldMkLst>
          <pc:docMk/>
          <pc:sldMk cId="1508011608" sldId="541"/>
        </pc:sldMkLst>
        <pc:spChg chg="mod">
          <ac:chgData name="Cesar Gamboa" userId="4c0abcc15bdc5c59" providerId="LiveId" clId="{7A397460-4DED-4982-9543-48A5F302CE3A}" dt="2022-01-20T16:40:53.411" v="1638" actId="20577"/>
          <ac:spMkLst>
            <pc:docMk/>
            <pc:sldMk cId="1508011608" sldId="541"/>
            <ac:spMk id="3" creationId="{DA019A2A-640A-4285-BA5E-7A47E95D04EC}"/>
          </ac:spMkLst>
        </pc:spChg>
      </pc:sldChg>
      <pc:sldChg chg="add modAnim">
        <pc:chgData name="Cesar Gamboa" userId="4c0abcc15bdc5c59" providerId="LiveId" clId="{7A397460-4DED-4982-9543-48A5F302CE3A}" dt="2022-01-20T16:01:50.880" v="1398"/>
        <pc:sldMkLst>
          <pc:docMk/>
          <pc:sldMk cId="598743296" sldId="542"/>
        </pc:sldMkLst>
      </pc:sldChg>
      <pc:sldChg chg="modSp add mod">
        <pc:chgData name="Cesar Gamboa" userId="4c0abcc15bdc5c59" providerId="LiveId" clId="{7A397460-4DED-4982-9543-48A5F302CE3A}" dt="2022-02-04T14:34:29.711" v="28960" actId="20577"/>
        <pc:sldMkLst>
          <pc:docMk/>
          <pc:sldMk cId="2002343091" sldId="543"/>
        </pc:sldMkLst>
        <pc:spChg chg="mod">
          <ac:chgData name="Cesar Gamboa" userId="4c0abcc15bdc5c59" providerId="LiveId" clId="{7A397460-4DED-4982-9543-48A5F302CE3A}" dt="2022-01-20T16:40:58.067" v="1640" actId="20577"/>
          <ac:spMkLst>
            <pc:docMk/>
            <pc:sldMk cId="2002343091" sldId="543"/>
            <ac:spMk id="3" creationId="{DA019A2A-640A-4285-BA5E-7A47E95D04EC}"/>
          </ac:spMkLst>
        </pc:spChg>
        <pc:spChg chg="mod">
          <ac:chgData name="Cesar Gamboa" userId="4c0abcc15bdc5c59" providerId="LiveId" clId="{7A397460-4DED-4982-9543-48A5F302CE3A}" dt="2022-02-04T14:34:29.711" v="28960" actId="20577"/>
          <ac:spMkLst>
            <pc:docMk/>
            <pc:sldMk cId="2002343091" sldId="543"/>
            <ac:spMk id="10" creationId="{C81ADE44-88BC-4216-8783-31A2261AEFF4}"/>
          </ac:spMkLst>
        </pc:spChg>
      </pc:sldChg>
      <pc:sldChg chg="add">
        <pc:chgData name="Cesar Gamboa" userId="4c0abcc15bdc5c59" providerId="LiveId" clId="{7A397460-4DED-4982-9543-48A5F302CE3A}" dt="2022-01-20T15:59:35.281" v="1389"/>
        <pc:sldMkLst>
          <pc:docMk/>
          <pc:sldMk cId="154468213" sldId="544"/>
        </pc:sldMkLst>
      </pc:sldChg>
      <pc:sldChg chg="modSp add mod">
        <pc:chgData name="Cesar Gamboa" userId="4c0abcc15bdc5c59" providerId="LiveId" clId="{7A397460-4DED-4982-9543-48A5F302CE3A}" dt="2022-01-20T16:41:05.147" v="1642" actId="20577"/>
        <pc:sldMkLst>
          <pc:docMk/>
          <pc:sldMk cId="545705328" sldId="545"/>
        </pc:sldMkLst>
        <pc:spChg chg="mod">
          <ac:chgData name="Cesar Gamboa" userId="4c0abcc15bdc5c59" providerId="LiveId" clId="{7A397460-4DED-4982-9543-48A5F302CE3A}" dt="2022-01-20T16:41:05.147" v="1642" actId="20577"/>
          <ac:spMkLst>
            <pc:docMk/>
            <pc:sldMk cId="545705328" sldId="545"/>
            <ac:spMk id="3" creationId="{DA019A2A-640A-4285-BA5E-7A47E95D04EC}"/>
          </ac:spMkLst>
        </pc:spChg>
      </pc:sldChg>
      <pc:sldChg chg="add">
        <pc:chgData name="Cesar Gamboa" userId="4c0abcc15bdc5c59" providerId="LiveId" clId="{7A397460-4DED-4982-9543-48A5F302CE3A}" dt="2022-01-20T15:59:35.281" v="1389"/>
        <pc:sldMkLst>
          <pc:docMk/>
          <pc:sldMk cId="4204170442" sldId="546"/>
        </pc:sldMkLst>
      </pc:sldChg>
      <pc:sldChg chg="modSp add mod">
        <pc:chgData name="Cesar Gamboa" userId="4c0abcc15bdc5c59" providerId="LiveId" clId="{7A397460-4DED-4982-9543-48A5F302CE3A}" dt="2022-01-20T16:41:11.811" v="1644" actId="20577"/>
        <pc:sldMkLst>
          <pc:docMk/>
          <pc:sldMk cId="2362965513" sldId="547"/>
        </pc:sldMkLst>
        <pc:spChg chg="mod">
          <ac:chgData name="Cesar Gamboa" userId="4c0abcc15bdc5c59" providerId="LiveId" clId="{7A397460-4DED-4982-9543-48A5F302CE3A}" dt="2022-01-20T16:41:11.811" v="1644" actId="20577"/>
          <ac:spMkLst>
            <pc:docMk/>
            <pc:sldMk cId="2362965513" sldId="547"/>
            <ac:spMk id="3" creationId="{DA019A2A-640A-4285-BA5E-7A47E95D04EC}"/>
          </ac:spMkLst>
        </pc:spChg>
      </pc:sldChg>
      <pc:sldChg chg="add del">
        <pc:chgData name="Cesar Gamboa" userId="4c0abcc15bdc5c59" providerId="LiveId" clId="{7A397460-4DED-4982-9543-48A5F302CE3A}" dt="2022-01-20T16:03:15.111" v="1399" actId="47"/>
        <pc:sldMkLst>
          <pc:docMk/>
          <pc:sldMk cId="2058487347" sldId="548"/>
        </pc:sldMkLst>
      </pc:sldChg>
      <pc:sldChg chg="modSp mod">
        <pc:chgData name="Cesar Gamboa" userId="4c0abcc15bdc5c59" providerId="LiveId" clId="{7A397460-4DED-4982-9543-48A5F302CE3A}" dt="2022-01-20T16:05:03.423" v="1549" actId="20577"/>
        <pc:sldMkLst>
          <pc:docMk/>
          <pc:sldMk cId="3446771973" sldId="548"/>
        </pc:sldMkLst>
        <pc:spChg chg="mod">
          <ac:chgData name="Cesar Gamboa" userId="4c0abcc15bdc5c59" providerId="LiveId" clId="{7A397460-4DED-4982-9543-48A5F302CE3A}" dt="2022-01-20T16:05:03.423" v="1549" actId="20577"/>
          <ac:spMkLst>
            <pc:docMk/>
            <pc:sldMk cId="3446771973" sldId="548"/>
            <ac:spMk id="4" creationId="{FD26EF91-820B-4DA2-B398-3E168AFF17A9}"/>
          </ac:spMkLst>
        </pc:spChg>
      </pc:sldChg>
      <pc:sldChg chg="modSp mod modNotesTx">
        <pc:chgData name="Cesar Gamboa" userId="4c0abcc15bdc5c59" providerId="LiveId" clId="{7A397460-4DED-4982-9543-48A5F302CE3A}" dt="2022-01-20T16:44:57.194" v="1947" actId="20577"/>
        <pc:sldMkLst>
          <pc:docMk/>
          <pc:sldMk cId="628289514" sldId="549"/>
        </pc:sldMkLst>
        <pc:spChg chg="mod">
          <ac:chgData name="Cesar Gamboa" userId="4c0abcc15bdc5c59" providerId="LiveId" clId="{7A397460-4DED-4982-9543-48A5F302CE3A}" dt="2022-01-20T16:43:09.978" v="1679" actId="20577"/>
          <ac:spMkLst>
            <pc:docMk/>
            <pc:sldMk cId="628289514" sldId="549"/>
            <ac:spMk id="2" creationId="{87071E00-ABE1-44FD-92BD-2769C2C9C727}"/>
          </ac:spMkLst>
        </pc:spChg>
        <pc:spChg chg="mod">
          <ac:chgData name="Cesar Gamboa" userId="4c0abcc15bdc5c59" providerId="LiveId" clId="{7A397460-4DED-4982-9543-48A5F302CE3A}" dt="2022-01-20T16:44:43.822" v="1944" actId="20577"/>
          <ac:spMkLst>
            <pc:docMk/>
            <pc:sldMk cId="628289514" sldId="549"/>
            <ac:spMk id="3" creationId="{6A7BD30D-629F-49D4-AE04-2D99B365E4B8}"/>
          </ac:spMkLst>
        </pc:spChg>
      </pc:sldChg>
      <pc:sldChg chg="add del">
        <pc:chgData name="Cesar Gamboa" userId="4c0abcc15bdc5c59" providerId="LiveId" clId="{7A397460-4DED-4982-9543-48A5F302CE3A}" dt="2022-01-20T16:03:15.111" v="1399" actId="47"/>
        <pc:sldMkLst>
          <pc:docMk/>
          <pc:sldMk cId="3389070633" sldId="549"/>
        </pc:sldMkLst>
      </pc:sldChg>
      <pc:sldChg chg="add del">
        <pc:chgData name="Cesar Gamboa" userId="4c0abcc15bdc5c59" providerId="LiveId" clId="{7A397460-4DED-4982-9543-48A5F302CE3A}" dt="2022-01-20T16:03:15.111" v="1399" actId="47"/>
        <pc:sldMkLst>
          <pc:docMk/>
          <pc:sldMk cId="1595446877" sldId="550"/>
        </pc:sldMkLst>
      </pc:sldChg>
      <pc:sldChg chg="addSp del delDesignElem">
        <pc:chgData name="Cesar Gamboa" userId="4c0abcc15bdc5c59" providerId="LiveId" clId="{7A397460-4DED-4982-9543-48A5F302CE3A}" dt="2022-01-20T16:45:22.949" v="1949"/>
        <pc:sldMkLst>
          <pc:docMk/>
          <pc:sldMk cId="1669150062" sldId="550"/>
        </pc:sldMkLst>
        <pc:spChg chg="add">
          <ac:chgData name="Cesar Gamboa" userId="4c0abcc15bdc5c59" providerId="LiveId" clId="{7A397460-4DED-4982-9543-48A5F302CE3A}" dt="2022-01-20T16:45:22.949" v="1949"/>
          <ac:spMkLst>
            <pc:docMk/>
            <pc:sldMk cId="1669150062" sldId="550"/>
            <ac:spMk id="22" creationId="{416A0E3C-60E6-4F39-BC55-5F7C224E1F7C}"/>
          </ac:spMkLst>
        </pc:spChg>
        <pc:spChg chg="add">
          <ac:chgData name="Cesar Gamboa" userId="4c0abcc15bdc5c59" providerId="LiveId" clId="{7A397460-4DED-4982-9543-48A5F302CE3A}" dt="2022-01-20T16:45:22.949" v="1949"/>
          <ac:spMkLst>
            <pc:docMk/>
            <pc:sldMk cId="1669150062" sldId="550"/>
            <ac:spMk id="26" creationId="{E844E128-FF69-4E9F-8327-6B504B3C5AE1}"/>
          </ac:spMkLst>
        </pc:spChg>
        <pc:cxnChg chg="add">
          <ac:chgData name="Cesar Gamboa" userId="4c0abcc15bdc5c59" providerId="LiveId" clId="{7A397460-4DED-4982-9543-48A5F302CE3A}" dt="2022-01-20T16:45:22.949" v="1949"/>
          <ac:cxnSpMkLst>
            <pc:docMk/>
            <pc:sldMk cId="1669150062" sldId="550"/>
            <ac:cxnSpMk id="24" creationId="{C5025DAC-8B93-4160-B017-3A274A5828C0}"/>
          </ac:cxnSpMkLst>
        </pc:cxnChg>
        <pc:cxnChg chg="add">
          <ac:chgData name="Cesar Gamboa" userId="4c0abcc15bdc5c59" providerId="LiveId" clId="{7A397460-4DED-4982-9543-48A5F302CE3A}" dt="2022-01-20T16:45:22.949" v="1949"/>
          <ac:cxnSpMkLst>
            <pc:docMk/>
            <pc:sldMk cId="1669150062" sldId="550"/>
            <ac:cxnSpMk id="28" creationId="{055CEADF-09EA-423C-8C45-F94AF44D5AF0}"/>
          </ac:cxnSpMkLst>
        </pc:cxnChg>
      </pc:sldChg>
      <pc:sldChg chg="modSp mod">
        <pc:chgData name="Cesar Gamboa" userId="4c0abcc15bdc5c59" providerId="LiveId" clId="{7A397460-4DED-4982-9543-48A5F302CE3A}" dt="2022-01-20T16:47:02.938" v="2169" actId="20577"/>
        <pc:sldMkLst>
          <pc:docMk/>
          <pc:sldMk cId="3816948556" sldId="550"/>
        </pc:sldMkLst>
        <pc:spChg chg="mod">
          <ac:chgData name="Cesar Gamboa" userId="4c0abcc15bdc5c59" providerId="LiveId" clId="{7A397460-4DED-4982-9543-48A5F302CE3A}" dt="2022-01-20T16:45:34.938" v="1973" actId="20577"/>
          <ac:spMkLst>
            <pc:docMk/>
            <pc:sldMk cId="3816948556" sldId="550"/>
            <ac:spMk id="2" creationId="{87071E00-ABE1-44FD-92BD-2769C2C9C727}"/>
          </ac:spMkLst>
        </pc:spChg>
        <pc:spChg chg="mod">
          <ac:chgData name="Cesar Gamboa" userId="4c0abcc15bdc5c59" providerId="LiveId" clId="{7A397460-4DED-4982-9543-48A5F302CE3A}" dt="2022-01-20T16:47:02.938" v="2169" actId="20577"/>
          <ac:spMkLst>
            <pc:docMk/>
            <pc:sldMk cId="3816948556" sldId="550"/>
            <ac:spMk id="3" creationId="{6A7BD30D-629F-49D4-AE04-2D99B365E4B8}"/>
          </ac:spMkLst>
        </pc:spChg>
      </pc:sldChg>
      <pc:sldChg chg="modSp add mod ord">
        <pc:chgData name="Cesar Gamboa" userId="4c0abcc15bdc5c59" providerId="LiveId" clId="{7A397460-4DED-4982-9543-48A5F302CE3A}" dt="2022-01-20T16:49:05.981" v="2429" actId="20577"/>
        <pc:sldMkLst>
          <pc:docMk/>
          <pc:sldMk cId="2813052905" sldId="551"/>
        </pc:sldMkLst>
        <pc:spChg chg="mod">
          <ac:chgData name="Cesar Gamboa" userId="4c0abcc15bdc5c59" providerId="LiveId" clId="{7A397460-4DED-4982-9543-48A5F302CE3A}" dt="2022-01-20T16:47:26.646" v="2198" actId="20577"/>
          <ac:spMkLst>
            <pc:docMk/>
            <pc:sldMk cId="2813052905" sldId="551"/>
            <ac:spMk id="2" creationId="{87071E00-ABE1-44FD-92BD-2769C2C9C727}"/>
          </ac:spMkLst>
        </pc:spChg>
        <pc:spChg chg="mod">
          <ac:chgData name="Cesar Gamboa" userId="4c0abcc15bdc5c59" providerId="LiveId" clId="{7A397460-4DED-4982-9543-48A5F302CE3A}" dt="2022-01-20T16:49:05.981" v="2429" actId="20577"/>
          <ac:spMkLst>
            <pc:docMk/>
            <pc:sldMk cId="2813052905" sldId="551"/>
            <ac:spMk id="3" creationId="{6A7BD30D-629F-49D4-AE04-2D99B365E4B8}"/>
          </ac:spMkLst>
        </pc:spChg>
      </pc:sldChg>
      <pc:sldChg chg="add del">
        <pc:chgData name="Cesar Gamboa" userId="4c0abcc15bdc5c59" providerId="LiveId" clId="{7A397460-4DED-4982-9543-48A5F302CE3A}" dt="2022-01-20T16:03:15.111" v="1399" actId="47"/>
        <pc:sldMkLst>
          <pc:docMk/>
          <pc:sldMk cId="4139724032" sldId="551"/>
        </pc:sldMkLst>
      </pc:sldChg>
      <pc:sldChg chg="add del">
        <pc:chgData name="Cesar Gamboa" userId="4c0abcc15bdc5c59" providerId="LiveId" clId="{7A397460-4DED-4982-9543-48A5F302CE3A}" dt="2022-01-20T16:03:15.111" v="1399" actId="47"/>
        <pc:sldMkLst>
          <pc:docMk/>
          <pc:sldMk cId="2659733716" sldId="552"/>
        </pc:sldMkLst>
      </pc:sldChg>
      <pc:sldChg chg="modSp add mod ord modNotesTx">
        <pc:chgData name="Cesar Gamboa" userId="4c0abcc15bdc5c59" providerId="LiveId" clId="{7A397460-4DED-4982-9543-48A5F302CE3A}" dt="2022-01-20T17:18:59.363" v="5929" actId="20577"/>
        <pc:sldMkLst>
          <pc:docMk/>
          <pc:sldMk cId="3773615419" sldId="552"/>
        </pc:sldMkLst>
        <pc:spChg chg="mod">
          <ac:chgData name="Cesar Gamboa" userId="4c0abcc15bdc5c59" providerId="LiveId" clId="{7A397460-4DED-4982-9543-48A5F302CE3A}" dt="2022-01-20T16:50:22.303" v="2449" actId="20577"/>
          <ac:spMkLst>
            <pc:docMk/>
            <pc:sldMk cId="3773615419" sldId="552"/>
            <ac:spMk id="5" creationId="{8AD2E63C-40F7-4CF4-BE57-F002221AABF4}"/>
          </ac:spMkLst>
        </pc:spChg>
        <pc:spChg chg="mod">
          <ac:chgData name="Cesar Gamboa" userId="4c0abcc15bdc5c59" providerId="LiveId" clId="{7A397460-4DED-4982-9543-48A5F302CE3A}" dt="2022-01-20T17:10:35.433" v="5317" actId="114"/>
          <ac:spMkLst>
            <pc:docMk/>
            <pc:sldMk cId="3773615419" sldId="552"/>
            <ac:spMk id="6" creationId="{F3317B3A-F74B-4C4D-837E-EF535894307C}"/>
          </ac:spMkLst>
        </pc:spChg>
      </pc:sldChg>
      <pc:sldChg chg="add del">
        <pc:chgData name="Cesar Gamboa" userId="4c0abcc15bdc5c59" providerId="LiveId" clId="{7A397460-4DED-4982-9543-48A5F302CE3A}" dt="2022-01-20T16:03:15.111" v="1399" actId="47"/>
        <pc:sldMkLst>
          <pc:docMk/>
          <pc:sldMk cId="1289131102" sldId="553"/>
        </pc:sldMkLst>
      </pc:sldChg>
      <pc:sldChg chg="addSp delSp modSp add mod modNotesTx">
        <pc:chgData name="Cesar Gamboa" userId="4c0abcc15bdc5c59" providerId="LiveId" clId="{7A397460-4DED-4982-9543-48A5F302CE3A}" dt="2022-01-20T17:23:20.186" v="6244" actId="20577"/>
        <pc:sldMkLst>
          <pc:docMk/>
          <pc:sldMk cId="3210713741" sldId="553"/>
        </pc:sldMkLst>
        <pc:spChg chg="mod">
          <ac:chgData name="Cesar Gamboa" userId="4c0abcc15bdc5c59" providerId="LiveId" clId="{7A397460-4DED-4982-9543-48A5F302CE3A}" dt="2022-01-20T17:20:48.359" v="5963" actId="20577"/>
          <ac:spMkLst>
            <pc:docMk/>
            <pc:sldMk cId="3210713741" sldId="553"/>
            <ac:spMk id="5" creationId="{8AD2E63C-40F7-4CF4-BE57-F002221AABF4}"/>
          </ac:spMkLst>
        </pc:spChg>
        <pc:spChg chg="del mod">
          <ac:chgData name="Cesar Gamboa" userId="4c0abcc15bdc5c59" providerId="LiveId" clId="{7A397460-4DED-4982-9543-48A5F302CE3A}" dt="2022-01-20T17:20:40.631" v="5942" actId="478"/>
          <ac:spMkLst>
            <pc:docMk/>
            <pc:sldMk cId="3210713741" sldId="553"/>
            <ac:spMk id="6" creationId="{F3317B3A-F74B-4C4D-837E-EF535894307C}"/>
          </ac:spMkLst>
        </pc:spChg>
        <pc:picChg chg="add del mod">
          <ac:chgData name="Cesar Gamboa" userId="4c0abcc15bdc5c59" providerId="LiveId" clId="{7A397460-4DED-4982-9543-48A5F302CE3A}" dt="2022-01-20T17:19:43.171" v="5935" actId="478"/>
          <ac:picMkLst>
            <pc:docMk/>
            <pc:sldMk cId="3210713741" sldId="553"/>
            <ac:picMk id="1026" creationId="{D08B2214-68B9-46FD-BC47-7C2F2B200A5B}"/>
          </ac:picMkLst>
        </pc:picChg>
        <pc:picChg chg="add mod">
          <ac:chgData name="Cesar Gamboa" userId="4c0abcc15bdc5c59" providerId="LiveId" clId="{7A397460-4DED-4982-9543-48A5F302CE3A}" dt="2022-01-20T17:20:30.433" v="5938" actId="1076"/>
          <ac:picMkLst>
            <pc:docMk/>
            <pc:sldMk cId="3210713741" sldId="553"/>
            <ac:picMk id="1028" creationId="{D4BA6FCE-5C20-462C-9EFC-13C0994DCCDC}"/>
          </ac:picMkLst>
        </pc:picChg>
      </pc:sldChg>
      <pc:sldChg chg="add del">
        <pc:chgData name="Cesar Gamboa" userId="4c0abcc15bdc5c59" providerId="LiveId" clId="{7A397460-4DED-4982-9543-48A5F302CE3A}" dt="2022-01-20T16:03:15.111" v="1399" actId="47"/>
        <pc:sldMkLst>
          <pc:docMk/>
          <pc:sldMk cId="2577578728" sldId="554"/>
        </pc:sldMkLst>
      </pc:sldChg>
      <pc:sldChg chg="modSp add mod ord modNotesTx">
        <pc:chgData name="Cesar Gamboa" userId="4c0abcc15bdc5c59" providerId="LiveId" clId="{7A397460-4DED-4982-9543-48A5F302CE3A}" dt="2022-01-20T18:34:03.713" v="8301" actId="20577"/>
        <pc:sldMkLst>
          <pc:docMk/>
          <pc:sldMk cId="3629417642" sldId="554"/>
        </pc:sldMkLst>
        <pc:spChg chg="mod">
          <ac:chgData name="Cesar Gamboa" userId="4c0abcc15bdc5c59" providerId="LiveId" clId="{7A397460-4DED-4982-9543-48A5F302CE3A}" dt="2022-01-20T17:24:20.954" v="6273" actId="20577"/>
          <ac:spMkLst>
            <pc:docMk/>
            <pc:sldMk cId="3629417642" sldId="554"/>
            <ac:spMk id="5" creationId="{8AD2E63C-40F7-4CF4-BE57-F002221AABF4}"/>
          </ac:spMkLst>
        </pc:spChg>
        <pc:spChg chg="mod">
          <ac:chgData name="Cesar Gamboa" userId="4c0abcc15bdc5c59" providerId="LiveId" clId="{7A397460-4DED-4982-9543-48A5F302CE3A}" dt="2022-01-20T18:20:18.173" v="6312"/>
          <ac:spMkLst>
            <pc:docMk/>
            <pc:sldMk cId="3629417642" sldId="554"/>
            <ac:spMk id="6" creationId="{F3317B3A-F74B-4C4D-837E-EF535894307C}"/>
          </ac:spMkLst>
        </pc:spChg>
      </pc:sldChg>
      <pc:sldChg chg="delSp modSp add mod ord modNotesTx">
        <pc:chgData name="Cesar Gamboa" userId="4c0abcc15bdc5c59" providerId="LiveId" clId="{7A397460-4DED-4982-9543-48A5F302CE3A}" dt="2022-01-20T20:46:33.785" v="8546" actId="20577"/>
        <pc:sldMkLst>
          <pc:docMk/>
          <pc:sldMk cId="1279654491" sldId="555"/>
        </pc:sldMkLst>
        <pc:spChg chg="mod">
          <ac:chgData name="Cesar Gamboa" userId="4c0abcc15bdc5c59" providerId="LiveId" clId="{7A397460-4DED-4982-9543-48A5F302CE3A}" dt="2022-01-20T18:35:26.348" v="8307" actId="20577"/>
          <ac:spMkLst>
            <pc:docMk/>
            <pc:sldMk cId="1279654491" sldId="555"/>
            <ac:spMk id="3" creationId="{DA019A2A-640A-4285-BA5E-7A47E95D04EC}"/>
          </ac:spMkLst>
        </pc:spChg>
        <pc:spChg chg="mod">
          <ac:chgData name="Cesar Gamboa" userId="4c0abcc15bdc5c59" providerId="LiveId" clId="{7A397460-4DED-4982-9543-48A5F302CE3A}" dt="2022-01-20T20:31:40.166" v="8312" actId="123"/>
          <ac:spMkLst>
            <pc:docMk/>
            <pc:sldMk cId="1279654491" sldId="555"/>
            <ac:spMk id="10" creationId="{C81ADE44-88BC-4216-8783-31A2261AEFF4}"/>
          </ac:spMkLst>
        </pc:spChg>
        <pc:graphicFrameChg chg="del">
          <ac:chgData name="Cesar Gamboa" userId="4c0abcc15bdc5c59" providerId="LiveId" clId="{7A397460-4DED-4982-9543-48A5F302CE3A}" dt="2022-01-20T18:35:30.254" v="8308" actId="478"/>
          <ac:graphicFrameMkLst>
            <pc:docMk/>
            <pc:sldMk cId="1279654491" sldId="555"/>
            <ac:graphicFrameMk id="7" creationId="{C5765147-817F-4F0E-A013-0C8961D711E5}"/>
          </ac:graphicFrameMkLst>
        </pc:graphicFrameChg>
      </pc:sldChg>
      <pc:sldChg chg="add del">
        <pc:chgData name="Cesar Gamboa" userId="4c0abcc15bdc5c59" providerId="LiveId" clId="{7A397460-4DED-4982-9543-48A5F302CE3A}" dt="2022-01-20T16:03:15.111" v="1399" actId="47"/>
        <pc:sldMkLst>
          <pc:docMk/>
          <pc:sldMk cId="3804389086" sldId="555"/>
        </pc:sldMkLst>
      </pc:sldChg>
      <pc:sldChg chg="modSp add mod modNotesTx">
        <pc:chgData name="Cesar Gamboa" userId="4c0abcc15bdc5c59" providerId="LiveId" clId="{7A397460-4DED-4982-9543-48A5F302CE3A}" dt="2022-02-04T21:59:12.637" v="28975" actId="20577"/>
        <pc:sldMkLst>
          <pc:docMk/>
          <pc:sldMk cId="2194375594" sldId="556"/>
        </pc:sldMkLst>
        <pc:spChg chg="mod">
          <ac:chgData name="Cesar Gamboa" userId="4c0abcc15bdc5c59" providerId="LiveId" clId="{7A397460-4DED-4982-9543-48A5F302CE3A}" dt="2022-01-20T20:46:51.937" v="8551" actId="20577"/>
          <ac:spMkLst>
            <pc:docMk/>
            <pc:sldMk cId="2194375594" sldId="556"/>
            <ac:spMk id="3" creationId="{DA019A2A-640A-4285-BA5E-7A47E95D04EC}"/>
          </ac:spMkLst>
        </pc:spChg>
        <pc:spChg chg="mod">
          <ac:chgData name="Cesar Gamboa" userId="4c0abcc15bdc5c59" providerId="LiveId" clId="{7A397460-4DED-4982-9543-48A5F302CE3A}" dt="2022-02-04T21:59:12.637" v="28975" actId="20577"/>
          <ac:spMkLst>
            <pc:docMk/>
            <pc:sldMk cId="2194375594" sldId="556"/>
            <ac:spMk id="10" creationId="{C81ADE44-88BC-4216-8783-31A2261AEFF4}"/>
          </ac:spMkLst>
        </pc:spChg>
      </pc:sldChg>
      <pc:sldChg chg="add del">
        <pc:chgData name="Cesar Gamboa" userId="4c0abcc15bdc5c59" providerId="LiveId" clId="{7A397460-4DED-4982-9543-48A5F302CE3A}" dt="2022-01-20T16:03:15.111" v="1399" actId="47"/>
        <pc:sldMkLst>
          <pc:docMk/>
          <pc:sldMk cId="2581774514" sldId="556"/>
        </pc:sldMkLst>
      </pc:sldChg>
      <pc:sldChg chg="add del">
        <pc:chgData name="Cesar Gamboa" userId="4c0abcc15bdc5c59" providerId="LiveId" clId="{7A397460-4DED-4982-9543-48A5F302CE3A}" dt="2022-01-20T16:03:15.111" v="1399" actId="47"/>
        <pc:sldMkLst>
          <pc:docMk/>
          <pc:sldMk cId="3447035650" sldId="557"/>
        </pc:sldMkLst>
      </pc:sldChg>
      <pc:sldChg chg="addSp delSp modSp add mod ord modAnim modNotesTx">
        <pc:chgData name="Cesar Gamboa" userId="4c0abcc15bdc5c59" providerId="LiveId" clId="{7A397460-4DED-4982-9543-48A5F302CE3A}" dt="2022-01-24T17:19:15.193" v="9785" actId="20577"/>
        <pc:sldMkLst>
          <pc:docMk/>
          <pc:sldMk cId="3574409001" sldId="557"/>
        </pc:sldMkLst>
        <pc:spChg chg="add del mod">
          <ac:chgData name="Cesar Gamboa" userId="4c0abcc15bdc5c59" providerId="LiveId" clId="{7A397460-4DED-4982-9543-48A5F302CE3A}" dt="2022-01-20T21:02:24.162" v="8630" actId="478"/>
          <ac:spMkLst>
            <pc:docMk/>
            <pc:sldMk cId="3574409001" sldId="557"/>
            <ac:spMk id="4" creationId="{FBC494DE-BE9B-4339-9153-5F5474401E1D}"/>
          </ac:spMkLst>
        </pc:spChg>
        <pc:spChg chg="mod">
          <ac:chgData name="Cesar Gamboa" userId="4c0abcc15bdc5c59" providerId="LiveId" clId="{7A397460-4DED-4982-9543-48A5F302CE3A}" dt="2022-01-20T21:01:39.195" v="8626" actId="20577"/>
          <ac:spMkLst>
            <pc:docMk/>
            <pc:sldMk cId="3574409001" sldId="557"/>
            <ac:spMk id="5" creationId="{8AD2E63C-40F7-4CF4-BE57-F002221AABF4}"/>
          </ac:spMkLst>
        </pc:spChg>
        <pc:spChg chg="del mod">
          <ac:chgData name="Cesar Gamboa" userId="4c0abcc15bdc5c59" providerId="LiveId" clId="{7A397460-4DED-4982-9543-48A5F302CE3A}" dt="2022-01-20T21:02:18.941" v="8629" actId="478"/>
          <ac:spMkLst>
            <pc:docMk/>
            <pc:sldMk cId="3574409001" sldId="557"/>
            <ac:spMk id="6" creationId="{F3317B3A-F74B-4C4D-837E-EF535894307C}"/>
          </ac:spMkLst>
        </pc:spChg>
        <pc:spChg chg="add mod">
          <ac:chgData name="Cesar Gamboa" userId="4c0abcc15bdc5c59" providerId="LiveId" clId="{7A397460-4DED-4982-9543-48A5F302CE3A}" dt="2022-01-20T21:02:32.029" v="8633" actId="1076"/>
          <ac:spMkLst>
            <pc:docMk/>
            <pc:sldMk cId="3574409001" sldId="557"/>
            <ac:spMk id="9" creationId="{3170B113-738F-4306-8971-6872EF96417F}"/>
          </ac:spMkLst>
        </pc:spChg>
      </pc:sldChg>
      <pc:sldChg chg="addSp modSp add mod ord modNotesTx">
        <pc:chgData name="Cesar Gamboa" userId="4c0abcc15bdc5c59" providerId="LiveId" clId="{7A397460-4DED-4982-9543-48A5F302CE3A}" dt="2022-01-24T22:48:15.242" v="14080" actId="20577"/>
        <pc:sldMkLst>
          <pc:docMk/>
          <pc:sldMk cId="2892279604" sldId="558"/>
        </pc:sldMkLst>
        <pc:spChg chg="mod">
          <ac:chgData name="Cesar Gamboa" userId="4c0abcc15bdc5c59" providerId="LiveId" clId="{7A397460-4DED-4982-9543-48A5F302CE3A}" dt="2022-01-20T21:07:44.418" v="9550" actId="20577"/>
          <ac:spMkLst>
            <pc:docMk/>
            <pc:sldMk cId="2892279604" sldId="558"/>
            <ac:spMk id="5" creationId="{8AD2E63C-40F7-4CF4-BE57-F002221AABF4}"/>
          </ac:spMkLst>
        </pc:spChg>
        <pc:spChg chg="mod">
          <ac:chgData name="Cesar Gamboa" userId="4c0abcc15bdc5c59" providerId="LiveId" clId="{7A397460-4DED-4982-9543-48A5F302CE3A}" dt="2022-01-24T19:48:07.020" v="9953" actId="20577"/>
          <ac:spMkLst>
            <pc:docMk/>
            <pc:sldMk cId="2892279604" sldId="558"/>
            <ac:spMk id="6" creationId="{F3317B3A-F74B-4C4D-837E-EF535894307C}"/>
          </ac:spMkLst>
        </pc:spChg>
        <pc:picChg chg="add mod">
          <ac:chgData name="Cesar Gamboa" userId="4c0abcc15bdc5c59" providerId="LiveId" clId="{7A397460-4DED-4982-9543-48A5F302CE3A}" dt="2022-01-24T20:00:35.893" v="10918" actId="1076"/>
          <ac:picMkLst>
            <pc:docMk/>
            <pc:sldMk cId="2892279604" sldId="558"/>
            <ac:picMk id="1026" creationId="{6D5028C0-9819-423B-867A-BE426B85D066}"/>
          </ac:picMkLst>
        </pc:picChg>
      </pc:sldChg>
      <pc:sldChg chg="add del">
        <pc:chgData name="Cesar Gamboa" userId="4c0abcc15bdc5c59" providerId="LiveId" clId="{7A397460-4DED-4982-9543-48A5F302CE3A}" dt="2022-01-20T16:03:15.111" v="1399" actId="47"/>
        <pc:sldMkLst>
          <pc:docMk/>
          <pc:sldMk cId="3929055094" sldId="558"/>
        </pc:sldMkLst>
      </pc:sldChg>
      <pc:sldChg chg="modSp add mod ord modNotesTx">
        <pc:chgData name="Cesar Gamboa" userId="4c0abcc15bdc5c59" providerId="LiveId" clId="{7A397460-4DED-4982-9543-48A5F302CE3A}" dt="2022-01-24T22:50:03.008" v="14091" actId="20577"/>
        <pc:sldMkLst>
          <pc:docMk/>
          <pc:sldMk cId="3887485202" sldId="559"/>
        </pc:sldMkLst>
        <pc:spChg chg="mod">
          <ac:chgData name="Cesar Gamboa" userId="4c0abcc15bdc5c59" providerId="LiveId" clId="{7A397460-4DED-4982-9543-48A5F302CE3A}" dt="2022-01-24T22:49:27.023" v="14085" actId="20577"/>
          <ac:spMkLst>
            <pc:docMk/>
            <pc:sldMk cId="3887485202" sldId="559"/>
            <ac:spMk id="3" creationId="{DA019A2A-640A-4285-BA5E-7A47E95D04EC}"/>
          </ac:spMkLst>
        </pc:spChg>
        <pc:spChg chg="mod">
          <ac:chgData name="Cesar Gamboa" userId="4c0abcc15bdc5c59" providerId="LiveId" clId="{7A397460-4DED-4982-9543-48A5F302CE3A}" dt="2022-01-24T22:49:56.595" v="14088" actId="20577"/>
          <ac:spMkLst>
            <pc:docMk/>
            <pc:sldMk cId="3887485202" sldId="559"/>
            <ac:spMk id="10" creationId="{C81ADE44-88BC-4216-8783-31A2261AEFF4}"/>
          </ac:spMkLst>
        </pc:spChg>
      </pc:sldChg>
      <pc:sldChg chg="add del">
        <pc:chgData name="Cesar Gamboa" userId="4c0abcc15bdc5c59" providerId="LiveId" clId="{7A397460-4DED-4982-9543-48A5F302CE3A}" dt="2022-01-20T16:03:15.111" v="1399" actId="47"/>
        <pc:sldMkLst>
          <pc:docMk/>
          <pc:sldMk cId="3887692872" sldId="559"/>
        </pc:sldMkLst>
      </pc:sldChg>
      <pc:sldChg chg="add del">
        <pc:chgData name="Cesar Gamboa" userId="4c0abcc15bdc5c59" providerId="LiveId" clId="{7A397460-4DED-4982-9543-48A5F302CE3A}" dt="2022-01-20T16:03:15.111" v="1399" actId="47"/>
        <pc:sldMkLst>
          <pc:docMk/>
          <pc:sldMk cId="304126293" sldId="560"/>
        </pc:sldMkLst>
      </pc:sldChg>
      <pc:sldChg chg="delSp modSp add mod ord modNotesTx">
        <pc:chgData name="Cesar Gamboa" userId="4c0abcc15bdc5c59" providerId="LiveId" clId="{7A397460-4DED-4982-9543-48A5F302CE3A}" dt="2022-01-24T23:32:25.884" v="14263"/>
        <pc:sldMkLst>
          <pc:docMk/>
          <pc:sldMk cId="1264974432" sldId="560"/>
        </pc:sldMkLst>
        <pc:spChg chg="mod">
          <ac:chgData name="Cesar Gamboa" userId="4c0abcc15bdc5c59" providerId="LiveId" clId="{7A397460-4DED-4982-9543-48A5F302CE3A}" dt="2022-01-24T23:31:29.867" v="14170" actId="20577"/>
          <ac:spMkLst>
            <pc:docMk/>
            <pc:sldMk cId="1264974432" sldId="560"/>
            <ac:spMk id="5" creationId="{8AD2E63C-40F7-4CF4-BE57-F002221AABF4}"/>
          </ac:spMkLst>
        </pc:spChg>
        <pc:spChg chg="mod">
          <ac:chgData name="Cesar Gamboa" userId="4c0abcc15bdc5c59" providerId="LiveId" clId="{7A397460-4DED-4982-9543-48A5F302CE3A}" dt="2022-01-24T23:31:07.499" v="14146"/>
          <ac:spMkLst>
            <pc:docMk/>
            <pc:sldMk cId="1264974432" sldId="560"/>
            <ac:spMk id="6" creationId="{F3317B3A-F74B-4C4D-837E-EF535894307C}"/>
          </ac:spMkLst>
        </pc:spChg>
        <pc:picChg chg="del">
          <ac:chgData name="Cesar Gamboa" userId="4c0abcc15bdc5c59" providerId="LiveId" clId="{7A397460-4DED-4982-9543-48A5F302CE3A}" dt="2022-01-24T23:29:53.212" v="14137" actId="478"/>
          <ac:picMkLst>
            <pc:docMk/>
            <pc:sldMk cId="1264974432" sldId="560"/>
            <ac:picMk id="1026" creationId="{6D5028C0-9819-423B-867A-BE426B85D066}"/>
          </ac:picMkLst>
        </pc:picChg>
      </pc:sldChg>
      <pc:sldChg chg="addSp delSp modSp add del mod ord modNotesTx">
        <pc:chgData name="Cesar Gamboa" userId="4c0abcc15bdc5c59" providerId="LiveId" clId="{7A397460-4DED-4982-9543-48A5F302CE3A}" dt="2022-01-25T01:04:02.788" v="14962" actId="47"/>
        <pc:sldMkLst>
          <pc:docMk/>
          <pc:sldMk cId="401966184" sldId="561"/>
        </pc:sldMkLst>
        <pc:spChg chg="add del mod">
          <ac:chgData name="Cesar Gamboa" userId="4c0abcc15bdc5c59" providerId="LiveId" clId="{7A397460-4DED-4982-9543-48A5F302CE3A}" dt="2022-01-24T23:34:08.291" v="14303" actId="478"/>
          <ac:spMkLst>
            <pc:docMk/>
            <pc:sldMk cId="401966184" sldId="561"/>
            <ac:spMk id="4" creationId="{807FDD9F-5EEB-4426-AB33-87FF860C257C}"/>
          </ac:spMkLst>
        </pc:spChg>
        <pc:spChg chg="mod">
          <ac:chgData name="Cesar Gamboa" userId="4c0abcc15bdc5c59" providerId="LiveId" clId="{7A397460-4DED-4982-9543-48A5F302CE3A}" dt="2022-01-24T23:32:55.599" v="14285" actId="20577"/>
          <ac:spMkLst>
            <pc:docMk/>
            <pc:sldMk cId="401966184" sldId="561"/>
            <ac:spMk id="5" creationId="{8AD2E63C-40F7-4CF4-BE57-F002221AABF4}"/>
          </ac:spMkLst>
        </pc:spChg>
        <pc:spChg chg="del mod">
          <ac:chgData name="Cesar Gamboa" userId="4c0abcc15bdc5c59" providerId="LiveId" clId="{7A397460-4DED-4982-9543-48A5F302CE3A}" dt="2022-01-24T23:33:58.382" v="14295" actId="478"/>
          <ac:spMkLst>
            <pc:docMk/>
            <pc:sldMk cId="401966184" sldId="561"/>
            <ac:spMk id="6" creationId="{F3317B3A-F74B-4C4D-837E-EF535894307C}"/>
          </ac:spMkLst>
        </pc:spChg>
        <pc:spChg chg="add mod">
          <ac:chgData name="Cesar Gamboa" userId="4c0abcc15bdc5c59" providerId="LiveId" clId="{7A397460-4DED-4982-9543-48A5F302CE3A}" dt="2022-01-24T23:34:17.395" v="14305" actId="14100"/>
          <ac:spMkLst>
            <pc:docMk/>
            <pc:sldMk cId="401966184" sldId="561"/>
            <ac:spMk id="10" creationId="{6B2DA947-649A-4972-88BB-E0B0480A2BC7}"/>
          </ac:spMkLst>
        </pc:spChg>
        <pc:spChg chg="add mod">
          <ac:chgData name="Cesar Gamboa" userId="4c0abcc15bdc5c59" providerId="LiveId" clId="{7A397460-4DED-4982-9543-48A5F302CE3A}" dt="2022-01-24T23:39:32.329" v="14583" actId="1076"/>
          <ac:spMkLst>
            <pc:docMk/>
            <pc:sldMk cId="401966184" sldId="561"/>
            <ac:spMk id="12" creationId="{A2BA6FCD-F97C-4C97-8319-53681D7AA756}"/>
          </ac:spMkLst>
        </pc:spChg>
        <pc:picChg chg="mod">
          <ac:chgData name="Cesar Gamboa" userId="4c0abcc15bdc5c59" providerId="LiveId" clId="{7A397460-4DED-4982-9543-48A5F302CE3A}" dt="2022-01-24T23:39:29.304" v="14582" actId="1076"/>
          <ac:picMkLst>
            <pc:docMk/>
            <pc:sldMk cId="401966184" sldId="561"/>
            <ac:picMk id="16" creationId="{22FB2237-B866-4C19-BF30-A9BFA8E15C02}"/>
          </ac:picMkLst>
        </pc:picChg>
      </pc:sldChg>
      <pc:sldChg chg="add del">
        <pc:chgData name="Cesar Gamboa" userId="4c0abcc15bdc5c59" providerId="LiveId" clId="{7A397460-4DED-4982-9543-48A5F302CE3A}" dt="2022-01-20T16:03:15.111" v="1399" actId="47"/>
        <pc:sldMkLst>
          <pc:docMk/>
          <pc:sldMk cId="919793822" sldId="561"/>
        </pc:sldMkLst>
      </pc:sldChg>
      <pc:sldChg chg="modSp add mod ord modNotesTx">
        <pc:chgData name="Cesar Gamboa" userId="4c0abcc15bdc5c59" providerId="LiveId" clId="{7A397460-4DED-4982-9543-48A5F302CE3A}" dt="2022-01-27T16:22:57.405" v="28946" actId="14100"/>
        <pc:sldMkLst>
          <pc:docMk/>
          <pc:sldMk cId="782202385" sldId="562"/>
        </pc:sldMkLst>
        <pc:spChg chg="mod">
          <ac:chgData name="Cesar Gamboa" userId="4c0abcc15bdc5c59" providerId="LiveId" clId="{7A397460-4DED-4982-9543-48A5F302CE3A}" dt="2022-01-27T16:22:57.405" v="28946" actId="14100"/>
          <ac:spMkLst>
            <pc:docMk/>
            <pc:sldMk cId="782202385" sldId="562"/>
            <ac:spMk id="6" creationId="{F3317B3A-F74B-4C4D-837E-EF535894307C}"/>
          </ac:spMkLst>
        </pc:spChg>
      </pc:sldChg>
      <pc:sldChg chg="add del">
        <pc:chgData name="Cesar Gamboa" userId="4c0abcc15bdc5c59" providerId="LiveId" clId="{7A397460-4DED-4982-9543-48A5F302CE3A}" dt="2022-01-20T16:03:15.111" v="1399" actId="47"/>
        <pc:sldMkLst>
          <pc:docMk/>
          <pc:sldMk cId="2318674610" sldId="562"/>
        </pc:sldMkLst>
      </pc:sldChg>
      <pc:sldChg chg="modSp add mod modNotesTx">
        <pc:chgData name="Cesar Gamboa" userId="4c0abcc15bdc5c59" providerId="LiveId" clId="{7A397460-4DED-4982-9543-48A5F302CE3A}" dt="2022-01-25T01:49:44.230" v="18255" actId="20577"/>
        <pc:sldMkLst>
          <pc:docMk/>
          <pc:sldMk cId="490389713" sldId="563"/>
        </pc:sldMkLst>
        <pc:spChg chg="mod">
          <ac:chgData name="Cesar Gamboa" userId="4c0abcc15bdc5c59" providerId="LiveId" clId="{7A397460-4DED-4982-9543-48A5F302CE3A}" dt="2022-01-25T01:05:34.200" v="15090" actId="20577"/>
          <ac:spMkLst>
            <pc:docMk/>
            <pc:sldMk cId="490389713" sldId="563"/>
            <ac:spMk id="5" creationId="{8AD2E63C-40F7-4CF4-BE57-F002221AABF4}"/>
          </ac:spMkLst>
        </pc:spChg>
        <pc:spChg chg="mod">
          <ac:chgData name="Cesar Gamboa" userId="4c0abcc15bdc5c59" providerId="LiveId" clId="{7A397460-4DED-4982-9543-48A5F302CE3A}" dt="2022-01-25T01:05:59.070" v="15144" actId="20577"/>
          <ac:spMkLst>
            <pc:docMk/>
            <pc:sldMk cId="490389713" sldId="563"/>
            <ac:spMk id="6" creationId="{F3317B3A-F74B-4C4D-837E-EF535894307C}"/>
          </ac:spMkLst>
        </pc:spChg>
      </pc:sldChg>
      <pc:sldChg chg="add del">
        <pc:chgData name="Cesar Gamboa" userId="4c0abcc15bdc5c59" providerId="LiveId" clId="{7A397460-4DED-4982-9543-48A5F302CE3A}" dt="2022-01-20T16:03:15.111" v="1399" actId="47"/>
        <pc:sldMkLst>
          <pc:docMk/>
          <pc:sldMk cId="1072421546" sldId="563"/>
        </pc:sldMkLst>
      </pc:sldChg>
      <pc:sldChg chg="modSp add mod ord modNotesTx">
        <pc:chgData name="Cesar Gamboa" userId="4c0abcc15bdc5c59" providerId="LiveId" clId="{7A397460-4DED-4982-9543-48A5F302CE3A}" dt="2022-01-25T14:50:31.677" v="23196" actId="20577"/>
        <pc:sldMkLst>
          <pc:docMk/>
          <pc:sldMk cId="111987265" sldId="564"/>
        </pc:sldMkLst>
        <pc:spChg chg="mod">
          <ac:chgData name="Cesar Gamboa" userId="4c0abcc15bdc5c59" providerId="LiveId" clId="{7A397460-4DED-4982-9543-48A5F302CE3A}" dt="2022-01-25T13:46:36.545" v="18305" actId="20577"/>
          <ac:spMkLst>
            <pc:docMk/>
            <pc:sldMk cId="111987265" sldId="564"/>
            <ac:spMk id="5" creationId="{8AD2E63C-40F7-4CF4-BE57-F002221AABF4}"/>
          </ac:spMkLst>
        </pc:spChg>
        <pc:spChg chg="mod">
          <ac:chgData name="Cesar Gamboa" userId="4c0abcc15bdc5c59" providerId="LiveId" clId="{7A397460-4DED-4982-9543-48A5F302CE3A}" dt="2022-01-25T14:44:45.765" v="22029" actId="20577"/>
          <ac:spMkLst>
            <pc:docMk/>
            <pc:sldMk cId="111987265" sldId="564"/>
            <ac:spMk id="6" creationId="{F3317B3A-F74B-4C4D-837E-EF535894307C}"/>
          </ac:spMkLst>
        </pc:spChg>
      </pc:sldChg>
      <pc:sldChg chg="add del">
        <pc:chgData name="Cesar Gamboa" userId="4c0abcc15bdc5c59" providerId="LiveId" clId="{7A397460-4DED-4982-9543-48A5F302CE3A}" dt="2022-01-20T16:03:15.111" v="1399" actId="47"/>
        <pc:sldMkLst>
          <pc:docMk/>
          <pc:sldMk cId="2626926951" sldId="564"/>
        </pc:sldMkLst>
      </pc:sldChg>
      <pc:sldChg chg="addSp modSp add mod ord modAnim modNotesTx">
        <pc:chgData name="Cesar Gamboa" userId="4c0abcc15bdc5c59" providerId="LiveId" clId="{7A397460-4DED-4982-9543-48A5F302CE3A}" dt="2022-01-25T15:04:38.520" v="24198" actId="20577"/>
        <pc:sldMkLst>
          <pc:docMk/>
          <pc:sldMk cId="1637976605" sldId="565"/>
        </pc:sldMkLst>
        <pc:spChg chg="mod">
          <ac:chgData name="Cesar Gamboa" userId="4c0abcc15bdc5c59" providerId="LiveId" clId="{7A397460-4DED-4982-9543-48A5F302CE3A}" dt="2022-01-25T13:51:20.244" v="18623" actId="20577"/>
          <ac:spMkLst>
            <pc:docMk/>
            <pc:sldMk cId="1637976605" sldId="565"/>
            <ac:spMk id="3" creationId="{DA019A2A-640A-4285-BA5E-7A47E95D04EC}"/>
          </ac:spMkLst>
        </pc:spChg>
        <pc:spChg chg="mod">
          <ac:chgData name="Cesar Gamboa" userId="4c0abcc15bdc5c59" providerId="LiveId" clId="{7A397460-4DED-4982-9543-48A5F302CE3A}" dt="2022-01-25T13:57:16.860" v="18744" actId="20577"/>
          <ac:spMkLst>
            <pc:docMk/>
            <pc:sldMk cId="1637976605" sldId="565"/>
            <ac:spMk id="10" creationId="{C81ADE44-88BC-4216-8783-31A2261AEFF4}"/>
          </ac:spMkLst>
        </pc:spChg>
        <pc:graphicFrameChg chg="add mod modGraphic">
          <ac:chgData name="Cesar Gamboa" userId="4c0abcc15bdc5c59" providerId="LiveId" clId="{7A397460-4DED-4982-9543-48A5F302CE3A}" dt="2022-01-25T15:04:38.520" v="24198" actId="20577"/>
          <ac:graphicFrameMkLst>
            <pc:docMk/>
            <pc:sldMk cId="1637976605" sldId="565"/>
            <ac:graphicFrameMk id="6" creationId="{3E7BD3FD-D9C2-4C8A-AAA2-EE84B0DD10B2}"/>
          </ac:graphicFrameMkLst>
        </pc:graphicFrameChg>
      </pc:sldChg>
      <pc:sldChg chg="addSp delSp modSp add mod ord modAnim modNotesTx">
        <pc:chgData name="Cesar Gamboa" userId="4c0abcc15bdc5c59" providerId="LiveId" clId="{7A397460-4DED-4982-9543-48A5F302CE3A}" dt="2022-01-25T15:00:30.568" v="24190" actId="20577"/>
        <pc:sldMkLst>
          <pc:docMk/>
          <pc:sldMk cId="3453655098" sldId="566"/>
        </pc:sldMkLst>
        <pc:spChg chg="add del mod">
          <ac:chgData name="Cesar Gamboa" userId="4c0abcc15bdc5c59" providerId="LiveId" clId="{7A397460-4DED-4982-9543-48A5F302CE3A}" dt="2022-01-25T13:56:00.630" v="18665" actId="478"/>
          <ac:spMkLst>
            <pc:docMk/>
            <pc:sldMk cId="3453655098" sldId="566"/>
            <ac:spMk id="4" creationId="{1B8DD13C-AC56-4547-8148-753A5E6D82BF}"/>
          </ac:spMkLst>
        </pc:spChg>
        <pc:spChg chg="mod">
          <ac:chgData name="Cesar Gamboa" userId="4c0abcc15bdc5c59" providerId="LiveId" clId="{7A397460-4DED-4982-9543-48A5F302CE3A}" dt="2022-01-25T13:54:41.175" v="18661" actId="20577"/>
          <ac:spMkLst>
            <pc:docMk/>
            <pc:sldMk cId="3453655098" sldId="566"/>
            <ac:spMk id="5" creationId="{8AD2E63C-40F7-4CF4-BE57-F002221AABF4}"/>
          </ac:spMkLst>
        </pc:spChg>
        <pc:spChg chg="del">
          <ac:chgData name="Cesar Gamboa" userId="4c0abcc15bdc5c59" providerId="LiveId" clId="{7A397460-4DED-4982-9543-48A5F302CE3A}" dt="2022-01-25T13:55:54.209" v="18662" actId="478"/>
          <ac:spMkLst>
            <pc:docMk/>
            <pc:sldMk cId="3453655098" sldId="566"/>
            <ac:spMk id="6" creationId="{F3317B3A-F74B-4C4D-837E-EF535894307C}"/>
          </ac:spMkLst>
        </pc:spChg>
        <pc:spChg chg="add del mod">
          <ac:chgData name="Cesar Gamboa" userId="4c0abcc15bdc5c59" providerId="LiveId" clId="{7A397460-4DED-4982-9543-48A5F302CE3A}" dt="2022-01-25T13:55:58.469" v="18664" actId="478"/>
          <ac:spMkLst>
            <pc:docMk/>
            <pc:sldMk cId="3453655098" sldId="566"/>
            <ac:spMk id="8" creationId="{71AB4D21-BDCB-4E36-9BC9-D5840F0B4605}"/>
          </ac:spMkLst>
        </pc:spChg>
        <pc:spChg chg="add mod">
          <ac:chgData name="Cesar Gamboa" userId="4c0abcc15bdc5c59" providerId="LiveId" clId="{7A397460-4DED-4982-9543-48A5F302CE3A}" dt="2022-01-25T13:56:20.544" v="18733" actId="1037"/>
          <ac:spMkLst>
            <pc:docMk/>
            <pc:sldMk cId="3453655098" sldId="566"/>
            <ac:spMk id="11" creationId="{81CD0A8C-ECF1-41B6-AE12-1D398ABCFF3C}"/>
          </ac:spMkLst>
        </pc:spChg>
        <pc:spChg chg="add mod">
          <ac:chgData name="Cesar Gamboa" userId="4c0abcc15bdc5c59" providerId="LiveId" clId="{7A397460-4DED-4982-9543-48A5F302CE3A}" dt="2022-01-25T13:56:20.544" v="18733" actId="1037"/>
          <ac:spMkLst>
            <pc:docMk/>
            <pc:sldMk cId="3453655098" sldId="566"/>
            <ac:spMk id="12" creationId="{6BF2FB9B-A4AD-4452-B433-E5E962E489F8}"/>
          </ac:spMkLst>
        </pc:spChg>
        <pc:spChg chg="add mod">
          <ac:chgData name="Cesar Gamboa" userId="4c0abcc15bdc5c59" providerId="LiveId" clId="{7A397460-4DED-4982-9543-48A5F302CE3A}" dt="2022-01-25T13:56:30.555" v="18735" actId="1076"/>
          <ac:spMkLst>
            <pc:docMk/>
            <pc:sldMk cId="3453655098" sldId="566"/>
            <ac:spMk id="14" creationId="{29953C19-64E6-4BC7-BFF3-B5CA23218526}"/>
          </ac:spMkLst>
        </pc:spChg>
        <pc:picChg chg="add del">
          <ac:chgData name="Cesar Gamboa" userId="4c0abcc15bdc5c59" providerId="LiveId" clId="{7A397460-4DED-4982-9543-48A5F302CE3A}" dt="2022-01-25T13:55:58.469" v="18664" actId="478"/>
          <ac:picMkLst>
            <pc:docMk/>
            <pc:sldMk cId="3453655098" sldId="566"/>
            <ac:picMk id="16" creationId="{22FB2237-B866-4C19-BF30-A9BFA8E15C02}"/>
          </ac:picMkLst>
        </pc:picChg>
        <pc:cxnChg chg="add mod">
          <ac:chgData name="Cesar Gamboa" userId="4c0abcc15bdc5c59" providerId="LiveId" clId="{7A397460-4DED-4982-9543-48A5F302CE3A}" dt="2022-01-25T13:56:20.544" v="18733" actId="1037"/>
          <ac:cxnSpMkLst>
            <pc:docMk/>
            <pc:sldMk cId="3453655098" sldId="566"/>
            <ac:cxnSpMk id="13" creationId="{85508A0C-553D-444E-B33A-1F476D5C158D}"/>
          </ac:cxnSpMkLst>
        </pc:cxnChg>
      </pc:sldChg>
      <pc:sldChg chg="addSp delSp modSp add mod ord delAnim modAnim modNotesTx">
        <pc:chgData name="Cesar Gamboa" userId="4c0abcc15bdc5c59" providerId="LiveId" clId="{7A397460-4DED-4982-9543-48A5F302CE3A}" dt="2022-01-25T15:11:32.736" v="24578" actId="20577"/>
        <pc:sldMkLst>
          <pc:docMk/>
          <pc:sldMk cId="2433293699" sldId="567"/>
        </pc:sldMkLst>
        <pc:spChg chg="mod">
          <ac:chgData name="Cesar Gamboa" userId="4c0abcc15bdc5c59" providerId="LiveId" clId="{7A397460-4DED-4982-9543-48A5F302CE3A}" dt="2022-01-25T13:58:50.780" v="18779" actId="20577"/>
          <ac:spMkLst>
            <pc:docMk/>
            <pc:sldMk cId="2433293699" sldId="567"/>
            <ac:spMk id="5" creationId="{8AD2E63C-40F7-4CF4-BE57-F002221AABF4}"/>
          </ac:spMkLst>
        </pc:spChg>
        <pc:spChg chg="add mod">
          <ac:chgData name="Cesar Gamboa" userId="4c0abcc15bdc5c59" providerId="LiveId" clId="{7A397460-4DED-4982-9543-48A5F302CE3A}" dt="2022-01-25T13:58:41.346" v="18759" actId="1076"/>
          <ac:spMkLst>
            <pc:docMk/>
            <pc:sldMk cId="2433293699" sldId="567"/>
            <ac:spMk id="10" creationId="{6EDC34EA-6ABB-40AF-940C-BE39A43ADF00}"/>
          </ac:spMkLst>
        </pc:spChg>
        <pc:spChg chg="del">
          <ac:chgData name="Cesar Gamboa" userId="4c0abcc15bdc5c59" providerId="LiveId" clId="{7A397460-4DED-4982-9543-48A5F302CE3A}" dt="2022-01-25T13:58:32.261" v="18757" actId="478"/>
          <ac:spMkLst>
            <pc:docMk/>
            <pc:sldMk cId="2433293699" sldId="567"/>
            <ac:spMk id="11" creationId="{81CD0A8C-ECF1-41B6-AE12-1D398ABCFF3C}"/>
          </ac:spMkLst>
        </pc:spChg>
        <pc:spChg chg="del">
          <ac:chgData name="Cesar Gamboa" userId="4c0abcc15bdc5c59" providerId="LiveId" clId="{7A397460-4DED-4982-9543-48A5F302CE3A}" dt="2022-01-25T13:58:32.261" v="18757" actId="478"/>
          <ac:spMkLst>
            <pc:docMk/>
            <pc:sldMk cId="2433293699" sldId="567"/>
            <ac:spMk id="12" creationId="{6BF2FB9B-A4AD-4452-B433-E5E962E489F8}"/>
          </ac:spMkLst>
        </pc:spChg>
        <pc:spChg chg="del">
          <ac:chgData name="Cesar Gamboa" userId="4c0abcc15bdc5c59" providerId="LiveId" clId="{7A397460-4DED-4982-9543-48A5F302CE3A}" dt="2022-01-25T13:58:19.747" v="18756" actId="478"/>
          <ac:spMkLst>
            <pc:docMk/>
            <pc:sldMk cId="2433293699" sldId="567"/>
            <ac:spMk id="14" creationId="{29953C19-64E6-4BC7-BFF3-B5CA23218526}"/>
          </ac:spMkLst>
        </pc:spChg>
        <pc:cxnChg chg="del mod">
          <ac:chgData name="Cesar Gamboa" userId="4c0abcc15bdc5c59" providerId="LiveId" clId="{7A397460-4DED-4982-9543-48A5F302CE3A}" dt="2022-01-25T13:58:32.261" v="18757" actId="478"/>
          <ac:cxnSpMkLst>
            <pc:docMk/>
            <pc:sldMk cId="2433293699" sldId="567"/>
            <ac:cxnSpMk id="13" creationId="{85508A0C-553D-444E-B33A-1F476D5C158D}"/>
          </ac:cxnSpMkLst>
        </pc:cxnChg>
      </pc:sldChg>
      <pc:sldChg chg="modSp add mod ord modNotesTx">
        <pc:chgData name="Cesar Gamboa" userId="4c0abcc15bdc5c59" providerId="LiveId" clId="{7A397460-4DED-4982-9543-48A5F302CE3A}" dt="2022-01-25T15:18:41.055" v="25771" actId="20577"/>
        <pc:sldMkLst>
          <pc:docMk/>
          <pc:sldMk cId="4196832148" sldId="568"/>
        </pc:sldMkLst>
        <pc:spChg chg="mod">
          <ac:chgData name="Cesar Gamboa" userId="4c0abcc15bdc5c59" providerId="LiveId" clId="{7A397460-4DED-4982-9543-48A5F302CE3A}" dt="2022-01-25T13:59:52.672" v="18805" actId="20577"/>
          <ac:spMkLst>
            <pc:docMk/>
            <pc:sldMk cId="4196832148" sldId="568"/>
            <ac:spMk id="5" creationId="{8AD2E63C-40F7-4CF4-BE57-F002221AABF4}"/>
          </ac:spMkLst>
        </pc:spChg>
        <pc:spChg chg="mod">
          <ac:chgData name="Cesar Gamboa" userId="4c0abcc15bdc5c59" providerId="LiveId" clId="{7A397460-4DED-4982-9543-48A5F302CE3A}" dt="2022-01-25T14:01:57.082" v="19065"/>
          <ac:spMkLst>
            <pc:docMk/>
            <pc:sldMk cId="4196832148" sldId="568"/>
            <ac:spMk id="6" creationId="{F3317B3A-F74B-4C4D-837E-EF535894307C}"/>
          </ac:spMkLst>
        </pc:spChg>
      </pc:sldChg>
      <pc:sldChg chg="delSp modSp add mod ord">
        <pc:chgData name="Cesar Gamboa" userId="4c0abcc15bdc5c59" providerId="LiveId" clId="{7A397460-4DED-4982-9543-48A5F302CE3A}" dt="2022-01-25T14:03:53.243" v="19091" actId="20577"/>
        <pc:sldMkLst>
          <pc:docMk/>
          <pc:sldMk cId="2713769607" sldId="569"/>
        </pc:sldMkLst>
        <pc:spChg chg="mod">
          <ac:chgData name="Cesar Gamboa" userId="4c0abcc15bdc5c59" providerId="LiveId" clId="{7A397460-4DED-4982-9543-48A5F302CE3A}" dt="2022-01-25T14:02:42.351" v="19070" actId="20577"/>
          <ac:spMkLst>
            <pc:docMk/>
            <pc:sldMk cId="2713769607" sldId="569"/>
            <ac:spMk id="3" creationId="{DA019A2A-640A-4285-BA5E-7A47E95D04EC}"/>
          </ac:spMkLst>
        </pc:spChg>
        <pc:spChg chg="mod">
          <ac:chgData name="Cesar Gamboa" userId="4c0abcc15bdc5c59" providerId="LiveId" clId="{7A397460-4DED-4982-9543-48A5F302CE3A}" dt="2022-01-25T14:03:53.243" v="19091" actId="20577"/>
          <ac:spMkLst>
            <pc:docMk/>
            <pc:sldMk cId="2713769607" sldId="569"/>
            <ac:spMk id="10" creationId="{C81ADE44-88BC-4216-8783-31A2261AEFF4}"/>
          </ac:spMkLst>
        </pc:spChg>
        <pc:graphicFrameChg chg="del">
          <ac:chgData name="Cesar Gamboa" userId="4c0abcc15bdc5c59" providerId="LiveId" clId="{7A397460-4DED-4982-9543-48A5F302CE3A}" dt="2022-01-25T14:02:55.999" v="19071" actId="478"/>
          <ac:graphicFrameMkLst>
            <pc:docMk/>
            <pc:sldMk cId="2713769607" sldId="569"/>
            <ac:graphicFrameMk id="6" creationId="{3E7BD3FD-D9C2-4C8A-AAA2-EE84B0DD10B2}"/>
          </ac:graphicFrameMkLst>
        </pc:graphicFrameChg>
      </pc:sldChg>
      <pc:sldChg chg="modSp add mod ord modNotesTx">
        <pc:chgData name="Cesar Gamboa" userId="4c0abcc15bdc5c59" providerId="LiveId" clId="{7A397460-4DED-4982-9543-48A5F302CE3A}" dt="2022-01-25T16:40:52.979" v="26796" actId="20577"/>
        <pc:sldMkLst>
          <pc:docMk/>
          <pc:sldMk cId="222642344" sldId="570"/>
        </pc:sldMkLst>
        <pc:spChg chg="mod">
          <ac:chgData name="Cesar Gamboa" userId="4c0abcc15bdc5c59" providerId="LiveId" clId="{7A397460-4DED-4982-9543-48A5F302CE3A}" dt="2022-01-25T14:04:14.261" v="19111" actId="20577"/>
          <ac:spMkLst>
            <pc:docMk/>
            <pc:sldMk cId="222642344" sldId="570"/>
            <ac:spMk id="5" creationId="{8AD2E63C-40F7-4CF4-BE57-F002221AABF4}"/>
          </ac:spMkLst>
        </pc:spChg>
        <pc:spChg chg="mod">
          <ac:chgData name="Cesar Gamboa" userId="4c0abcc15bdc5c59" providerId="LiveId" clId="{7A397460-4DED-4982-9543-48A5F302CE3A}" dt="2022-01-25T14:06:11.816" v="19301"/>
          <ac:spMkLst>
            <pc:docMk/>
            <pc:sldMk cId="222642344" sldId="570"/>
            <ac:spMk id="6" creationId="{F3317B3A-F74B-4C4D-837E-EF535894307C}"/>
          </ac:spMkLst>
        </pc:spChg>
      </pc:sldChg>
      <pc:sldChg chg="addSp delSp modSp add mod ord modAnim">
        <pc:chgData name="Cesar Gamboa" userId="4c0abcc15bdc5c59" providerId="LiveId" clId="{7A397460-4DED-4982-9543-48A5F302CE3A}" dt="2022-01-25T14:07:37.610" v="19333"/>
        <pc:sldMkLst>
          <pc:docMk/>
          <pc:sldMk cId="253244762" sldId="571"/>
        </pc:sldMkLst>
        <pc:spChg chg="mod">
          <ac:chgData name="Cesar Gamboa" userId="4c0abcc15bdc5c59" providerId="LiveId" clId="{7A397460-4DED-4982-9543-48A5F302CE3A}" dt="2022-01-25T14:06:31.891" v="19308" actId="20577"/>
          <ac:spMkLst>
            <pc:docMk/>
            <pc:sldMk cId="253244762" sldId="571"/>
            <ac:spMk id="3" creationId="{DA019A2A-640A-4285-BA5E-7A47E95D04EC}"/>
          </ac:spMkLst>
        </pc:spChg>
        <pc:spChg chg="add del mod">
          <ac:chgData name="Cesar Gamboa" userId="4c0abcc15bdc5c59" providerId="LiveId" clId="{7A397460-4DED-4982-9543-48A5F302CE3A}" dt="2022-01-25T14:07:04.520" v="19313"/>
          <ac:spMkLst>
            <pc:docMk/>
            <pc:sldMk cId="253244762" sldId="571"/>
            <ac:spMk id="6" creationId="{24FEF8C4-942A-4A49-8ED3-E55F6F1407A8}"/>
          </ac:spMkLst>
        </pc:spChg>
        <pc:spChg chg="add mod">
          <ac:chgData name="Cesar Gamboa" userId="4c0abcc15bdc5c59" providerId="LiveId" clId="{7A397460-4DED-4982-9543-48A5F302CE3A}" dt="2022-01-25T14:07:15.735" v="19330" actId="1036"/>
          <ac:spMkLst>
            <pc:docMk/>
            <pc:sldMk cId="253244762" sldId="571"/>
            <ac:spMk id="9" creationId="{8A03D035-C542-4C8D-9909-6D9F69BF3BA8}"/>
          </ac:spMkLst>
        </pc:spChg>
        <pc:spChg chg="mod">
          <ac:chgData name="Cesar Gamboa" userId="4c0abcc15bdc5c59" providerId="LiveId" clId="{7A397460-4DED-4982-9543-48A5F302CE3A}" dt="2022-01-25T14:06:51.814" v="19311" actId="20577"/>
          <ac:spMkLst>
            <pc:docMk/>
            <pc:sldMk cId="253244762" sldId="571"/>
            <ac:spMk id="10" creationId="{C81ADE44-88BC-4216-8783-31A2261AEFF4}"/>
          </ac:spMkLst>
        </pc:spChg>
        <pc:graphicFrameChg chg="add del mod">
          <ac:chgData name="Cesar Gamboa" userId="4c0abcc15bdc5c59" providerId="LiveId" clId="{7A397460-4DED-4982-9543-48A5F302CE3A}" dt="2022-01-25T14:07:04.520" v="19313"/>
          <ac:graphicFrameMkLst>
            <pc:docMk/>
            <pc:sldMk cId="253244762" sldId="571"/>
            <ac:graphicFrameMk id="7" creationId="{5EDF3825-4FA2-4952-8CF8-ED82AD97E5BC}"/>
          </ac:graphicFrameMkLst>
        </pc:graphicFrameChg>
        <pc:graphicFrameChg chg="add del mod">
          <ac:chgData name="Cesar Gamboa" userId="4c0abcc15bdc5c59" providerId="LiveId" clId="{7A397460-4DED-4982-9543-48A5F302CE3A}" dt="2022-01-25T14:07:04.520" v="19313"/>
          <ac:graphicFrameMkLst>
            <pc:docMk/>
            <pc:sldMk cId="253244762" sldId="571"/>
            <ac:graphicFrameMk id="8" creationId="{4BC98F76-9C42-42A0-A614-65C5232AA8F6}"/>
          </ac:graphicFrameMkLst>
        </pc:graphicFrameChg>
        <pc:graphicFrameChg chg="add mod modGraphic">
          <ac:chgData name="Cesar Gamboa" userId="4c0abcc15bdc5c59" providerId="LiveId" clId="{7A397460-4DED-4982-9543-48A5F302CE3A}" dt="2022-01-25T14:07:20.631" v="19331" actId="12385"/>
          <ac:graphicFrameMkLst>
            <pc:docMk/>
            <pc:sldMk cId="253244762" sldId="571"/>
            <ac:graphicFrameMk id="11" creationId="{FC3EBA82-2DAB-4699-A9EF-E439A1753E07}"/>
          </ac:graphicFrameMkLst>
        </pc:graphicFrameChg>
        <pc:graphicFrameChg chg="add mod modGraphic">
          <ac:chgData name="Cesar Gamboa" userId="4c0abcc15bdc5c59" providerId="LiveId" clId="{7A397460-4DED-4982-9543-48A5F302CE3A}" dt="2022-01-25T14:07:22.633" v="19332" actId="12385"/>
          <ac:graphicFrameMkLst>
            <pc:docMk/>
            <pc:sldMk cId="253244762" sldId="571"/>
            <ac:graphicFrameMk id="12" creationId="{74793872-7408-4010-A4F7-EC4871CB2A96}"/>
          </ac:graphicFrameMkLst>
        </pc:graphicFrameChg>
      </pc:sldChg>
      <pc:sldChg chg="modSp add mod ord modNotesTx">
        <pc:chgData name="Cesar Gamboa" userId="4c0abcc15bdc5c59" providerId="LiveId" clId="{7A397460-4DED-4982-9543-48A5F302CE3A}" dt="2022-01-25T17:48:32.648" v="27521" actId="20577"/>
        <pc:sldMkLst>
          <pc:docMk/>
          <pc:sldMk cId="3261598750" sldId="572"/>
        </pc:sldMkLst>
        <pc:spChg chg="mod">
          <ac:chgData name="Cesar Gamboa" userId="4c0abcc15bdc5c59" providerId="LiveId" clId="{7A397460-4DED-4982-9543-48A5F302CE3A}" dt="2022-01-25T14:07:54.898" v="19352" actId="20577"/>
          <ac:spMkLst>
            <pc:docMk/>
            <pc:sldMk cId="3261598750" sldId="572"/>
            <ac:spMk id="5" creationId="{8AD2E63C-40F7-4CF4-BE57-F002221AABF4}"/>
          </ac:spMkLst>
        </pc:spChg>
        <pc:spChg chg="mod">
          <ac:chgData name="Cesar Gamboa" userId="4c0abcc15bdc5c59" providerId="LiveId" clId="{7A397460-4DED-4982-9543-48A5F302CE3A}" dt="2022-01-25T17:46:35.515" v="27387" actId="20577"/>
          <ac:spMkLst>
            <pc:docMk/>
            <pc:sldMk cId="3261598750" sldId="572"/>
            <ac:spMk id="6" creationId="{F3317B3A-F74B-4C4D-837E-EF535894307C}"/>
          </ac:spMkLst>
        </pc:spChg>
      </pc:sldChg>
      <pc:sldChg chg="delSp modSp add mod ord">
        <pc:chgData name="Cesar Gamboa" userId="4c0abcc15bdc5c59" providerId="LiveId" clId="{7A397460-4DED-4982-9543-48A5F302CE3A}" dt="2022-01-25T14:12:15.664" v="19734" actId="20577"/>
        <pc:sldMkLst>
          <pc:docMk/>
          <pc:sldMk cId="3729962672" sldId="573"/>
        </pc:sldMkLst>
        <pc:spChg chg="mod">
          <ac:chgData name="Cesar Gamboa" userId="4c0abcc15bdc5c59" providerId="LiveId" clId="{7A397460-4DED-4982-9543-48A5F302CE3A}" dt="2022-01-25T14:11:40.242" v="19727" actId="20577"/>
          <ac:spMkLst>
            <pc:docMk/>
            <pc:sldMk cId="3729962672" sldId="573"/>
            <ac:spMk id="3" creationId="{DA019A2A-640A-4285-BA5E-7A47E95D04EC}"/>
          </ac:spMkLst>
        </pc:spChg>
        <pc:spChg chg="del">
          <ac:chgData name="Cesar Gamboa" userId="4c0abcc15bdc5c59" providerId="LiveId" clId="{7A397460-4DED-4982-9543-48A5F302CE3A}" dt="2022-01-25T14:11:50.616" v="19731" actId="478"/>
          <ac:spMkLst>
            <pc:docMk/>
            <pc:sldMk cId="3729962672" sldId="573"/>
            <ac:spMk id="9" creationId="{8A03D035-C542-4C8D-9909-6D9F69BF3BA8}"/>
          </ac:spMkLst>
        </pc:spChg>
        <pc:spChg chg="mod">
          <ac:chgData name="Cesar Gamboa" userId="4c0abcc15bdc5c59" providerId="LiveId" clId="{7A397460-4DED-4982-9543-48A5F302CE3A}" dt="2022-01-25T14:12:15.664" v="19734" actId="20577"/>
          <ac:spMkLst>
            <pc:docMk/>
            <pc:sldMk cId="3729962672" sldId="573"/>
            <ac:spMk id="10" creationId="{C81ADE44-88BC-4216-8783-31A2261AEFF4}"/>
          </ac:spMkLst>
        </pc:spChg>
        <pc:graphicFrameChg chg="del modGraphic">
          <ac:chgData name="Cesar Gamboa" userId="4c0abcc15bdc5c59" providerId="LiveId" clId="{7A397460-4DED-4982-9543-48A5F302CE3A}" dt="2022-01-25T14:11:46.839" v="19729" actId="478"/>
          <ac:graphicFrameMkLst>
            <pc:docMk/>
            <pc:sldMk cId="3729962672" sldId="573"/>
            <ac:graphicFrameMk id="11" creationId="{FC3EBA82-2DAB-4699-A9EF-E439A1753E07}"/>
          </ac:graphicFrameMkLst>
        </pc:graphicFrameChg>
        <pc:graphicFrameChg chg="del">
          <ac:chgData name="Cesar Gamboa" userId="4c0abcc15bdc5c59" providerId="LiveId" clId="{7A397460-4DED-4982-9543-48A5F302CE3A}" dt="2022-01-25T14:11:48.542" v="19730" actId="478"/>
          <ac:graphicFrameMkLst>
            <pc:docMk/>
            <pc:sldMk cId="3729962672" sldId="573"/>
            <ac:graphicFrameMk id="12" creationId="{74793872-7408-4010-A4F7-EC4871CB2A96}"/>
          </ac:graphicFrameMkLst>
        </pc:graphicFrameChg>
      </pc:sldChg>
      <pc:sldChg chg="modSp add mod ord modNotesTx">
        <pc:chgData name="Cesar Gamboa" userId="4c0abcc15bdc5c59" providerId="LiveId" clId="{7A397460-4DED-4982-9543-48A5F302CE3A}" dt="2022-01-25T20:44:52.555" v="28065" actId="20577"/>
        <pc:sldMkLst>
          <pc:docMk/>
          <pc:sldMk cId="226090688" sldId="574"/>
        </pc:sldMkLst>
        <pc:spChg chg="mod">
          <ac:chgData name="Cesar Gamboa" userId="4c0abcc15bdc5c59" providerId="LiveId" clId="{7A397460-4DED-4982-9543-48A5F302CE3A}" dt="2022-01-25T14:13:26.729" v="19770" actId="20577"/>
          <ac:spMkLst>
            <pc:docMk/>
            <pc:sldMk cId="226090688" sldId="574"/>
            <ac:spMk id="5" creationId="{8AD2E63C-40F7-4CF4-BE57-F002221AABF4}"/>
          </ac:spMkLst>
        </pc:spChg>
        <pc:spChg chg="mod">
          <ac:chgData name="Cesar Gamboa" userId="4c0abcc15bdc5c59" providerId="LiveId" clId="{7A397460-4DED-4982-9543-48A5F302CE3A}" dt="2022-01-25T20:44:52.555" v="28065" actId="20577"/>
          <ac:spMkLst>
            <pc:docMk/>
            <pc:sldMk cId="226090688" sldId="574"/>
            <ac:spMk id="6" creationId="{F3317B3A-F74B-4C4D-837E-EF535894307C}"/>
          </ac:spMkLst>
        </pc:spChg>
      </pc:sldChg>
      <pc:sldChg chg="modSp add mod ord">
        <pc:chgData name="Cesar Gamboa" userId="4c0abcc15bdc5c59" providerId="LiveId" clId="{7A397460-4DED-4982-9543-48A5F302CE3A}" dt="2022-01-25T14:16:13.671" v="19959" actId="20577"/>
        <pc:sldMkLst>
          <pc:docMk/>
          <pc:sldMk cId="1911151135" sldId="575"/>
        </pc:sldMkLst>
        <pc:spChg chg="mod">
          <ac:chgData name="Cesar Gamboa" userId="4c0abcc15bdc5c59" providerId="LiveId" clId="{7A397460-4DED-4982-9543-48A5F302CE3A}" dt="2022-01-25T14:15:22.347" v="19947" actId="20577"/>
          <ac:spMkLst>
            <pc:docMk/>
            <pc:sldMk cId="1911151135" sldId="575"/>
            <ac:spMk id="3" creationId="{DA019A2A-640A-4285-BA5E-7A47E95D04EC}"/>
          </ac:spMkLst>
        </pc:spChg>
        <pc:spChg chg="mod">
          <ac:chgData name="Cesar Gamboa" userId="4c0abcc15bdc5c59" providerId="LiveId" clId="{7A397460-4DED-4982-9543-48A5F302CE3A}" dt="2022-01-25T14:16:13.671" v="19959" actId="20577"/>
          <ac:spMkLst>
            <pc:docMk/>
            <pc:sldMk cId="1911151135" sldId="575"/>
            <ac:spMk id="10" creationId="{C81ADE44-88BC-4216-8783-31A2261AEFF4}"/>
          </ac:spMkLst>
        </pc:spChg>
      </pc:sldChg>
      <pc:sldChg chg="modSp add mod ord modNotesTx">
        <pc:chgData name="Cesar Gamboa" userId="4c0abcc15bdc5c59" providerId="LiveId" clId="{7A397460-4DED-4982-9543-48A5F302CE3A}" dt="2022-01-25T20:53:03.464" v="28565" actId="20577"/>
        <pc:sldMkLst>
          <pc:docMk/>
          <pc:sldMk cId="1039301741" sldId="576"/>
        </pc:sldMkLst>
        <pc:spChg chg="mod">
          <ac:chgData name="Cesar Gamboa" userId="4c0abcc15bdc5c59" providerId="LiveId" clId="{7A397460-4DED-4982-9543-48A5F302CE3A}" dt="2022-01-25T14:17:03.170" v="19997" actId="20577"/>
          <ac:spMkLst>
            <pc:docMk/>
            <pc:sldMk cId="1039301741" sldId="576"/>
            <ac:spMk id="5" creationId="{8AD2E63C-40F7-4CF4-BE57-F002221AABF4}"/>
          </ac:spMkLst>
        </pc:spChg>
        <pc:spChg chg="mod">
          <ac:chgData name="Cesar Gamboa" userId="4c0abcc15bdc5c59" providerId="LiveId" clId="{7A397460-4DED-4982-9543-48A5F302CE3A}" dt="2022-01-25T14:18:29.557" v="20102"/>
          <ac:spMkLst>
            <pc:docMk/>
            <pc:sldMk cId="1039301741" sldId="576"/>
            <ac:spMk id="6" creationId="{F3317B3A-F74B-4C4D-837E-EF535894307C}"/>
          </ac:spMkLst>
        </pc:spChg>
      </pc:sldChg>
      <pc:sldChg chg="modSp add mod ord">
        <pc:chgData name="Cesar Gamboa" userId="4c0abcc15bdc5c59" providerId="LiveId" clId="{7A397460-4DED-4982-9543-48A5F302CE3A}" dt="2022-01-25T14:19:53.007" v="20110" actId="20577"/>
        <pc:sldMkLst>
          <pc:docMk/>
          <pc:sldMk cId="1928164558" sldId="577"/>
        </pc:sldMkLst>
        <pc:spChg chg="mod">
          <ac:chgData name="Cesar Gamboa" userId="4c0abcc15bdc5c59" providerId="LiveId" clId="{7A397460-4DED-4982-9543-48A5F302CE3A}" dt="2022-01-25T14:18:44.341" v="20106" actId="20577"/>
          <ac:spMkLst>
            <pc:docMk/>
            <pc:sldMk cId="1928164558" sldId="577"/>
            <ac:spMk id="3" creationId="{DA019A2A-640A-4285-BA5E-7A47E95D04EC}"/>
          </ac:spMkLst>
        </pc:spChg>
        <pc:spChg chg="mod">
          <ac:chgData name="Cesar Gamboa" userId="4c0abcc15bdc5c59" providerId="LiveId" clId="{7A397460-4DED-4982-9543-48A5F302CE3A}" dt="2022-01-25T14:19:53.007" v="20110" actId="20577"/>
          <ac:spMkLst>
            <pc:docMk/>
            <pc:sldMk cId="1928164558" sldId="577"/>
            <ac:spMk id="10" creationId="{C81ADE44-88BC-4216-8783-31A2261AEFF4}"/>
          </ac:spMkLst>
        </pc:spChg>
      </pc:sldChg>
      <pc:sldChg chg="modSp add mod ord modNotesTx">
        <pc:chgData name="Cesar Gamboa" userId="4c0abcc15bdc5c59" providerId="LiveId" clId="{7A397460-4DED-4982-9543-48A5F302CE3A}" dt="2022-01-25T21:24:45.672" v="28926" actId="20577"/>
        <pc:sldMkLst>
          <pc:docMk/>
          <pc:sldMk cId="1538334999" sldId="578"/>
        </pc:sldMkLst>
        <pc:spChg chg="mod">
          <ac:chgData name="Cesar Gamboa" userId="4c0abcc15bdc5c59" providerId="LiveId" clId="{7A397460-4DED-4982-9543-48A5F302CE3A}" dt="2022-01-25T14:20:06.652" v="20119" actId="20577"/>
          <ac:spMkLst>
            <pc:docMk/>
            <pc:sldMk cId="1538334999" sldId="578"/>
            <ac:spMk id="5" creationId="{8AD2E63C-40F7-4CF4-BE57-F002221AABF4}"/>
          </ac:spMkLst>
        </pc:spChg>
        <pc:spChg chg="mod">
          <ac:chgData name="Cesar Gamboa" userId="4c0abcc15bdc5c59" providerId="LiveId" clId="{7A397460-4DED-4982-9543-48A5F302CE3A}" dt="2022-01-25T14:21:18.152" v="20246" actId="313"/>
          <ac:spMkLst>
            <pc:docMk/>
            <pc:sldMk cId="1538334999" sldId="578"/>
            <ac:spMk id="6" creationId="{F3317B3A-F74B-4C4D-837E-EF535894307C}"/>
          </ac:spMkLst>
        </pc:spChg>
      </pc:sldChg>
      <pc:sldChg chg="modSp add mod ord">
        <pc:chgData name="Cesar Gamboa" userId="4c0abcc15bdc5c59" providerId="LiveId" clId="{7A397460-4DED-4982-9543-48A5F302CE3A}" dt="2022-01-28T16:53:10.005" v="28958" actId="20577"/>
        <pc:sldMkLst>
          <pc:docMk/>
          <pc:sldMk cId="4223954095" sldId="579"/>
        </pc:sldMkLst>
        <pc:spChg chg="mod">
          <ac:chgData name="Cesar Gamboa" userId="4c0abcc15bdc5c59" providerId="LiveId" clId="{7A397460-4DED-4982-9543-48A5F302CE3A}" dt="2022-01-25T14:21:30.394" v="20251" actId="20577"/>
          <ac:spMkLst>
            <pc:docMk/>
            <pc:sldMk cId="4223954095" sldId="579"/>
            <ac:spMk id="3" creationId="{DA019A2A-640A-4285-BA5E-7A47E95D04EC}"/>
          </ac:spMkLst>
        </pc:spChg>
        <pc:spChg chg="mod">
          <ac:chgData name="Cesar Gamboa" userId="4c0abcc15bdc5c59" providerId="LiveId" clId="{7A397460-4DED-4982-9543-48A5F302CE3A}" dt="2022-01-28T16:53:10.005" v="28958" actId="20577"/>
          <ac:spMkLst>
            <pc:docMk/>
            <pc:sldMk cId="4223954095" sldId="579"/>
            <ac:spMk id="10" creationId="{C81ADE44-88BC-4216-8783-31A2261AEFF4}"/>
          </ac:spMkLst>
        </pc:spChg>
      </pc:sldChg>
    </pc:docChg>
  </pc:docChgLst>
  <pc:docChgLst>
    <pc:chgData name="Cesar Gamboa" userId="4c0abcc15bdc5c59" providerId="LiveId" clId="{4F905C90-E7FA-43CB-B2E4-25F90A904B72}"/>
    <pc:docChg chg="undo custSel addSld delSld modSld sldOrd delSection modSection">
      <pc:chgData name="Cesar Gamboa" userId="4c0abcc15bdc5c59" providerId="LiveId" clId="{4F905C90-E7FA-43CB-B2E4-25F90A904B72}" dt="2022-04-19T17:55:11.139" v="16709" actId="20577"/>
      <pc:docMkLst>
        <pc:docMk/>
      </pc:docMkLst>
      <pc:sldChg chg="addSp delSp modSp mod modMedia setBg modClrScheme delAnim setClrOvrMap chgLayout modNotesTx">
        <pc:chgData name="Cesar Gamboa" userId="4c0abcc15bdc5c59" providerId="LiveId" clId="{4F905C90-E7FA-43CB-B2E4-25F90A904B72}" dt="2022-04-19T17:50:36.346" v="16583" actId="20577"/>
        <pc:sldMkLst>
          <pc:docMk/>
          <pc:sldMk cId="3340685843" sldId="256"/>
        </pc:sldMkLst>
        <pc:spChg chg="mod">
          <ac:chgData name="Cesar Gamboa" userId="4c0abcc15bdc5c59" providerId="LiveId" clId="{4F905C90-E7FA-43CB-B2E4-25F90A904B72}" dt="2022-03-17T13:31:23.936" v="98" actId="120"/>
          <ac:spMkLst>
            <pc:docMk/>
            <pc:sldMk cId="3340685843" sldId="256"/>
            <ac:spMk id="2" creationId="{AB512D56-3115-4658-A559-1918ADBF37B8}"/>
          </ac:spMkLst>
        </pc:spChg>
        <pc:spChg chg="add del mod">
          <ac:chgData name="Cesar Gamboa" userId="4c0abcc15bdc5c59" providerId="LiveId" clId="{4F905C90-E7FA-43CB-B2E4-25F90A904B72}" dt="2022-03-17T13:30:44.761" v="96" actId="20577"/>
          <ac:spMkLst>
            <pc:docMk/>
            <pc:sldMk cId="3340685843" sldId="256"/>
            <ac:spMk id="3" creationId="{9548BE92-E817-4C9A-B197-64FAE3ED7D63}"/>
          </ac:spMkLst>
        </pc:spChg>
        <pc:spChg chg="add mod ord">
          <ac:chgData name="Cesar Gamboa" userId="4c0abcc15bdc5c59" providerId="LiveId" clId="{4F905C90-E7FA-43CB-B2E4-25F90A904B72}" dt="2022-03-17T13:31:33.292" v="105" actId="20577"/>
          <ac:spMkLst>
            <pc:docMk/>
            <pc:sldMk cId="3340685843" sldId="256"/>
            <ac:spMk id="4" creationId="{12CBC5F9-F023-4210-B66B-2105DCEC7867}"/>
          </ac:spMkLst>
        </pc:spChg>
        <pc:spChg chg="add del mod">
          <ac:chgData name="Cesar Gamboa" userId="4c0abcc15bdc5c59" providerId="LiveId" clId="{4F905C90-E7FA-43CB-B2E4-25F90A904B72}" dt="2022-03-17T13:26:26.584" v="56" actId="478"/>
          <ac:spMkLst>
            <pc:docMk/>
            <pc:sldMk cId="3340685843" sldId="256"/>
            <ac:spMk id="6" creationId="{363B24BF-5BA5-49B5-88CA-F65FA7C290B8}"/>
          </ac:spMkLst>
        </pc:spChg>
        <pc:spChg chg="add del">
          <ac:chgData name="Cesar Gamboa" userId="4c0abcc15bdc5c59" providerId="LiveId" clId="{4F905C90-E7FA-43CB-B2E4-25F90A904B72}" dt="2022-03-17T13:25:56.882" v="52" actId="26606"/>
          <ac:spMkLst>
            <pc:docMk/>
            <pc:sldMk cId="3340685843" sldId="256"/>
            <ac:spMk id="24" creationId="{0B4FB531-34DA-4777-9BD5-5B885DC38198}"/>
          </ac:spMkLst>
        </pc:spChg>
        <pc:spChg chg="add mod">
          <ac:chgData name="Cesar Gamboa" userId="4c0abcc15bdc5c59" providerId="LiveId" clId="{4F905C90-E7FA-43CB-B2E4-25F90A904B72}" dt="2022-03-17T14:13:00.309" v="622" actId="20577"/>
          <ac:spMkLst>
            <pc:docMk/>
            <pc:sldMk cId="3340685843" sldId="256"/>
            <ac:spMk id="29" creationId="{4445DDDC-93BB-9169-2E89-485DEE0B1EBA}"/>
          </ac:spMkLst>
        </pc:spChg>
        <pc:spChg chg="add mod">
          <ac:chgData name="Cesar Gamboa" userId="4c0abcc15bdc5c59" providerId="LiveId" clId="{4F905C90-E7FA-43CB-B2E4-25F90A904B72}" dt="2022-03-17T13:25:56.882" v="52" actId="26606"/>
          <ac:spMkLst>
            <pc:docMk/>
            <pc:sldMk cId="3340685843" sldId="256"/>
            <ac:spMk id="30" creationId="{7858CF8F-8F57-CB8F-4698-A0413B6A3296}"/>
          </ac:spMkLst>
        </pc:spChg>
        <pc:spChg chg="add del mod">
          <ac:chgData name="Cesar Gamboa" userId="4c0abcc15bdc5c59" providerId="LiveId" clId="{4F905C90-E7FA-43CB-B2E4-25F90A904B72}" dt="2022-03-17T13:25:44.599" v="51" actId="26606"/>
          <ac:spMkLst>
            <pc:docMk/>
            <pc:sldMk cId="3340685843" sldId="256"/>
            <ac:spMk id="31" creationId="{10D988D5-B2FF-0235-A007-E6DDB007F7C8}"/>
          </ac:spMkLst>
        </pc:spChg>
        <pc:spChg chg="add del mod">
          <ac:chgData name="Cesar Gamboa" userId="4c0abcc15bdc5c59" providerId="LiveId" clId="{4F905C90-E7FA-43CB-B2E4-25F90A904B72}" dt="2022-03-17T13:25:44.599" v="51" actId="26606"/>
          <ac:spMkLst>
            <pc:docMk/>
            <pc:sldMk cId="3340685843" sldId="256"/>
            <ac:spMk id="33" creationId="{83D783D9-1467-3ECC-56C4-19E96CF6C2C9}"/>
          </ac:spMkLst>
        </pc:spChg>
        <pc:picChg chg="add del mod">
          <ac:chgData name="Cesar Gamboa" userId="4c0abcc15bdc5c59" providerId="LiveId" clId="{4F905C90-E7FA-43CB-B2E4-25F90A904B72}" dt="2022-03-17T13:25:44.599" v="51" actId="26606"/>
          <ac:picMkLst>
            <pc:docMk/>
            <pc:sldMk cId="3340685843" sldId="256"/>
            <ac:picMk id="27" creationId="{1BDD1EFB-CE4A-69CE-788B-F2D52DAD7AEC}"/>
          </ac:picMkLst>
        </pc:picChg>
        <pc:picChg chg="add">
          <ac:chgData name="Cesar Gamboa" userId="4c0abcc15bdc5c59" providerId="LiveId" clId="{4F905C90-E7FA-43CB-B2E4-25F90A904B72}" dt="2022-03-17T13:25:56.882" v="52" actId="26606"/>
          <ac:picMkLst>
            <pc:docMk/>
            <pc:sldMk cId="3340685843" sldId="256"/>
            <ac:picMk id="28" creationId="{58077886-0CDF-00C8-CC4D-10E63EE2B3B6}"/>
          </ac:picMkLst>
        </pc:picChg>
        <pc:cxnChg chg="add del">
          <ac:chgData name="Cesar Gamboa" userId="4c0abcc15bdc5c59" providerId="LiveId" clId="{4F905C90-E7FA-43CB-B2E4-25F90A904B72}" dt="2022-03-17T13:25:56.882" v="52" actId="26606"/>
          <ac:cxnSpMkLst>
            <pc:docMk/>
            <pc:sldMk cId="3340685843" sldId="256"/>
            <ac:cxnSpMk id="25" creationId="{D5B557D3-D7B4-404B-84A1-9BD182BE5B06}"/>
          </ac:cxnSpMkLst>
        </pc:cxnChg>
      </pc:sldChg>
      <pc:sldChg chg="del">
        <pc:chgData name="Cesar Gamboa" userId="4c0abcc15bdc5c59" providerId="LiveId" clId="{4F905C90-E7FA-43CB-B2E4-25F90A904B72}" dt="2022-03-17T14:00:33.958" v="304" actId="47"/>
        <pc:sldMkLst>
          <pc:docMk/>
          <pc:sldMk cId="3309719136" sldId="261"/>
        </pc:sldMkLst>
      </pc:sldChg>
      <pc:sldChg chg="addSp delSp modSp mod modClrScheme chgLayout">
        <pc:chgData name="Cesar Gamboa" userId="4c0abcc15bdc5c59" providerId="LiveId" clId="{4F905C90-E7FA-43CB-B2E4-25F90A904B72}" dt="2022-03-17T16:52:05.920" v="3180" actId="20577"/>
        <pc:sldMkLst>
          <pc:docMk/>
          <pc:sldMk cId="1409899035" sldId="292"/>
        </pc:sldMkLst>
        <pc:spChg chg="del">
          <ac:chgData name="Cesar Gamboa" userId="4c0abcc15bdc5c59" providerId="LiveId" clId="{4F905C90-E7FA-43CB-B2E4-25F90A904B72}" dt="2022-03-17T16:51:25.243" v="3137" actId="26606"/>
          <ac:spMkLst>
            <pc:docMk/>
            <pc:sldMk cId="1409899035" sldId="292"/>
            <ac:spMk id="2" creationId="{0BF4A38F-AEA8-4ED9-8201-BE0EA2187437}"/>
          </ac:spMkLst>
        </pc:spChg>
        <pc:spChg chg="mod">
          <ac:chgData name="Cesar Gamboa" userId="4c0abcc15bdc5c59" providerId="LiveId" clId="{4F905C90-E7FA-43CB-B2E4-25F90A904B72}" dt="2022-03-17T16:52:05.920" v="3180" actId="20577"/>
          <ac:spMkLst>
            <pc:docMk/>
            <pc:sldMk cId="1409899035" sldId="292"/>
            <ac:spMk id="3" creationId="{B628FE7D-043F-42AF-B4AB-DB9AFF936B28}"/>
          </ac:spMkLst>
        </pc:spChg>
        <pc:spChg chg="mod">
          <ac:chgData name="Cesar Gamboa" userId="4c0abcc15bdc5c59" providerId="LiveId" clId="{4F905C90-E7FA-43CB-B2E4-25F90A904B72}" dt="2022-03-17T16:51:25.243" v="3137" actId="26606"/>
          <ac:spMkLst>
            <pc:docMk/>
            <pc:sldMk cId="1409899035" sldId="292"/>
            <ac:spMk id="4" creationId="{FD26EF91-820B-4DA2-B398-3E168AFF17A9}"/>
          </ac:spMkLst>
        </pc:spChg>
        <pc:spChg chg="add mod">
          <ac:chgData name="Cesar Gamboa" userId="4c0abcc15bdc5c59" providerId="LiveId" clId="{4F905C90-E7FA-43CB-B2E4-25F90A904B72}" dt="2022-03-17T16:51:25.243" v="3137" actId="26606"/>
          <ac:spMkLst>
            <pc:docMk/>
            <pc:sldMk cId="1409899035" sldId="292"/>
            <ac:spMk id="9" creationId="{AB64ED1E-C052-6BD1-FF20-7368CC6FB923}"/>
          </ac:spMkLst>
        </pc:spChg>
        <pc:spChg chg="add mod">
          <ac:chgData name="Cesar Gamboa" userId="4c0abcc15bdc5c59" providerId="LiveId" clId="{4F905C90-E7FA-43CB-B2E4-25F90A904B72}" dt="2022-03-17T16:51:25.243" v="3137" actId="26606"/>
          <ac:spMkLst>
            <pc:docMk/>
            <pc:sldMk cId="1409899035" sldId="292"/>
            <ac:spMk id="11" creationId="{3D57ED4A-6007-76CD-EC23-87BA10EB35C0}"/>
          </ac:spMkLst>
        </pc:spChg>
        <pc:picChg chg="del">
          <ac:chgData name="Cesar Gamboa" userId="4c0abcc15bdc5c59" providerId="LiveId" clId="{4F905C90-E7FA-43CB-B2E4-25F90A904B72}" dt="2022-03-17T16:49:24.518" v="3136" actId="478"/>
          <ac:picMkLst>
            <pc:docMk/>
            <pc:sldMk cId="1409899035" sldId="292"/>
            <ac:picMk id="6" creationId="{C44E00F4-8C63-4504-8CDA-1FD3A11940C2}"/>
          </ac:picMkLst>
        </pc:picChg>
      </pc:sldChg>
      <pc:sldChg chg="addSp delSp modSp mod modNotesTx">
        <pc:chgData name="Cesar Gamboa" userId="4c0abcc15bdc5c59" providerId="LiveId" clId="{4F905C90-E7FA-43CB-B2E4-25F90A904B72}" dt="2022-04-19T17:53:39.967" v="16632" actId="20577"/>
        <pc:sldMkLst>
          <pc:docMk/>
          <pc:sldMk cId="359849887" sldId="298"/>
        </pc:sldMkLst>
        <pc:spChg chg="add del">
          <ac:chgData name="Cesar Gamboa" userId="4c0abcc15bdc5c59" providerId="LiveId" clId="{4F905C90-E7FA-43CB-B2E4-25F90A904B72}" dt="2022-03-17T13:49:01.188" v="113" actId="478"/>
          <ac:spMkLst>
            <pc:docMk/>
            <pc:sldMk cId="359849887" sldId="298"/>
            <ac:spMk id="2" creationId="{31388EED-84B9-4930-88E8-38731B1EAF82}"/>
          </ac:spMkLst>
        </pc:spChg>
        <pc:graphicFrameChg chg="mod">
          <ac:chgData name="Cesar Gamboa" userId="4c0abcc15bdc5c59" providerId="LiveId" clId="{4F905C90-E7FA-43CB-B2E4-25F90A904B72}" dt="2022-03-17T16:34:32.859" v="3015" actId="20577"/>
          <ac:graphicFrameMkLst>
            <pc:docMk/>
            <pc:sldMk cId="359849887" sldId="298"/>
            <ac:graphicFrameMk id="10" creationId="{00E51AD9-52AC-49A5-BF0E-64F1B769CE85}"/>
          </ac:graphicFrameMkLst>
        </pc:graphicFrameChg>
        <pc:picChg chg="del">
          <ac:chgData name="Cesar Gamboa" userId="4c0abcc15bdc5c59" providerId="LiveId" clId="{4F905C90-E7FA-43CB-B2E4-25F90A904B72}" dt="2022-03-17T13:47:42.639" v="110" actId="478"/>
          <ac:picMkLst>
            <pc:docMk/>
            <pc:sldMk cId="359849887" sldId="298"/>
            <ac:picMk id="1026" creationId="{69882B5B-0708-48F2-89D9-56F458267B90}"/>
          </ac:picMkLst>
        </pc:picChg>
      </pc:sldChg>
      <pc:sldChg chg="del">
        <pc:chgData name="Cesar Gamboa" userId="4c0abcc15bdc5c59" providerId="LiveId" clId="{4F905C90-E7FA-43CB-B2E4-25F90A904B72}" dt="2022-03-17T16:36:23.668" v="3041" actId="47"/>
        <pc:sldMkLst>
          <pc:docMk/>
          <pc:sldMk cId="3007568599" sldId="299"/>
        </pc:sldMkLst>
      </pc:sldChg>
      <pc:sldChg chg="modSp mod modNotesTx">
        <pc:chgData name="Cesar Gamboa" userId="4c0abcc15bdc5c59" providerId="LiveId" clId="{4F905C90-E7FA-43CB-B2E4-25F90A904B72}" dt="2022-03-23T17:26:04.871" v="5154" actId="20577"/>
        <pc:sldMkLst>
          <pc:docMk/>
          <pc:sldMk cId="3447095113" sldId="306"/>
        </pc:sldMkLst>
        <pc:spChg chg="mod">
          <ac:chgData name="Cesar Gamboa" userId="4c0abcc15bdc5c59" providerId="LiveId" clId="{4F905C90-E7FA-43CB-B2E4-25F90A904B72}" dt="2022-03-17T13:59:13.186" v="303" actId="20577"/>
          <ac:spMkLst>
            <pc:docMk/>
            <pc:sldMk cId="3447095113" sldId="306"/>
            <ac:spMk id="2" creationId="{3DC6CC32-12E2-40AB-91E7-E065E3B54AA8}"/>
          </ac:spMkLst>
        </pc:spChg>
        <pc:graphicFrameChg chg="mod">
          <ac:chgData name="Cesar Gamboa" userId="4c0abcc15bdc5c59" providerId="LiveId" clId="{4F905C90-E7FA-43CB-B2E4-25F90A904B72}" dt="2022-03-17T16:34:42.149" v="3036" actId="20577"/>
          <ac:graphicFrameMkLst>
            <pc:docMk/>
            <pc:sldMk cId="3447095113" sldId="306"/>
            <ac:graphicFrameMk id="5" creationId="{59405A29-4A0F-429B-A6BA-2D3E9946C76A}"/>
          </ac:graphicFrameMkLst>
        </pc:graphicFrameChg>
      </pc:sldChg>
      <pc:sldChg chg="del">
        <pc:chgData name="Cesar Gamboa" userId="4c0abcc15bdc5c59" providerId="LiveId" clId="{4F905C90-E7FA-43CB-B2E4-25F90A904B72}" dt="2022-03-17T16:36:23.668" v="3041" actId="47"/>
        <pc:sldMkLst>
          <pc:docMk/>
          <pc:sldMk cId="2148406603" sldId="312"/>
        </pc:sldMkLst>
      </pc:sldChg>
      <pc:sldChg chg="del">
        <pc:chgData name="Cesar Gamboa" userId="4c0abcc15bdc5c59" providerId="LiveId" clId="{4F905C90-E7FA-43CB-B2E4-25F90A904B72}" dt="2022-03-17T16:36:23.668" v="3041" actId="47"/>
        <pc:sldMkLst>
          <pc:docMk/>
          <pc:sldMk cId="2813785731" sldId="322"/>
        </pc:sldMkLst>
      </pc:sldChg>
      <pc:sldChg chg="del">
        <pc:chgData name="Cesar Gamboa" userId="4c0abcc15bdc5c59" providerId="LiveId" clId="{4F905C90-E7FA-43CB-B2E4-25F90A904B72}" dt="2022-03-17T16:36:23.668" v="3041" actId="47"/>
        <pc:sldMkLst>
          <pc:docMk/>
          <pc:sldMk cId="2905894963" sldId="323"/>
        </pc:sldMkLst>
      </pc:sldChg>
      <pc:sldChg chg="del">
        <pc:chgData name="Cesar Gamboa" userId="4c0abcc15bdc5c59" providerId="LiveId" clId="{4F905C90-E7FA-43CB-B2E4-25F90A904B72}" dt="2022-03-17T13:19:47.429" v="2" actId="18676"/>
        <pc:sldMkLst>
          <pc:docMk/>
          <pc:sldMk cId="402072701" sldId="325"/>
        </pc:sldMkLst>
      </pc:sldChg>
      <pc:sldChg chg="del">
        <pc:chgData name="Cesar Gamboa" userId="4c0abcc15bdc5c59" providerId="LiveId" clId="{4F905C90-E7FA-43CB-B2E4-25F90A904B72}" dt="2022-03-17T13:19:58.942" v="3" actId="18676"/>
        <pc:sldMkLst>
          <pc:docMk/>
          <pc:sldMk cId="3090072692" sldId="345"/>
        </pc:sldMkLst>
      </pc:sldChg>
      <pc:sldChg chg="del">
        <pc:chgData name="Cesar Gamboa" userId="4c0abcc15bdc5c59" providerId="LiveId" clId="{4F905C90-E7FA-43CB-B2E4-25F90A904B72}" dt="2022-03-17T13:19:58.942" v="3" actId="18676"/>
        <pc:sldMkLst>
          <pc:docMk/>
          <pc:sldMk cId="3124470129" sldId="348"/>
        </pc:sldMkLst>
      </pc:sldChg>
      <pc:sldChg chg="del">
        <pc:chgData name="Cesar Gamboa" userId="4c0abcc15bdc5c59" providerId="LiveId" clId="{4F905C90-E7FA-43CB-B2E4-25F90A904B72}" dt="2022-03-17T16:36:23.668" v="3041" actId="47"/>
        <pc:sldMkLst>
          <pc:docMk/>
          <pc:sldMk cId="3455280296" sldId="352"/>
        </pc:sldMkLst>
      </pc:sldChg>
      <pc:sldChg chg="del">
        <pc:chgData name="Cesar Gamboa" userId="4c0abcc15bdc5c59" providerId="LiveId" clId="{4F905C90-E7FA-43CB-B2E4-25F90A904B72}" dt="2022-03-17T13:19:58.942" v="3" actId="18676"/>
        <pc:sldMkLst>
          <pc:docMk/>
          <pc:sldMk cId="3304869617" sldId="359"/>
        </pc:sldMkLst>
      </pc:sldChg>
      <pc:sldChg chg="del">
        <pc:chgData name="Cesar Gamboa" userId="4c0abcc15bdc5c59" providerId="LiveId" clId="{4F905C90-E7FA-43CB-B2E4-25F90A904B72}" dt="2022-03-17T16:36:23.668" v="3041" actId="47"/>
        <pc:sldMkLst>
          <pc:docMk/>
          <pc:sldMk cId="3830245674" sldId="361"/>
        </pc:sldMkLst>
      </pc:sldChg>
      <pc:sldChg chg="del">
        <pc:chgData name="Cesar Gamboa" userId="4c0abcc15bdc5c59" providerId="LiveId" clId="{4F905C90-E7FA-43CB-B2E4-25F90A904B72}" dt="2022-03-17T16:36:23.668" v="3041" actId="47"/>
        <pc:sldMkLst>
          <pc:docMk/>
          <pc:sldMk cId="4123962752" sldId="362"/>
        </pc:sldMkLst>
      </pc:sldChg>
      <pc:sldChg chg="del">
        <pc:chgData name="Cesar Gamboa" userId="4c0abcc15bdc5c59" providerId="LiveId" clId="{4F905C90-E7FA-43CB-B2E4-25F90A904B72}" dt="2022-03-17T16:36:23.668" v="3041" actId="47"/>
        <pc:sldMkLst>
          <pc:docMk/>
          <pc:sldMk cId="3429987797" sldId="363"/>
        </pc:sldMkLst>
      </pc:sldChg>
      <pc:sldChg chg="del">
        <pc:chgData name="Cesar Gamboa" userId="4c0abcc15bdc5c59" providerId="LiveId" clId="{4F905C90-E7FA-43CB-B2E4-25F90A904B72}" dt="2022-03-17T16:36:23.668" v="3041" actId="47"/>
        <pc:sldMkLst>
          <pc:docMk/>
          <pc:sldMk cId="737154627" sldId="364"/>
        </pc:sldMkLst>
      </pc:sldChg>
      <pc:sldChg chg="del">
        <pc:chgData name="Cesar Gamboa" userId="4c0abcc15bdc5c59" providerId="LiveId" clId="{4F905C90-E7FA-43CB-B2E4-25F90A904B72}" dt="2022-03-17T16:36:23.668" v="3041" actId="47"/>
        <pc:sldMkLst>
          <pc:docMk/>
          <pc:sldMk cId="1700264957" sldId="365"/>
        </pc:sldMkLst>
      </pc:sldChg>
      <pc:sldChg chg="del">
        <pc:chgData name="Cesar Gamboa" userId="4c0abcc15bdc5c59" providerId="LiveId" clId="{4F905C90-E7FA-43CB-B2E4-25F90A904B72}" dt="2022-03-17T16:36:23.668" v="3041" actId="47"/>
        <pc:sldMkLst>
          <pc:docMk/>
          <pc:sldMk cId="3882605233" sldId="366"/>
        </pc:sldMkLst>
      </pc:sldChg>
      <pc:sldChg chg="del">
        <pc:chgData name="Cesar Gamboa" userId="4c0abcc15bdc5c59" providerId="LiveId" clId="{4F905C90-E7FA-43CB-B2E4-25F90A904B72}" dt="2022-03-17T16:36:23.668" v="3041" actId="47"/>
        <pc:sldMkLst>
          <pc:docMk/>
          <pc:sldMk cId="985447974" sldId="367"/>
        </pc:sldMkLst>
      </pc:sldChg>
      <pc:sldChg chg="del">
        <pc:chgData name="Cesar Gamboa" userId="4c0abcc15bdc5c59" providerId="LiveId" clId="{4F905C90-E7FA-43CB-B2E4-25F90A904B72}" dt="2022-03-17T16:36:23.668" v="3041" actId="47"/>
        <pc:sldMkLst>
          <pc:docMk/>
          <pc:sldMk cId="3849164628" sldId="368"/>
        </pc:sldMkLst>
      </pc:sldChg>
      <pc:sldChg chg="del">
        <pc:chgData name="Cesar Gamboa" userId="4c0abcc15bdc5c59" providerId="LiveId" clId="{4F905C90-E7FA-43CB-B2E4-25F90A904B72}" dt="2022-03-17T16:36:23.668" v="3041" actId="47"/>
        <pc:sldMkLst>
          <pc:docMk/>
          <pc:sldMk cId="1770122105" sldId="369"/>
        </pc:sldMkLst>
      </pc:sldChg>
      <pc:sldChg chg="del">
        <pc:chgData name="Cesar Gamboa" userId="4c0abcc15bdc5c59" providerId="LiveId" clId="{4F905C90-E7FA-43CB-B2E4-25F90A904B72}" dt="2022-03-17T16:36:23.668" v="3041" actId="47"/>
        <pc:sldMkLst>
          <pc:docMk/>
          <pc:sldMk cId="1825786984" sldId="370"/>
        </pc:sldMkLst>
      </pc:sldChg>
      <pc:sldChg chg="del">
        <pc:chgData name="Cesar Gamboa" userId="4c0abcc15bdc5c59" providerId="LiveId" clId="{4F905C90-E7FA-43CB-B2E4-25F90A904B72}" dt="2022-03-17T16:36:23.668" v="3041" actId="47"/>
        <pc:sldMkLst>
          <pc:docMk/>
          <pc:sldMk cId="635120093" sldId="371"/>
        </pc:sldMkLst>
      </pc:sldChg>
      <pc:sldChg chg="del">
        <pc:chgData name="Cesar Gamboa" userId="4c0abcc15bdc5c59" providerId="LiveId" clId="{4F905C90-E7FA-43CB-B2E4-25F90A904B72}" dt="2022-03-17T16:36:23.668" v="3041" actId="47"/>
        <pc:sldMkLst>
          <pc:docMk/>
          <pc:sldMk cId="3824418015" sldId="372"/>
        </pc:sldMkLst>
      </pc:sldChg>
      <pc:sldChg chg="del">
        <pc:chgData name="Cesar Gamboa" userId="4c0abcc15bdc5c59" providerId="LiveId" clId="{4F905C90-E7FA-43CB-B2E4-25F90A904B72}" dt="2022-03-17T16:36:23.668" v="3041" actId="47"/>
        <pc:sldMkLst>
          <pc:docMk/>
          <pc:sldMk cId="1376408962" sldId="373"/>
        </pc:sldMkLst>
      </pc:sldChg>
      <pc:sldChg chg="del">
        <pc:chgData name="Cesar Gamboa" userId="4c0abcc15bdc5c59" providerId="LiveId" clId="{4F905C90-E7FA-43CB-B2E4-25F90A904B72}" dt="2022-03-17T16:36:23.668" v="3041" actId="47"/>
        <pc:sldMkLst>
          <pc:docMk/>
          <pc:sldMk cId="3189617855" sldId="374"/>
        </pc:sldMkLst>
      </pc:sldChg>
      <pc:sldChg chg="del">
        <pc:chgData name="Cesar Gamboa" userId="4c0abcc15bdc5c59" providerId="LiveId" clId="{4F905C90-E7FA-43CB-B2E4-25F90A904B72}" dt="2022-03-17T16:36:23.668" v="3041" actId="47"/>
        <pc:sldMkLst>
          <pc:docMk/>
          <pc:sldMk cId="1478583559" sldId="375"/>
        </pc:sldMkLst>
      </pc:sldChg>
      <pc:sldChg chg="del">
        <pc:chgData name="Cesar Gamboa" userId="4c0abcc15bdc5c59" providerId="LiveId" clId="{4F905C90-E7FA-43CB-B2E4-25F90A904B72}" dt="2022-03-17T16:36:23.668" v="3041" actId="47"/>
        <pc:sldMkLst>
          <pc:docMk/>
          <pc:sldMk cId="586600983" sldId="376"/>
        </pc:sldMkLst>
      </pc:sldChg>
      <pc:sldChg chg="del">
        <pc:chgData name="Cesar Gamboa" userId="4c0abcc15bdc5c59" providerId="LiveId" clId="{4F905C90-E7FA-43CB-B2E4-25F90A904B72}" dt="2022-03-17T16:36:23.668" v="3041" actId="47"/>
        <pc:sldMkLst>
          <pc:docMk/>
          <pc:sldMk cId="2463632109" sldId="377"/>
        </pc:sldMkLst>
      </pc:sldChg>
      <pc:sldChg chg="del">
        <pc:chgData name="Cesar Gamboa" userId="4c0abcc15bdc5c59" providerId="LiveId" clId="{4F905C90-E7FA-43CB-B2E4-25F90A904B72}" dt="2022-03-17T16:36:23.668" v="3041" actId="47"/>
        <pc:sldMkLst>
          <pc:docMk/>
          <pc:sldMk cId="3846613019" sldId="378"/>
        </pc:sldMkLst>
      </pc:sldChg>
      <pc:sldChg chg="del">
        <pc:chgData name="Cesar Gamboa" userId="4c0abcc15bdc5c59" providerId="LiveId" clId="{4F905C90-E7FA-43CB-B2E4-25F90A904B72}" dt="2022-03-17T16:36:23.668" v="3041" actId="47"/>
        <pc:sldMkLst>
          <pc:docMk/>
          <pc:sldMk cId="1068527366" sldId="379"/>
        </pc:sldMkLst>
      </pc:sldChg>
      <pc:sldChg chg="del">
        <pc:chgData name="Cesar Gamboa" userId="4c0abcc15bdc5c59" providerId="LiveId" clId="{4F905C90-E7FA-43CB-B2E4-25F90A904B72}" dt="2022-03-17T16:36:23.668" v="3041" actId="47"/>
        <pc:sldMkLst>
          <pc:docMk/>
          <pc:sldMk cId="3570123780" sldId="380"/>
        </pc:sldMkLst>
      </pc:sldChg>
      <pc:sldChg chg="del">
        <pc:chgData name="Cesar Gamboa" userId="4c0abcc15bdc5c59" providerId="LiveId" clId="{4F905C90-E7FA-43CB-B2E4-25F90A904B72}" dt="2022-03-17T16:36:23.668" v="3041" actId="47"/>
        <pc:sldMkLst>
          <pc:docMk/>
          <pc:sldMk cId="4264202127" sldId="381"/>
        </pc:sldMkLst>
      </pc:sldChg>
      <pc:sldChg chg="del">
        <pc:chgData name="Cesar Gamboa" userId="4c0abcc15bdc5c59" providerId="LiveId" clId="{4F905C90-E7FA-43CB-B2E4-25F90A904B72}" dt="2022-03-17T16:36:23.668" v="3041" actId="47"/>
        <pc:sldMkLst>
          <pc:docMk/>
          <pc:sldMk cId="120598492" sldId="382"/>
        </pc:sldMkLst>
      </pc:sldChg>
      <pc:sldChg chg="del">
        <pc:chgData name="Cesar Gamboa" userId="4c0abcc15bdc5c59" providerId="LiveId" clId="{4F905C90-E7FA-43CB-B2E4-25F90A904B72}" dt="2022-03-17T16:36:23.668" v="3041" actId="47"/>
        <pc:sldMkLst>
          <pc:docMk/>
          <pc:sldMk cId="926741398" sldId="383"/>
        </pc:sldMkLst>
      </pc:sldChg>
      <pc:sldChg chg="del">
        <pc:chgData name="Cesar Gamboa" userId="4c0abcc15bdc5c59" providerId="LiveId" clId="{4F905C90-E7FA-43CB-B2E4-25F90A904B72}" dt="2022-03-17T16:36:23.668" v="3041" actId="47"/>
        <pc:sldMkLst>
          <pc:docMk/>
          <pc:sldMk cId="1857007961" sldId="384"/>
        </pc:sldMkLst>
      </pc:sldChg>
      <pc:sldChg chg="del">
        <pc:chgData name="Cesar Gamboa" userId="4c0abcc15bdc5c59" providerId="LiveId" clId="{4F905C90-E7FA-43CB-B2E4-25F90A904B72}" dt="2022-03-17T16:36:23.668" v="3041" actId="47"/>
        <pc:sldMkLst>
          <pc:docMk/>
          <pc:sldMk cId="1975039" sldId="385"/>
        </pc:sldMkLst>
      </pc:sldChg>
      <pc:sldChg chg="del">
        <pc:chgData name="Cesar Gamboa" userId="4c0abcc15bdc5c59" providerId="LiveId" clId="{4F905C90-E7FA-43CB-B2E4-25F90A904B72}" dt="2022-03-17T16:36:23.668" v="3041" actId="47"/>
        <pc:sldMkLst>
          <pc:docMk/>
          <pc:sldMk cId="2131285395" sldId="386"/>
        </pc:sldMkLst>
      </pc:sldChg>
      <pc:sldChg chg="del">
        <pc:chgData name="Cesar Gamboa" userId="4c0abcc15bdc5c59" providerId="LiveId" clId="{4F905C90-E7FA-43CB-B2E4-25F90A904B72}" dt="2022-03-17T16:36:23.668" v="3041" actId="47"/>
        <pc:sldMkLst>
          <pc:docMk/>
          <pc:sldMk cId="15767353" sldId="387"/>
        </pc:sldMkLst>
      </pc:sldChg>
      <pc:sldChg chg="del">
        <pc:chgData name="Cesar Gamboa" userId="4c0abcc15bdc5c59" providerId="LiveId" clId="{4F905C90-E7FA-43CB-B2E4-25F90A904B72}" dt="2022-03-17T16:36:23.668" v="3041" actId="47"/>
        <pc:sldMkLst>
          <pc:docMk/>
          <pc:sldMk cId="2435785290" sldId="388"/>
        </pc:sldMkLst>
      </pc:sldChg>
      <pc:sldChg chg="del">
        <pc:chgData name="Cesar Gamboa" userId="4c0abcc15bdc5c59" providerId="LiveId" clId="{4F905C90-E7FA-43CB-B2E4-25F90A904B72}" dt="2022-03-17T16:36:23.668" v="3041" actId="47"/>
        <pc:sldMkLst>
          <pc:docMk/>
          <pc:sldMk cId="65127653" sldId="389"/>
        </pc:sldMkLst>
      </pc:sldChg>
      <pc:sldChg chg="del">
        <pc:chgData name="Cesar Gamboa" userId="4c0abcc15bdc5c59" providerId="LiveId" clId="{4F905C90-E7FA-43CB-B2E4-25F90A904B72}" dt="2022-03-17T16:36:23.668" v="3041" actId="47"/>
        <pc:sldMkLst>
          <pc:docMk/>
          <pc:sldMk cId="3229626693" sldId="390"/>
        </pc:sldMkLst>
      </pc:sldChg>
      <pc:sldChg chg="del">
        <pc:chgData name="Cesar Gamboa" userId="4c0abcc15bdc5c59" providerId="LiveId" clId="{4F905C90-E7FA-43CB-B2E4-25F90A904B72}" dt="2022-03-17T16:36:23.668" v="3041" actId="47"/>
        <pc:sldMkLst>
          <pc:docMk/>
          <pc:sldMk cId="850505823" sldId="391"/>
        </pc:sldMkLst>
      </pc:sldChg>
      <pc:sldChg chg="del">
        <pc:chgData name="Cesar Gamboa" userId="4c0abcc15bdc5c59" providerId="LiveId" clId="{4F905C90-E7FA-43CB-B2E4-25F90A904B72}" dt="2022-03-17T16:36:23.668" v="3041" actId="47"/>
        <pc:sldMkLst>
          <pc:docMk/>
          <pc:sldMk cId="132960726" sldId="392"/>
        </pc:sldMkLst>
      </pc:sldChg>
      <pc:sldChg chg="del">
        <pc:chgData name="Cesar Gamboa" userId="4c0abcc15bdc5c59" providerId="LiveId" clId="{4F905C90-E7FA-43CB-B2E4-25F90A904B72}" dt="2022-03-17T16:36:23.668" v="3041" actId="47"/>
        <pc:sldMkLst>
          <pc:docMk/>
          <pc:sldMk cId="1629030068" sldId="393"/>
        </pc:sldMkLst>
      </pc:sldChg>
      <pc:sldChg chg="del">
        <pc:chgData name="Cesar Gamboa" userId="4c0abcc15bdc5c59" providerId="LiveId" clId="{4F905C90-E7FA-43CB-B2E4-25F90A904B72}" dt="2022-03-17T16:36:23.668" v="3041" actId="47"/>
        <pc:sldMkLst>
          <pc:docMk/>
          <pc:sldMk cId="3241629770" sldId="394"/>
        </pc:sldMkLst>
      </pc:sldChg>
      <pc:sldChg chg="del">
        <pc:chgData name="Cesar Gamboa" userId="4c0abcc15bdc5c59" providerId="LiveId" clId="{4F905C90-E7FA-43CB-B2E4-25F90A904B72}" dt="2022-03-17T16:36:23.668" v="3041" actId="47"/>
        <pc:sldMkLst>
          <pc:docMk/>
          <pc:sldMk cId="2865571911" sldId="395"/>
        </pc:sldMkLst>
      </pc:sldChg>
      <pc:sldChg chg="del">
        <pc:chgData name="Cesar Gamboa" userId="4c0abcc15bdc5c59" providerId="LiveId" clId="{4F905C90-E7FA-43CB-B2E4-25F90A904B72}" dt="2022-03-17T16:36:23.668" v="3041" actId="47"/>
        <pc:sldMkLst>
          <pc:docMk/>
          <pc:sldMk cId="4235251654" sldId="396"/>
        </pc:sldMkLst>
      </pc:sldChg>
      <pc:sldChg chg="del">
        <pc:chgData name="Cesar Gamboa" userId="4c0abcc15bdc5c59" providerId="LiveId" clId="{4F905C90-E7FA-43CB-B2E4-25F90A904B72}" dt="2022-03-17T16:36:23.668" v="3041" actId="47"/>
        <pc:sldMkLst>
          <pc:docMk/>
          <pc:sldMk cId="1171825559" sldId="397"/>
        </pc:sldMkLst>
      </pc:sldChg>
      <pc:sldChg chg="del">
        <pc:chgData name="Cesar Gamboa" userId="4c0abcc15bdc5c59" providerId="LiveId" clId="{4F905C90-E7FA-43CB-B2E4-25F90A904B72}" dt="2022-03-17T16:36:23.668" v="3041" actId="47"/>
        <pc:sldMkLst>
          <pc:docMk/>
          <pc:sldMk cId="3744395634" sldId="398"/>
        </pc:sldMkLst>
      </pc:sldChg>
      <pc:sldChg chg="del">
        <pc:chgData name="Cesar Gamboa" userId="4c0abcc15bdc5c59" providerId="LiveId" clId="{4F905C90-E7FA-43CB-B2E4-25F90A904B72}" dt="2022-03-17T16:36:23.668" v="3041" actId="47"/>
        <pc:sldMkLst>
          <pc:docMk/>
          <pc:sldMk cId="2273446702" sldId="399"/>
        </pc:sldMkLst>
      </pc:sldChg>
      <pc:sldChg chg="del">
        <pc:chgData name="Cesar Gamboa" userId="4c0abcc15bdc5c59" providerId="LiveId" clId="{4F905C90-E7FA-43CB-B2E4-25F90A904B72}" dt="2022-03-17T16:36:23.668" v="3041" actId="47"/>
        <pc:sldMkLst>
          <pc:docMk/>
          <pc:sldMk cId="2242618073" sldId="400"/>
        </pc:sldMkLst>
      </pc:sldChg>
      <pc:sldChg chg="del">
        <pc:chgData name="Cesar Gamboa" userId="4c0abcc15bdc5c59" providerId="LiveId" clId="{4F905C90-E7FA-43CB-B2E4-25F90A904B72}" dt="2022-03-17T16:36:23.668" v="3041" actId="47"/>
        <pc:sldMkLst>
          <pc:docMk/>
          <pc:sldMk cId="2752692372" sldId="401"/>
        </pc:sldMkLst>
      </pc:sldChg>
      <pc:sldChg chg="del">
        <pc:chgData name="Cesar Gamboa" userId="4c0abcc15bdc5c59" providerId="LiveId" clId="{4F905C90-E7FA-43CB-B2E4-25F90A904B72}" dt="2022-03-17T16:36:23.668" v="3041" actId="47"/>
        <pc:sldMkLst>
          <pc:docMk/>
          <pc:sldMk cId="3310355216" sldId="402"/>
        </pc:sldMkLst>
      </pc:sldChg>
      <pc:sldChg chg="del">
        <pc:chgData name="Cesar Gamboa" userId="4c0abcc15bdc5c59" providerId="LiveId" clId="{4F905C90-E7FA-43CB-B2E4-25F90A904B72}" dt="2022-03-17T16:36:23.668" v="3041" actId="47"/>
        <pc:sldMkLst>
          <pc:docMk/>
          <pc:sldMk cId="77045447" sldId="403"/>
        </pc:sldMkLst>
      </pc:sldChg>
      <pc:sldChg chg="del">
        <pc:chgData name="Cesar Gamboa" userId="4c0abcc15bdc5c59" providerId="LiveId" clId="{4F905C90-E7FA-43CB-B2E4-25F90A904B72}" dt="2022-03-17T16:36:23.668" v="3041" actId="47"/>
        <pc:sldMkLst>
          <pc:docMk/>
          <pc:sldMk cId="718121716" sldId="404"/>
        </pc:sldMkLst>
      </pc:sldChg>
      <pc:sldChg chg="del">
        <pc:chgData name="Cesar Gamboa" userId="4c0abcc15bdc5c59" providerId="LiveId" clId="{4F905C90-E7FA-43CB-B2E4-25F90A904B72}" dt="2022-03-17T16:36:23.668" v="3041" actId="47"/>
        <pc:sldMkLst>
          <pc:docMk/>
          <pc:sldMk cId="2699225485" sldId="405"/>
        </pc:sldMkLst>
      </pc:sldChg>
      <pc:sldChg chg="del">
        <pc:chgData name="Cesar Gamboa" userId="4c0abcc15bdc5c59" providerId="LiveId" clId="{4F905C90-E7FA-43CB-B2E4-25F90A904B72}" dt="2022-03-17T16:36:23.668" v="3041" actId="47"/>
        <pc:sldMkLst>
          <pc:docMk/>
          <pc:sldMk cId="164046848" sldId="407"/>
        </pc:sldMkLst>
      </pc:sldChg>
      <pc:sldChg chg="del">
        <pc:chgData name="Cesar Gamboa" userId="4c0abcc15bdc5c59" providerId="LiveId" clId="{4F905C90-E7FA-43CB-B2E4-25F90A904B72}" dt="2022-03-17T16:36:23.668" v="3041" actId="47"/>
        <pc:sldMkLst>
          <pc:docMk/>
          <pc:sldMk cId="1593758298" sldId="408"/>
        </pc:sldMkLst>
      </pc:sldChg>
      <pc:sldChg chg="del">
        <pc:chgData name="Cesar Gamboa" userId="4c0abcc15bdc5c59" providerId="LiveId" clId="{4F905C90-E7FA-43CB-B2E4-25F90A904B72}" dt="2022-03-17T16:36:23.668" v="3041" actId="47"/>
        <pc:sldMkLst>
          <pc:docMk/>
          <pc:sldMk cId="907286312" sldId="409"/>
        </pc:sldMkLst>
      </pc:sldChg>
      <pc:sldChg chg="del">
        <pc:chgData name="Cesar Gamboa" userId="4c0abcc15bdc5c59" providerId="LiveId" clId="{4F905C90-E7FA-43CB-B2E4-25F90A904B72}" dt="2022-03-17T13:47:21.667" v="106" actId="47"/>
        <pc:sldMkLst>
          <pc:docMk/>
          <pc:sldMk cId="4228591532" sldId="410"/>
        </pc:sldMkLst>
      </pc:sldChg>
      <pc:sldChg chg="del">
        <pc:chgData name="Cesar Gamboa" userId="4c0abcc15bdc5c59" providerId="LiveId" clId="{4F905C90-E7FA-43CB-B2E4-25F90A904B72}" dt="2022-03-17T13:47:22.284" v="107" actId="47"/>
        <pc:sldMkLst>
          <pc:docMk/>
          <pc:sldMk cId="3770944896" sldId="411"/>
        </pc:sldMkLst>
      </pc:sldChg>
      <pc:sldChg chg="del">
        <pc:chgData name="Cesar Gamboa" userId="4c0abcc15bdc5c59" providerId="LiveId" clId="{4F905C90-E7FA-43CB-B2E4-25F90A904B72}" dt="2022-03-17T13:47:23.005" v="108" actId="47"/>
        <pc:sldMkLst>
          <pc:docMk/>
          <pc:sldMk cId="1675845347" sldId="412"/>
        </pc:sldMkLst>
      </pc:sldChg>
      <pc:sldChg chg="del">
        <pc:chgData name="Cesar Gamboa" userId="4c0abcc15bdc5c59" providerId="LiveId" clId="{4F905C90-E7FA-43CB-B2E4-25F90A904B72}" dt="2022-03-17T13:47:23.691" v="109" actId="47"/>
        <pc:sldMkLst>
          <pc:docMk/>
          <pc:sldMk cId="1819390378" sldId="413"/>
        </pc:sldMkLst>
      </pc:sldChg>
      <pc:sldChg chg="modSp mod ord modNotesTx">
        <pc:chgData name="Cesar Gamboa" userId="4c0abcc15bdc5c59" providerId="LiveId" clId="{4F905C90-E7FA-43CB-B2E4-25F90A904B72}" dt="2022-04-19T17:55:11.139" v="16709" actId="20577"/>
        <pc:sldMkLst>
          <pc:docMk/>
          <pc:sldMk cId="362518832" sldId="414"/>
        </pc:sldMkLst>
        <pc:spChg chg="mod">
          <ac:chgData name="Cesar Gamboa" userId="4c0abcc15bdc5c59" providerId="LiveId" clId="{4F905C90-E7FA-43CB-B2E4-25F90A904B72}" dt="2022-03-17T14:05:45.537" v="423" actId="20577"/>
          <ac:spMkLst>
            <pc:docMk/>
            <pc:sldMk cId="362518832" sldId="414"/>
            <ac:spMk id="5" creationId="{8AD2E63C-40F7-4CF4-BE57-F002221AABF4}"/>
          </ac:spMkLst>
        </pc:spChg>
        <pc:spChg chg="mod">
          <ac:chgData name="Cesar Gamboa" userId="4c0abcc15bdc5c59" providerId="LiveId" clId="{4F905C90-E7FA-43CB-B2E4-25F90A904B72}" dt="2022-03-17T17:11:11.623" v="3322" actId="20577"/>
          <ac:spMkLst>
            <pc:docMk/>
            <pc:sldMk cId="362518832" sldId="414"/>
            <ac:spMk id="6" creationId="{F3317B3A-F74B-4C4D-837E-EF535894307C}"/>
          </ac:spMkLst>
        </pc:spChg>
      </pc:sldChg>
      <pc:sldChg chg="del">
        <pc:chgData name="Cesar Gamboa" userId="4c0abcc15bdc5c59" providerId="LiveId" clId="{4F905C90-E7FA-43CB-B2E4-25F90A904B72}" dt="2022-03-17T16:36:23.668" v="3041" actId="47"/>
        <pc:sldMkLst>
          <pc:docMk/>
          <pc:sldMk cId="404545002" sldId="415"/>
        </pc:sldMkLst>
      </pc:sldChg>
      <pc:sldChg chg="del">
        <pc:chgData name="Cesar Gamboa" userId="4c0abcc15bdc5c59" providerId="LiveId" clId="{4F905C90-E7FA-43CB-B2E4-25F90A904B72}" dt="2022-03-17T16:36:23.668" v="3041" actId="47"/>
        <pc:sldMkLst>
          <pc:docMk/>
          <pc:sldMk cId="3335286705" sldId="416"/>
        </pc:sldMkLst>
      </pc:sldChg>
      <pc:sldChg chg="modSp mod ord modNotesTx">
        <pc:chgData name="Cesar Gamboa" userId="4c0abcc15bdc5c59" providerId="LiveId" clId="{4F905C90-E7FA-43CB-B2E4-25F90A904B72}" dt="2022-03-17T17:10:22.052" v="3294" actId="255"/>
        <pc:sldMkLst>
          <pc:docMk/>
          <pc:sldMk cId="3943924506" sldId="417"/>
        </pc:sldMkLst>
        <pc:spChg chg="mod">
          <ac:chgData name="Cesar Gamboa" userId="4c0abcc15bdc5c59" providerId="LiveId" clId="{4F905C90-E7FA-43CB-B2E4-25F90A904B72}" dt="2022-03-17T14:17:16.349" v="759" actId="20577"/>
          <ac:spMkLst>
            <pc:docMk/>
            <pc:sldMk cId="3943924506" sldId="417"/>
            <ac:spMk id="5" creationId="{8AD2E63C-40F7-4CF4-BE57-F002221AABF4}"/>
          </ac:spMkLst>
        </pc:spChg>
        <pc:spChg chg="mod">
          <ac:chgData name="Cesar Gamboa" userId="4c0abcc15bdc5c59" providerId="LiveId" clId="{4F905C90-E7FA-43CB-B2E4-25F90A904B72}" dt="2022-03-17T17:10:22.052" v="3294" actId="255"/>
          <ac:spMkLst>
            <pc:docMk/>
            <pc:sldMk cId="3943924506" sldId="417"/>
            <ac:spMk id="7" creationId="{AC6B0F61-7EBD-4F5E-9FCC-DDF2A6316994}"/>
          </ac:spMkLst>
        </pc:spChg>
      </pc:sldChg>
      <pc:sldChg chg="del">
        <pc:chgData name="Cesar Gamboa" userId="4c0abcc15bdc5c59" providerId="LiveId" clId="{4F905C90-E7FA-43CB-B2E4-25F90A904B72}" dt="2022-03-17T16:36:23.668" v="3041" actId="47"/>
        <pc:sldMkLst>
          <pc:docMk/>
          <pc:sldMk cId="3291762836" sldId="418"/>
        </pc:sldMkLst>
      </pc:sldChg>
      <pc:sldChg chg="del">
        <pc:chgData name="Cesar Gamboa" userId="4c0abcc15bdc5c59" providerId="LiveId" clId="{4F905C90-E7FA-43CB-B2E4-25F90A904B72}" dt="2022-03-17T16:36:23.668" v="3041" actId="47"/>
        <pc:sldMkLst>
          <pc:docMk/>
          <pc:sldMk cId="2718335964" sldId="419"/>
        </pc:sldMkLst>
      </pc:sldChg>
      <pc:sldChg chg="del">
        <pc:chgData name="Cesar Gamboa" userId="4c0abcc15bdc5c59" providerId="LiveId" clId="{4F905C90-E7FA-43CB-B2E4-25F90A904B72}" dt="2022-03-17T16:36:23.668" v="3041" actId="47"/>
        <pc:sldMkLst>
          <pc:docMk/>
          <pc:sldMk cId="3469754868" sldId="420"/>
        </pc:sldMkLst>
      </pc:sldChg>
      <pc:sldChg chg="del">
        <pc:chgData name="Cesar Gamboa" userId="4c0abcc15bdc5c59" providerId="LiveId" clId="{4F905C90-E7FA-43CB-B2E4-25F90A904B72}" dt="2022-03-17T13:19:58.942" v="3" actId="18676"/>
        <pc:sldMkLst>
          <pc:docMk/>
          <pc:sldMk cId="3989952044" sldId="421"/>
        </pc:sldMkLst>
      </pc:sldChg>
      <pc:sldChg chg="del">
        <pc:chgData name="Cesar Gamboa" userId="4c0abcc15bdc5c59" providerId="LiveId" clId="{4F905C90-E7FA-43CB-B2E4-25F90A904B72}" dt="2022-03-17T13:19:58.942" v="3" actId="18676"/>
        <pc:sldMkLst>
          <pc:docMk/>
          <pc:sldMk cId="1864745241" sldId="422"/>
        </pc:sldMkLst>
      </pc:sldChg>
      <pc:sldChg chg="del">
        <pc:chgData name="Cesar Gamboa" userId="4c0abcc15bdc5c59" providerId="LiveId" clId="{4F905C90-E7FA-43CB-B2E4-25F90A904B72}" dt="2022-03-17T13:19:58.942" v="3" actId="18676"/>
        <pc:sldMkLst>
          <pc:docMk/>
          <pc:sldMk cId="2866551058" sldId="423"/>
        </pc:sldMkLst>
      </pc:sldChg>
      <pc:sldChg chg="del">
        <pc:chgData name="Cesar Gamboa" userId="4c0abcc15bdc5c59" providerId="LiveId" clId="{4F905C90-E7FA-43CB-B2E4-25F90A904B72}" dt="2022-03-17T13:19:58.942" v="3" actId="18676"/>
        <pc:sldMkLst>
          <pc:docMk/>
          <pc:sldMk cId="2721717811" sldId="424"/>
        </pc:sldMkLst>
      </pc:sldChg>
      <pc:sldChg chg="del">
        <pc:chgData name="Cesar Gamboa" userId="4c0abcc15bdc5c59" providerId="LiveId" clId="{4F905C90-E7FA-43CB-B2E4-25F90A904B72}" dt="2022-03-17T13:19:58.942" v="3" actId="18676"/>
        <pc:sldMkLst>
          <pc:docMk/>
          <pc:sldMk cId="952263268" sldId="425"/>
        </pc:sldMkLst>
      </pc:sldChg>
      <pc:sldChg chg="del">
        <pc:chgData name="Cesar Gamboa" userId="4c0abcc15bdc5c59" providerId="LiveId" clId="{4F905C90-E7FA-43CB-B2E4-25F90A904B72}" dt="2022-03-17T13:19:58.942" v="3" actId="18676"/>
        <pc:sldMkLst>
          <pc:docMk/>
          <pc:sldMk cId="1811526731" sldId="426"/>
        </pc:sldMkLst>
      </pc:sldChg>
      <pc:sldChg chg="del">
        <pc:chgData name="Cesar Gamboa" userId="4c0abcc15bdc5c59" providerId="LiveId" clId="{4F905C90-E7FA-43CB-B2E4-25F90A904B72}" dt="2022-03-17T13:19:58.942" v="3" actId="18676"/>
        <pc:sldMkLst>
          <pc:docMk/>
          <pc:sldMk cId="1736687488" sldId="427"/>
        </pc:sldMkLst>
      </pc:sldChg>
      <pc:sldChg chg="del">
        <pc:chgData name="Cesar Gamboa" userId="4c0abcc15bdc5c59" providerId="LiveId" clId="{4F905C90-E7FA-43CB-B2E4-25F90A904B72}" dt="2022-03-17T13:19:58.942" v="3" actId="18676"/>
        <pc:sldMkLst>
          <pc:docMk/>
          <pc:sldMk cId="1011910153" sldId="428"/>
        </pc:sldMkLst>
      </pc:sldChg>
      <pc:sldChg chg="del">
        <pc:chgData name="Cesar Gamboa" userId="4c0abcc15bdc5c59" providerId="LiveId" clId="{4F905C90-E7FA-43CB-B2E4-25F90A904B72}" dt="2022-03-17T13:19:58.942" v="3" actId="18676"/>
        <pc:sldMkLst>
          <pc:docMk/>
          <pc:sldMk cId="3654042134" sldId="431"/>
        </pc:sldMkLst>
      </pc:sldChg>
      <pc:sldChg chg="del">
        <pc:chgData name="Cesar Gamboa" userId="4c0abcc15bdc5c59" providerId="LiveId" clId="{4F905C90-E7FA-43CB-B2E4-25F90A904B72}" dt="2022-03-17T13:19:58.942" v="3" actId="18676"/>
        <pc:sldMkLst>
          <pc:docMk/>
          <pc:sldMk cId="3295267488" sldId="432"/>
        </pc:sldMkLst>
      </pc:sldChg>
      <pc:sldChg chg="del">
        <pc:chgData name="Cesar Gamboa" userId="4c0abcc15bdc5c59" providerId="LiveId" clId="{4F905C90-E7FA-43CB-B2E4-25F90A904B72}" dt="2022-03-17T13:19:58.942" v="3" actId="18676"/>
        <pc:sldMkLst>
          <pc:docMk/>
          <pc:sldMk cId="3583492353" sldId="433"/>
        </pc:sldMkLst>
      </pc:sldChg>
      <pc:sldChg chg="del">
        <pc:chgData name="Cesar Gamboa" userId="4c0abcc15bdc5c59" providerId="LiveId" clId="{4F905C90-E7FA-43CB-B2E4-25F90A904B72}" dt="2022-03-17T13:19:58.942" v="3" actId="18676"/>
        <pc:sldMkLst>
          <pc:docMk/>
          <pc:sldMk cId="2353599828" sldId="434"/>
        </pc:sldMkLst>
      </pc:sldChg>
      <pc:sldChg chg="del">
        <pc:chgData name="Cesar Gamboa" userId="4c0abcc15bdc5c59" providerId="LiveId" clId="{4F905C90-E7FA-43CB-B2E4-25F90A904B72}" dt="2022-03-17T13:19:58.942" v="3" actId="18676"/>
        <pc:sldMkLst>
          <pc:docMk/>
          <pc:sldMk cId="1615527115" sldId="435"/>
        </pc:sldMkLst>
      </pc:sldChg>
      <pc:sldChg chg="del">
        <pc:chgData name="Cesar Gamboa" userId="4c0abcc15bdc5c59" providerId="LiveId" clId="{4F905C90-E7FA-43CB-B2E4-25F90A904B72}" dt="2022-03-17T13:19:58.942" v="3" actId="18676"/>
        <pc:sldMkLst>
          <pc:docMk/>
          <pc:sldMk cId="1490881379" sldId="436"/>
        </pc:sldMkLst>
      </pc:sldChg>
      <pc:sldChg chg="del">
        <pc:chgData name="Cesar Gamboa" userId="4c0abcc15bdc5c59" providerId="LiveId" clId="{4F905C90-E7FA-43CB-B2E4-25F90A904B72}" dt="2022-03-17T13:19:58.942" v="3" actId="18676"/>
        <pc:sldMkLst>
          <pc:docMk/>
          <pc:sldMk cId="4085621040" sldId="437"/>
        </pc:sldMkLst>
      </pc:sldChg>
      <pc:sldChg chg="del">
        <pc:chgData name="Cesar Gamboa" userId="4c0abcc15bdc5c59" providerId="LiveId" clId="{4F905C90-E7FA-43CB-B2E4-25F90A904B72}" dt="2022-03-17T13:19:58.942" v="3" actId="18676"/>
        <pc:sldMkLst>
          <pc:docMk/>
          <pc:sldMk cId="2990647671" sldId="438"/>
        </pc:sldMkLst>
      </pc:sldChg>
      <pc:sldChg chg="del">
        <pc:chgData name="Cesar Gamboa" userId="4c0abcc15bdc5c59" providerId="LiveId" clId="{4F905C90-E7FA-43CB-B2E4-25F90A904B72}" dt="2022-03-17T13:19:58.942" v="3" actId="18676"/>
        <pc:sldMkLst>
          <pc:docMk/>
          <pc:sldMk cId="4194940775" sldId="439"/>
        </pc:sldMkLst>
      </pc:sldChg>
      <pc:sldChg chg="del">
        <pc:chgData name="Cesar Gamboa" userId="4c0abcc15bdc5c59" providerId="LiveId" clId="{4F905C90-E7FA-43CB-B2E4-25F90A904B72}" dt="2022-03-17T13:19:58.942" v="3" actId="18676"/>
        <pc:sldMkLst>
          <pc:docMk/>
          <pc:sldMk cId="2091498596" sldId="440"/>
        </pc:sldMkLst>
      </pc:sldChg>
      <pc:sldChg chg="del">
        <pc:chgData name="Cesar Gamboa" userId="4c0abcc15bdc5c59" providerId="LiveId" clId="{4F905C90-E7FA-43CB-B2E4-25F90A904B72}" dt="2022-03-17T13:19:58.942" v="3" actId="18676"/>
        <pc:sldMkLst>
          <pc:docMk/>
          <pc:sldMk cId="3217106852" sldId="441"/>
        </pc:sldMkLst>
      </pc:sldChg>
      <pc:sldChg chg="del">
        <pc:chgData name="Cesar Gamboa" userId="4c0abcc15bdc5c59" providerId="LiveId" clId="{4F905C90-E7FA-43CB-B2E4-25F90A904B72}" dt="2022-03-17T13:19:58.942" v="3" actId="18676"/>
        <pc:sldMkLst>
          <pc:docMk/>
          <pc:sldMk cId="472119777" sldId="442"/>
        </pc:sldMkLst>
      </pc:sldChg>
      <pc:sldChg chg="del">
        <pc:chgData name="Cesar Gamboa" userId="4c0abcc15bdc5c59" providerId="LiveId" clId="{4F905C90-E7FA-43CB-B2E4-25F90A904B72}" dt="2022-03-17T16:36:23.668" v="3041" actId="47"/>
        <pc:sldMkLst>
          <pc:docMk/>
          <pc:sldMk cId="1613382950" sldId="445"/>
        </pc:sldMkLst>
      </pc:sldChg>
      <pc:sldChg chg="del">
        <pc:chgData name="Cesar Gamboa" userId="4c0abcc15bdc5c59" providerId="LiveId" clId="{4F905C90-E7FA-43CB-B2E4-25F90A904B72}" dt="2022-03-17T16:36:23.668" v="3041" actId="47"/>
        <pc:sldMkLst>
          <pc:docMk/>
          <pc:sldMk cId="1076560567" sldId="446"/>
        </pc:sldMkLst>
      </pc:sldChg>
      <pc:sldChg chg="del">
        <pc:chgData name="Cesar Gamboa" userId="4c0abcc15bdc5c59" providerId="LiveId" clId="{4F905C90-E7FA-43CB-B2E4-25F90A904B72}" dt="2022-03-17T16:36:23.668" v="3041" actId="47"/>
        <pc:sldMkLst>
          <pc:docMk/>
          <pc:sldMk cId="1730665305" sldId="447"/>
        </pc:sldMkLst>
      </pc:sldChg>
      <pc:sldChg chg="del">
        <pc:chgData name="Cesar Gamboa" userId="4c0abcc15bdc5c59" providerId="LiveId" clId="{4F905C90-E7FA-43CB-B2E4-25F90A904B72}" dt="2022-03-17T16:36:23.668" v="3041" actId="47"/>
        <pc:sldMkLst>
          <pc:docMk/>
          <pc:sldMk cId="2334030380" sldId="448"/>
        </pc:sldMkLst>
      </pc:sldChg>
      <pc:sldChg chg="del">
        <pc:chgData name="Cesar Gamboa" userId="4c0abcc15bdc5c59" providerId="LiveId" clId="{4F905C90-E7FA-43CB-B2E4-25F90A904B72}" dt="2022-03-17T16:36:23.668" v="3041" actId="47"/>
        <pc:sldMkLst>
          <pc:docMk/>
          <pc:sldMk cId="2401649065" sldId="449"/>
        </pc:sldMkLst>
      </pc:sldChg>
      <pc:sldChg chg="del">
        <pc:chgData name="Cesar Gamboa" userId="4c0abcc15bdc5c59" providerId="LiveId" clId="{4F905C90-E7FA-43CB-B2E4-25F90A904B72}" dt="2022-03-17T16:36:23.668" v="3041" actId="47"/>
        <pc:sldMkLst>
          <pc:docMk/>
          <pc:sldMk cId="3370378075" sldId="450"/>
        </pc:sldMkLst>
      </pc:sldChg>
      <pc:sldChg chg="del">
        <pc:chgData name="Cesar Gamboa" userId="4c0abcc15bdc5c59" providerId="LiveId" clId="{4F905C90-E7FA-43CB-B2E4-25F90A904B72}" dt="2022-03-17T16:36:23.668" v="3041" actId="47"/>
        <pc:sldMkLst>
          <pc:docMk/>
          <pc:sldMk cId="2946706194" sldId="451"/>
        </pc:sldMkLst>
      </pc:sldChg>
      <pc:sldChg chg="del">
        <pc:chgData name="Cesar Gamboa" userId="4c0abcc15bdc5c59" providerId="LiveId" clId="{4F905C90-E7FA-43CB-B2E4-25F90A904B72}" dt="2022-03-17T16:36:23.668" v="3041" actId="47"/>
        <pc:sldMkLst>
          <pc:docMk/>
          <pc:sldMk cId="1405209240" sldId="452"/>
        </pc:sldMkLst>
      </pc:sldChg>
      <pc:sldChg chg="del">
        <pc:chgData name="Cesar Gamboa" userId="4c0abcc15bdc5c59" providerId="LiveId" clId="{4F905C90-E7FA-43CB-B2E4-25F90A904B72}" dt="2022-03-17T16:36:23.668" v="3041" actId="47"/>
        <pc:sldMkLst>
          <pc:docMk/>
          <pc:sldMk cId="58571630" sldId="453"/>
        </pc:sldMkLst>
      </pc:sldChg>
      <pc:sldChg chg="del">
        <pc:chgData name="Cesar Gamboa" userId="4c0abcc15bdc5c59" providerId="LiveId" clId="{4F905C90-E7FA-43CB-B2E4-25F90A904B72}" dt="2022-03-17T16:36:23.668" v="3041" actId="47"/>
        <pc:sldMkLst>
          <pc:docMk/>
          <pc:sldMk cId="1921335173" sldId="454"/>
        </pc:sldMkLst>
      </pc:sldChg>
      <pc:sldChg chg="del">
        <pc:chgData name="Cesar Gamboa" userId="4c0abcc15bdc5c59" providerId="LiveId" clId="{4F905C90-E7FA-43CB-B2E4-25F90A904B72}" dt="2022-03-17T16:36:23.668" v="3041" actId="47"/>
        <pc:sldMkLst>
          <pc:docMk/>
          <pc:sldMk cId="2370068991" sldId="455"/>
        </pc:sldMkLst>
      </pc:sldChg>
      <pc:sldChg chg="del">
        <pc:chgData name="Cesar Gamboa" userId="4c0abcc15bdc5c59" providerId="LiveId" clId="{4F905C90-E7FA-43CB-B2E4-25F90A904B72}" dt="2022-03-17T16:36:23.668" v="3041" actId="47"/>
        <pc:sldMkLst>
          <pc:docMk/>
          <pc:sldMk cId="431147690" sldId="456"/>
        </pc:sldMkLst>
      </pc:sldChg>
      <pc:sldChg chg="del">
        <pc:chgData name="Cesar Gamboa" userId="4c0abcc15bdc5c59" providerId="LiveId" clId="{4F905C90-E7FA-43CB-B2E4-25F90A904B72}" dt="2022-03-17T16:36:23.668" v="3041" actId="47"/>
        <pc:sldMkLst>
          <pc:docMk/>
          <pc:sldMk cId="3268512375" sldId="457"/>
        </pc:sldMkLst>
      </pc:sldChg>
      <pc:sldChg chg="del">
        <pc:chgData name="Cesar Gamboa" userId="4c0abcc15bdc5c59" providerId="LiveId" clId="{4F905C90-E7FA-43CB-B2E4-25F90A904B72}" dt="2022-03-17T16:36:23.668" v="3041" actId="47"/>
        <pc:sldMkLst>
          <pc:docMk/>
          <pc:sldMk cId="3239821099" sldId="458"/>
        </pc:sldMkLst>
      </pc:sldChg>
      <pc:sldChg chg="del">
        <pc:chgData name="Cesar Gamboa" userId="4c0abcc15bdc5c59" providerId="LiveId" clId="{4F905C90-E7FA-43CB-B2E4-25F90A904B72}" dt="2022-03-17T16:36:23.668" v="3041" actId="47"/>
        <pc:sldMkLst>
          <pc:docMk/>
          <pc:sldMk cId="646842185" sldId="459"/>
        </pc:sldMkLst>
      </pc:sldChg>
      <pc:sldChg chg="del">
        <pc:chgData name="Cesar Gamboa" userId="4c0abcc15bdc5c59" providerId="LiveId" clId="{4F905C90-E7FA-43CB-B2E4-25F90A904B72}" dt="2022-03-17T16:36:23.668" v="3041" actId="47"/>
        <pc:sldMkLst>
          <pc:docMk/>
          <pc:sldMk cId="609621981" sldId="460"/>
        </pc:sldMkLst>
      </pc:sldChg>
      <pc:sldChg chg="del">
        <pc:chgData name="Cesar Gamboa" userId="4c0abcc15bdc5c59" providerId="LiveId" clId="{4F905C90-E7FA-43CB-B2E4-25F90A904B72}" dt="2022-03-17T16:36:23.668" v="3041" actId="47"/>
        <pc:sldMkLst>
          <pc:docMk/>
          <pc:sldMk cId="1702987243" sldId="461"/>
        </pc:sldMkLst>
      </pc:sldChg>
      <pc:sldChg chg="del">
        <pc:chgData name="Cesar Gamboa" userId="4c0abcc15bdc5c59" providerId="LiveId" clId="{4F905C90-E7FA-43CB-B2E4-25F90A904B72}" dt="2022-03-17T16:36:23.668" v="3041" actId="47"/>
        <pc:sldMkLst>
          <pc:docMk/>
          <pc:sldMk cId="2740481950" sldId="462"/>
        </pc:sldMkLst>
      </pc:sldChg>
      <pc:sldChg chg="del">
        <pc:chgData name="Cesar Gamboa" userId="4c0abcc15bdc5c59" providerId="LiveId" clId="{4F905C90-E7FA-43CB-B2E4-25F90A904B72}" dt="2022-03-17T16:36:23.668" v="3041" actId="47"/>
        <pc:sldMkLst>
          <pc:docMk/>
          <pc:sldMk cId="2277368709" sldId="463"/>
        </pc:sldMkLst>
      </pc:sldChg>
      <pc:sldChg chg="del">
        <pc:chgData name="Cesar Gamboa" userId="4c0abcc15bdc5c59" providerId="LiveId" clId="{4F905C90-E7FA-43CB-B2E4-25F90A904B72}" dt="2022-03-17T16:36:23.668" v="3041" actId="47"/>
        <pc:sldMkLst>
          <pc:docMk/>
          <pc:sldMk cId="130323089" sldId="464"/>
        </pc:sldMkLst>
      </pc:sldChg>
      <pc:sldChg chg="del">
        <pc:chgData name="Cesar Gamboa" userId="4c0abcc15bdc5c59" providerId="LiveId" clId="{4F905C90-E7FA-43CB-B2E4-25F90A904B72}" dt="2022-03-17T16:36:23.668" v="3041" actId="47"/>
        <pc:sldMkLst>
          <pc:docMk/>
          <pc:sldMk cId="304379063" sldId="465"/>
        </pc:sldMkLst>
      </pc:sldChg>
      <pc:sldChg chg="del">
        <pc:chgData name="Cesar Gamboa" userId="4c0abcc15bdc5c59" providerId="LiveId" clId="{4F905C90-E7FA-43CB-B2E4-25F90A904B72}" dt="2022-03-17T16:36:23.668" v="3041" actId="47"/>
        <pc:sldMkLst>
          <pc:docMk/>
          <pc:sldMk cId="3786695208" sldId="466"/>
        </pc:sldMkLst>
      </pc:sldChg>
      <pc:sldChg chg="del">
        <pc:chgData name="Cesar Gamboa" userId="4c0abcc15bdc5c59" providerId="LiveId" clId="{4F905C90-E7FA-43CB-B2E4-25F90A904B72}" dt="2022-03-17T16:36:23.668" v="3041" actId="47"/>
        <pc:sldMkLst>
          <pc:docMk/>
          <pc:sldMk cId="2226301086" sldId="467"/>
        </pc:sldMkLst>
      </pc:sldChg>
      <pc:sldChg chg="del">
        <pc:chgData name="Cesar Gamboa" userId="4c0abcc15bdc5c59" providerId="LiveId" clId="{4F905C90-E7FA-43CB-B2E4-25F90A904B72}" dt="2022-03-17T16:36:23.668" v="3041" actId="47"/>
        <pc:sldMkLst>
          <pc:docMk/>
          <pc:sldMk cId="4274479311" sldId="468"/>
        </pc:sldMkLst>
      </pc:sldChg>
      <pc:sldChg chg="del">
        <pc:chgData name="Cesar Gamboa" userId="4c0abcc15bdc5c59" providerId="LiveId" clId="{4F905C90-E7FA-43CB-B2E4-25F90A904B72}" dt="2022-03-17T16:36:23.668" v="3041" actId="47"/>
        <pc:sldMkLst>
          <pc:docMk/>
          <pc:sldMk cId="3191993026" sldId="469"/>
        </pc:sldMkLst>
      </pc:sldChg>
      <pc:sldChg chg="del">
        <pc:chgData name="Cesar Gamboa" userId="4c0abcc15bdc5c59" providerId="LiveId" clId="{4F905C90-E7FA-43CB-B2E4-25F90A904B72}" dt="2022-03-17T16:36:23.668" v="3041" actId="47"/>
        <pc:sldMkLst>
          <pc:docMk/>
          <pc:sldMk cId="2495560986" sldId="470"/>
        </pc:sldMkLst>
      </pc:sldChg>
      <pc:sldChg chg="del">
        <pc:chgData name="Cesar Gamboa" userId="4c0abcc15bdc5c59" providerId="LiveId" clId="{4F905C90-E7FA-43CB-B2E4-25F90A904B72}" dt="2022-03-17T16:36:23.668" v="3041" actId="47"/>
        <pc:sldMkLst>
          <pc:docMk/>
          <pc:sldMk cId="1761610449" sldId="471"/>
        </pc:sldMkLst>
      </pc:sldChg>
      <pc:sldChg chg="del">
        <pc:chgData name="Cesar Gamboa" userId="4c0abcc15bdc5c59" providerId="LiveId" clId="{4F905C90-E7FA-43CB-B2E4-25F90A904B72}" dt="2022-03-17T16:36:23.668" v="3041" actId="47"/>
        <pc:sldMkLst>
          <pc:docMk/>
          <pc:sldMk cId="2172873732" sldId="472"/>
        </pc:sldMkLst>
      </pc:sldChg>
      <pc:sldChg chg="del">
        <pc:chgData name="Cesar Gamboa" userId="4c0abcc15bdc5c59" providerId="LiveId" clId="{4F905C90-E7FA-43CB-B2E4-25F90A904B72}" dt="2022-03-17T16:36:23.668" v="3041" actId="47"/>
        <pc:sldMkLst>
          <pc:docMk/>
          <pc:sldMk cId="1331568893" sldId="473"/>
        </pc:sldMkLst>
      </pc:sldChg>
      <pc:sldChg chg="del">
        <pc:chgData name="Cesar Gamboa" userId="4c0abcc15bdc5c59" providerId="LiveId" clId="{4F905C90-E7FA-43CB-B2E4-25F90A904B72}" dt="2022-03-17T16:36:23.668" v="3041" actId="47"/>
        <pc:sldMkLst>
          <pc:docMk/>
          <pc:sldMk cId="1265570772" sldId="474"/>
        </pc:sldMkLst>
      </pc:sldChg>
      <pc:sldChg chg="del">
        <pc:chgData name="Cesar Gamboa" userId="4c0abcc15bdc5c59" providerId="LiveId" clId="{4F905C90-E7FA-43CB-B2E4-25F90A904B72}" dt="2022-03-17T16:36:23.668" v="3041" actId="47"/>
        <pc:sldMkLst>
          <pc:docMk/>
          <pc:sldMk cId="3684362064" sldId="475"/>
        </pc:sldMkLst>
      </pc:sldChg>
      <pc:sldChg chg="del">
        <pc:chgData name="Cesar Gamboa" userId="4c0abcc15bdc5c59" providerId="LiveId" clId="{4F905C90-E7FA-43CB-B2E4-25F90A904B72}" dt="2022-03-17T16:36:23.668" v="3041" actId="47"/>
        <pc:sldMkLst>
          <pc:docMk/>
          <pc:sldMk cId="1589900738" sldId="476"/>
        </pc:sldMkLst>
      </pc:sldChg>
      <pc:sldChg chg="del">
        <pc:chgData name="Cesar Gamboa" userId="4c0abcc15bdc5c59" providerId="LiveId" clId="{4F905C90-E7FA-43CB-B2E4-25F90A904B72}" dt="2022-03-17T16:36:23.668" v="3041" actId="47"/>
        <pc:sldMkLst>
          <pc:docMk/>
          <pc:sldMk cId="409243925" sldId="480"/>
        </pc:sldMkLst>
      </pc:sldChg>
      <pc:sldChg chg="del">
        <pc:chgData name="Cesar Gamboa" userId="4c0abcc15bdc5c59" providerId="LiveId" clId="{4F905C90-E7FA-43CB-B2E4-25F90A904B72}" dt="2022-03-17T16:36:23.668" v="3041" actId="47"/>
        <pc:sldMkLst>
          <pc:docMk/>
          <pc:sldMk cId="1856843998" sldId="481"/>
        </pc:sldMkLst>
      </pc:sldChg>
      <pc:sldChg chg="del">
        <pc:chgData name="Cesar Gamboa" userId="4c0abcc15bdc5c59" providerId="LiveId" clId="{4F905C90-E7FA-43CB-B2E4-25F90A904B72}" dt="2022-03-17T16:36:23.668" v="3041" actId="47"/>
        <pc:sldMkLst>
          <pc:docMk/>
          <pc:sldMk cId="3395495160" sldId="482"/>
        </pc:sldMkLst>
      </pc:sldChg>
      <pc:sldChg chg="del">
        <pc:chgData name="Cesar Gamboa" userId="4c0abcc15bdc5c59" providerId="LiveId" clId="{4F905C90-E7FA-43CB-B2E4-25F90A904B72}" dt="2022-03-17T16:36:23.668" v="3041" actId="47"/>
        <pc:sldMkLst>
          <pc:docMk/>
          <pc:sldMk cId="3008922697" sldId="483"/>
        </pc:sldMkLst>
      </pc:sldChg>
      <pc:sldChg chg="del">
        <pc:chgData name="Cesar Gamboa" userId="4c0abcc15bdc5c59" providerId="LiveId" clId="{4F905C90-E7FA-43CB-B2E4-25F90A904B72}" dt="2022-03-17T16:36:23.668" v="3041" actId="47"/>
        <pc:sldMkLst>
          <pc:docMk/>
          <pc:sldMk cId="2439177338" sldId="484"/>
        </pc:sldMkLst>
      </pc:sldChg>
      <pc:sldChg chg="del">
        <pc:chgData name="Cesar Gamboa" userId="4c0abcc15bdc5c59" providerId="LiveId" clId="{4F905C90-E7FA-43CB-B2E4-25F90A904B72}" dt="2022-03-17T16:36:23.668" v="3041" actId="47"/>
        <pc:sldMkLst>
          <pc:docMk/>
          <pc:sldMk cId="1205451290" sldId="486"/>
        </pc:sldMkLst>
      </pc:sldChg>
      <pc:sldChg chg="del">
        <pc:chgData name="Cesar Gamboa" userId="4c0abcc15bdc5c59" providerId="LiveId" clId="{4F905C90-E7FA-43CB-B2E4-25F90A904B72}" dt="2022-03-17T16:36:23.668" v="3041" actId="47"/>
        <pc:sldMkLst>
          <pc:docMk/>
          <pc:sldMk cId="292481521" sldId="488"/>
        </pc:sldMkLst>
      </pc:sldChg>
      <pc:sldChg chg="del">
        <pc:chgData name="Cesar Gamboa" userId="4c0abcc15bdc5c59" providerId="LiveId" clId="{4F905C90-E7FA-43CB-B2E4-25F90A904B72}" dt="2022-03-17T16:36:23.668" v="3041" actId="47"/>
        <pc:sldMkLst>
          <pc:docMk/>
          <pc:sldMk cId="3550286906" sldId="489"/>
        </pc:sldMkLst>
      </pc:sldChg>
      <pc:sldChg chg="del">
        <pc:chgData name="Cesar Gamboa" userId="4c0abcc15bdc5c59" providerId="LiveId" clId="{4F905C90-E7FA-43CB-B2E4-25F90A904B72}" dt="2022-03-17T16:36:23.668" v="3041" actId="47"/>
        <pc:sldMkLst>
          <pc:docMk/>
          <pc:sldMk cId="2718251518" sldId="490"/>
        </pc:sldMkLst>
      </pc:sldChg>
      <pc:sldChg chg="del">
        <pc:chgData name="Cesar Gamboa" userId="4c0abcc15bdc5c59" providerId="LiveId" clId="{4F905C90-E7FA-43CB-B2E4-25F90A904B72}" dt="2022-03-17T16:36:23.668" v="3041" actId="47"/>
        <pc:sldMkLst>
          <pc:docMk/>
          <pc:sldMk cId="1454178534" sldId="491"/>
        </pc:sldMkLst>
      </pc:sldChg>
      <pc:sldChg chg="del">
        <pc:chgData name="Cesar Gamboa" userId="4c0abcc15bdc5c59" providerId="LiveId" clId="{4F905C90-E7FA-43CB-B2E4-25F90A904B72}" dt="2022-03-17T16:36:23.668" v="3041" actId="47"/>
        <pc:sldMkLst>
          <pc:docMk/>
          <pc:sldMk cId="1727369848" sldId="492"/>
        </pc:sldMkLst>
      </pc:sldChg>
      <pc:sldChg chg="del">
        <pc:chgData name="Cesar Gamboa" userId="4c0abcc15bdc5c59" providerId="LiveId" clId="{4F905C90-E7FA-43CB-B2E4-25F90A904B72}" dt="2022-03-17T16:36:23.668" v="3041" actId="47"/>
        <pc:sldMkLst>
          <pc:docMk/>
          <pc:sldMk cId="506583480" sldId="493"/>
        </pc:sldMkLst>
      </pc:sldChg>
      <pc:sldChg chg="del">
        <pc:chgData name="Cesar Gamboa" userId="4c0abcc15bdc5c59" providerId="LiveId" clId="{4F905C90-E7FA-43CB-B2E4-25F90A904B72}" dt="2022-03-17T16:36:23.668" v="3041" actId="47"/>
        <pc:sldMkLst>
          <pc:docMk/>
          <pc:sldMk cId="704063588" sldId="496"/>
        </pc:sldMkLst>
      </pc:sldChg>
      <pc:sldChg chg="del">
        <pc:chgData name="Cesar Gamboa" userId="4c0abcc15bdc5c59" providerId="LiveId" clId="{4F905C90-E7FA-43CB-B2E4-25F90A904B72}" dt="2022-03-17T16:36:23.668" v="3041" actId="47"/>
        <pc:sldMkLst>
          <pc:docMk/>
          <pc:sldMk cId="1772305818" sldId="497"/>
        </pc:sldMkLst>
      </pc:sldChg>
      <pc:sldChg chg="del">
        <pc:chgData name="Cesar Gamboa" userId="4c0abcc15bdc5c59" providerId="LiveId" clId="{4F905C90-E7FA-43CB-B2E4-25F90A904B72}" dt="2022-03-17T16:36:23.668" v="3041" actId="47"/>
        <pc:sldMkLst>
          <pc:docMk/>
          <pc:sldMk cId="642345601" sldId="498"/>
        </pc:sldMkLst>
      </pc:sldChg>
      <pc:sldChg chg="del">
        <pc:chgData name="Cesar Gamboa" userId="4c0abcc15bdc5c59" providerId="LiveId" clId="{4F905C90-E7FA-43CB-B2E4-25F90A904B72}" dt="2022-03-17T16:36:23.668" v="3041" actId="47"/>
        <pc:sldMkLst>
          <pc:docMk/>
          <pc:sldMk cId="2494599154" sldId="499"/>
        </pc:sldMkLst>
      </pc:sldChg>
      <pc:sldChg chg="del">
        <pc:chgData name="Cesar Gamboa" userId="4c0abcc15bdc5c59" providerId="LiveId" clId="{4F905C90-E7FA-43CB-B2E4-25F90A904B72}" dt="2022-03-17T16:36:23.668" v="3041" actId="47"/>
        <pc:sldMkLst>
          <pc:docMk/>
          <pc:sldMk cId="3186176583" sldId="500"/>
        </pc:sldMkLst>
      </pc:sldChg>
      <pc:sldChg chg="del">
        <pc:chgData name="Cesar Gamboa" userId="4c0abcc15bdc5c59" providerId="LiveId" clId="{4F905C90-E7FA-43CB-B2E4-25F90A904B72}" dt="2022-03-17T16:36:23.668" v="3041" actId="47"/>
        <pc:sldMkLst>
          <pc:docMk/>
          <pc:sldMk cId="3624358234" sldId="501"/>
        </pc:sldMkLst>
      </pc:sldChg>
      <pc:sldChg chg="del">
        <pc:chgData name="Cesar Gamboa" userId="4c0abcc15bdc5c59" providerId="LiveId" clId="{4F905C90-E7FA-43CB-B2E4-25F90A904B72}" dt="2022-03-17T16:36:23.668" v="3041" actId="47"/>
        <pc:sldMkLst>
          <pc:docMk/>
          <pc:sldMk cId="1125599407" sldId="502"/>
        </pc:sldMkLst>
      </pc:sldChg>
      <pc:sldChg chg="del">
        <pc:chgData name="Cesar Gamboa" userId="4c0abcc15bdc5c59" providerId="LiveId" clId="{4F905C90-E7FA-43CB-B2E4-25F90A904B72}" dt="2022-03-17T16:36:23.668" v="3041" actId="47"/>
        <pc:sldMkLst>
          <pc:docMk/>
          <pc:sldMk cId="953125147" sldId="503"/>
        </pc:sldMkLst>
      </pc:sldChg>
      <pc:sldChg chg="del">
        <pc:chgData name="Cesar Gamboa" userId="4c0abcc15bdc5c59" providerId="LiveId" clId="{4F905C90-E7FA-43CB-B2E4-25F90A904B72}" dt="2022-03-17T16:36:23.668" v="3041" actId="47"/>
        <pc:sldMkLst>
          <pc:docMk/>
          <pc:sldMk cId="853751385" sldId="504"/>
        </pc:sldMkLst>
      </pc:sldChg>
      <pc:sldChg chg="del">
        <pc:chgData name="Cesar Gamboa" userId="4c0abcc15bdc5c59" providerId="LiveId" clId="{4F905C90-E7FA-43CB-B2E4-25F90A904B72}" dt="2022-03-17T16:36:23.668" v="3041" actId="47"/>
        <pc:sldMkLst>
          <pc:docMk/>
          <pc:sldMk cId="3426031434" sldId="505"/>
        </pc:sldMkLst>
      </pc:sldChg>
      <pc:sldChg chg="del">
        <pc:chgData name="Cesar Gamboa" userId="4c0abcc15bdc5c59" providerId="LiveId" clId="{4F905C90-E7FA-43CB-B2E4-25F90A904B72}" dt="2022-03-17T16:36:23.668" v="3041" actId="47"/>
        <pc:sldMkLst>
          <pc:docMk/>
          <pc:sldMk cId="3591855885" sldId="506"/>
        </pc:sldMkLst>
      </pc:sldChg>
      <pc:sldChg chg="del">
        <pc:chgData name="Cesar Gamboa" userId="4c0abcc15bdc5c59" providerId="LiveId" clId="{4F905C90-E7FA-43CB-B2E4-25F90A904B72}" dt="2022-03-17T16:36:23.668" v="3041" actId="47"/>
        <pc:sldMkLst>
          <pc:docMk/>
          <pc:sldMk cId="1501848536" sldId="507"/>
        </pc:sldMkLst>
      </pc:sldChg>
      <pc:sldChg chg="del">
        <pc:chgData name="Cesar Gamboa" userId="4c0abcc15bdc5c59" providerId="LiveId" clId="{4F905C90-E7FA-43CB-B2E4-25F90A904B72}" dt="2022-03-17T16:36:23.668" v="3041" actId="47"/>
        <pc:sldMkLst>
          <pc:docMk/>
          <pc:sldMk cId="3297963778" sldId="508"/>
        </pc:sldMkLst>
      </pc:sldChg>
      <pc:sldChg chg="modSp add modNotesTx">
        <pc:chgData name="Cesar Gamboa" userId="4c0abcc15bdc5c59" providerId="LiveId" clId="{4F905C90-E7FA-43CB-B2E4-25F90A904B72}" dt="2022-03-23T18:39:58.172" v="8804" actId="20577"/>
        <pc:sldMkLst>
          <pc:docMk/>
          <pc:sldMk cId="3844948552" sldId="509"/>
        </pc:sldMkLst>
        <pc:graphicFrameChg chg="mod">
          <ac:chgData name="Cesar Gamboa" userId="4c0abcc15bdc5c59" providerId="LiveId" clId="{4F905C90-E7FA-43CB-B2E4-25F90A904B72}" dt="2022-03-17T16:34:51.415" v="3037"/>
          <ac:graphicFrameMkLst>
            <pc:docMk/>
            <pc:sldMk cId="3844948552" sldId="509"/>
            <ac:graphicFrameMk id="5" creationId="{59405A29-4A0F-429B-A6BA-2D3E9946C76A}"/>
          </ac:graphicFrameMkLst>
        </pc:graphicFrameChg>
      </pc:sldChg>
      <pc:sldChg chg="modSp add modNotesTx">
        <pc:chgData name="Cesar Gamboa" userId="4c0abcc15bdc5c59" providerId="LiveId" clId="{4F905C90-E7FA-43CB-B2E4-25F90A904B72}" dt="2022-03-23T20:56:43.268" v="11331" actId="20577"/>
        <pc:sldMkLst>
          <pc:docMk/>
          <pc:sldMk cId="1465413051" sldId="510"/>
        </pc:sldMkLst>
        <pc:graphicFrameChg chg="mod">
          <ac:chgData name="Cesar Gamboa" userId="4c0abcc15bdc5c59" providerId="LiveId" clId="{4F905C90-E7FA-43CB-B2E4-25F90A904B72}" dt="2022-03-17T16:35:02.637" v="3038"/>
          <ac:graphicFrameMkLst>
            <pc:docMk/>
            <pc:sldMk cId="1465413051" sldId="510"/>
            <ac:graphicFrameMk id="5" creationId="{59405A29-4A0F-429B-A6BA-2D3E9946C76A}"/>
          </ac:graphicFrameMkLst>
        </pc:graphicFrameChg>
      </pc:sldChg>
      <pc:sldChg chg="modSp add ord modNotesTx">
        <pc:chgData name="Cesar Gamboa" userId="4c0abcc15bdc5c59" providerId="LiveId" clId="{4F905C90-E7FA-43CB-B2E4-25F90A904B72}" dt="2022-04-19T01:37:04.548" v="16299" actId="5793"/>
        <pc:sldMkLst>
          <pc:docMk/>
          <pc:sldMk cId="1929258917" sldId="511"/>
        </pc:sldMkLst>
        <pc:graphicFrameChg chg="mod">
          <ac:chgData name="Cesar Gamboa" userId="4c0abcc15bdc5c59" providerId="LiveId" clId="{4F905C90-E7FA-43CB-B2E4-25F90A904B72}" dt="2022-03-17T16:35:07.071" v="3039"/>
          <ac:graphicFrameMkLst>
            <pc:docMk/>
            <pc:sldMk cId="1929258917" sldId="511"/>
            <ac:graphicFrameMk id="5" creationId="{59405A29-4A0F-429B-A6BA-2D3E9946C76A}"/>
          </ac:graphicFrameMkLst>
        </pc:graphicFrameChg>
      </pc:sldChg>
      <pc:sldChg chg="modSp add modNotesTx">
        <pc:chgData name="Cesar Gamboa" userId="4c0abcc15bdc5c59" providerId="LiveId" clId="{4F905C90-E7FA-43CB-B2E4-25F90A904B72}" dt="2022-03-24T16:33:03.242" v="15466" actId="20577"/>
        <pc:sldMkLst>
          <pc:docMk/>
          <pc:sldMk cId="3984515049" sldId="512"/>
        </pc:sldMkLst>
        <pc:graphicFrameChg chg="mod">
          <ac:chgData name="Cesar Gamboa" userId="4c0abcc15bdc5c59" providerId="LiveId" clId="{4F905C90-E7FA-43CB-B2E4-25F90A904B72}" dt="2022-03-17T16:35:14.413" v="3040"/>
          <ac:graphicFrameMkLst>
            <pc:docMk/>
            <pc:sldMk cId="3984515049" sldId="512"/>
            <ac:graphicFrameMk id="5" creationId="{59405A29-4A0F-429B-A6BA-2D3E9946C76A}"/>
          </ac:graphicFrameMkLst>
        </pc:graphicFrameChg>
      </pc:sldChg>
      <pc:sldChg chg="modSp add mod modNotesTx">
        <pc:chgData name="Cesar Gamboa" userId="4c0abcc15bdc5c59" providerId="LiveId" clId="{4F905C90-E7FA-43CB-B2E4-25F90A904B72}" dt="2022-04-19T01:12:56.764" v="15798" actId="20577"/>
        <pc:sldMkLst>
          <pc:docMk/>
          <pc:sldMk cId="345139172" sldId="513"/>
        </pc:sldMkLst>
        <pc:spChg chg="mod">
          <ac:chgData name="Cesar Gamboa" userId="4c0abcc15bdc5c59" providerId="LiveId" clId="{4F905C90-E7FA-43CB-B2E4-25F90A904B72}" dt="2022-03-17T14:13:15.618" v="633" actId="20577"/>
          <ac:spMkLst>
            <pc:docMk/>
            <pc:sldMk cId="345139172" sldId="513"/>
            <ac:spMk id="5" creationId="{8AD2E63C-40F7-4CF4-BE57-F002221AABF4}"/>
          </ac:spMkLst>
        </pc:spChg>
        <pc:spChg chg="mod">
          <ac:chgData name="Cesar Gamboa" userId="4c0abcc15bdc5c59" providerId="LiveId" clId="{4F905C90-E7FA-43CB-B2E4-25F90A904B72}" dt="2022-04-19T01:08:43.020" v="15767" actId="20577"/>
          <ac:spMkLst>
            <pc:docMk/>
            <pc:sldMk cId="345139172" sldId="513"/>
            <ac:spMk id="6" creationId="{F3317B3A-F74B-4C4D-837E-EF535894307C}"/>
          </ac:spMkLst>
        </pc:spChg>
      </pc:sldChg>
      <pc:sldChg chg="modSp add mod ord modNotesTx">
        <pc:chgData name="Cesar Gamboa" userId="4c0abcc15bdc5c59" providerId="LiveId" clId="{4F905C90-E7FA-43CB-B2E4-25F90A904B72}" dt="2022-03-23T18:29:45.164" v="8036" actId="20577"/>
        <pc:sldMkLst>
          <pc:docMk/>
          <pc:sldMk cId="798828114" sldId="514"/>
        </pc:sldMkLst>
        <pc:spChg chg="mod">
          <ac:chgData name="Cesar Gamboa" userId="4c0abcc15bdc5c59" providerId="LiveId" clId="{4F905C90-E7FA-43CB-B2E4-25F90A904B72}" dt="2022-03-17T15:39:52.780" v="823" actId="20577"/>
          <ac:spMkLst>
            <pc:docMk/>
            <pc:sldMk cId="798828114" sldId="514"/>
            <ac:spMk id="5" creationId="{8AD2E63C-40F7-4CF4-BE57-F002221AABF4}"/>
          </ac:spMkLst>
        </pc:spChg>
        <pc:spChg chg="mod">
          <ac:chgData name="Cesar Gamboa" userId="4c0abcc15bdc5c59" providerId="LiveId" clId="{4F905C90-E7FA-43CB-B2E4-25F90A904B72}" dt="2022-03-17T15:43:33.277" v="951" actId="120"/>
          <ac:spMkLst>
            <pc:docMk/>
            <pc:sldMk cId="798828114" sldId="514"/>
            <ac:spMk id="7" creationId="{AC6B0F61-7EBD-4F5E-9FCC-DDF2A6316994}"/>
          </ac:spMkLst>
        </pc:spChg>
      </pc:sldChg>
      <pc:sldChg chg="modSp add mod ord modNotesTx">
        <pc:chgData name="Cesar Gamboa" userId="4c0abcc15bdc5c59" providerId="LiveId" clId="{4F905C90-E7FA-43CB-B2E4-25F90A904B72}" dt="2022-04-19T01:15:49.849" v="15910" actId="20577"/>
        <pc:sldMkLst>
          <pc:docMk/>
          <pc:sldMk cId="1598524577" sldId="515"/>
        </pc:sldMkLst>
        <pc:spChg chg="mod">
          <ac:chgData name="Cesar Gamboa" userId="4c0abcc15bdc5c59" providerId="LiveId" clId="{4F905C90-E7FA-43CB-B2E4-25F90A904B72}" dt="2022-03-17T15:46:49.986" v="1088" actId="20577"/>
          <ac:spMkLst>
            <pc:docMk/>
            <pc:sldMk cId="1598524577" sldId="515"/>
            <ac:spMk id="5" creationId="{8AD2E63C-40F7-4CF4-BE57-F002221AABF4}"/>
          </ac:spMkLst>
        </pc:spChg>
        <pc:spChg chg="mod">
          <ac:chgData name="Cesar Gamboa" userId="4c0abcc15bdc5c59" providerId="LiveId" clId="{4F905C90-E7FA-43CB-B2E4-25F90A904B72}" dt="2022-03-23T16:58:05.279" v="3326" actId="20577"/>
          <ac:spMkLst>
            <pc:docMk/>
            <pc:sldMk cId="1598524577" sldId="515"/>
            <ac:spMk id="6" creationId="{F3317B3A-F74B-4C4D-837E-EF535894307C}"/>
          </ac:spMkLst>
        </pc:spChg>
      </pc:sldChg>
      <pc:sldChg chg="modSp add del mod">
        <pc:chgData name="Cesar Gamboa" userId="4c0abcc15bdc5c59" providerId="LiveId" clId="{4F905C90-E7FA-43CB-B2E4-25F90A904B72}" dt="2022-03-23T16:58:30.282" v="3327" actId="2696"/>
        <pc:sldMkLst>
          <pc:docMk/>
          <pc:sldMk cId="578645821" sldId="516"/>
        </pc:sldMkLst>
        <pc:spChg chg="mod">
          <ac:chgData name="Cesar Gamboa" userId="4c0abcc15bdc5c59" providerId="LiveId" clId="{4F905C90-E7FA-43CB-B2E4-25F90A904B72}" dt="2022-03-17T15:49:31.484" v="1198" actId="20577"/>
          <ac:spMkLst>
            <pc:docMk/>
            <pc:sldMk cId="578645821" sldId="516"/>
            <ac:spMk id="5" creationId="{8AD2E63C-40F7-4CF4-BE57-F002221AABF4}"/>
          </ac:spMkLst>
        </pc:spChg>
        <pc:spChg chg="mod">
          <ac:chgData name="Cesar Gamboa" userId="4c0abcc15bdc5c59" providerId="LiveId" clId="{4F905C90-E7FA-43CB-B2E4-25F90A904B72}" dt="2022-03-17T15:54:03.346" v="1569" actId="20577"/>
          <ac:spMkLst>
            <pc:docMk/>
            <pc:sldMk cId="578645821" sldId="516"/>
            <ac:spMk id="6" creationId="{F3317B3A-F74B-4C4D-837E-EF535894307C}"/>
          </ac:spMkLst>
        </pc:spChg>
      </pc:sldChg>
      <pc:sldChg chg="del">
        <pc:chgData name="Cesar Gamboa" userId="4c0abcc15bdc5c59" providerId="LiveId" clId="{4F905C90-E7FA-43CB-B2E4-25F90A904B72}" dt="2022-03-17T13:19:58.942" v="3" actId="18676"/>
        <pc:sldMkLst>
          <pc:docMk/>
          <pc:sldMk cId="2757850973" sldId="516"/>
        </pc:sldMkLst>
      </pc:sldChg>
      <pc:sldChg chg="del">
        <pc:chgData name="Cesar Gamboa" userId="4c0abcc15bdc5c59" providerId="LiveId" clId="{4F905C90-E7FA-43CB-B2E4-25F90A904B72}" dt="2022-03-17T13:19:58.942" v="3" actId="18676"/>
        <pc:sldMkLst>
          <pc:docMk/>
          <pc:sldMk cId="239703763" sldId="517"/>
        </pc:sldMkLst>
      </pc:sldChg>
      <pc:sldChg chg="modSp add mod ord modNotesTx">
        <pc:chgData name="Cesar Gamboa" userId="4c0abcc15bdc5c59" providerId="LiveId" clId="{4F905C90-E7FA-43CB-B2E4-25F90A904B72}" dt="2022-04-19T01:18:40.388" v="15930" actId="20577"/>
        <pc:sldMkLst>
          <pc:docMk/>
          <pc:sldMk cId="3499608963" sldId="517"/>
        </pc:sldMkLst>
        <pc:spChg chg="mod">
          <ac:chgData name="Cesar Gamboa" userId="4c0abcc15bdc5c59" providerId="LiveId" clId="{4F905C90-E7FA-43CB-B2E4-25F90A904B72}" dt="2022-03-17T16:00:12.169" v="1838" actId="20577"/>
          <ac:spMkLst>
            <pc:docMk/>
            <pc:sldMk cId="3499608963" sldId="517"/>
            <ac:spMk id="5" creationId="{8AD2E63C-40F7-4CF4-BE57-F002221AABF4}"/>
          </ac:spMkLst>
        </pc:spChg>
        <pc:spChg chg="mod">
          <ac:chgData name="Cesar Gamboa" userId="4c0abcc15bdc5c59" providerId="LiveId" clId="{4F905C90-E7FA-43CB-B2E4-25F90A904B72}" dt="2022-03-17T17:02:37.938" v="3261" actId="20577"/>
          <ac:spMkLst>
            <pc:docMk/>
            <pc:sldMk cId="3499608963" sldId="517"/>
            <ac:spMk id="6" creationId="{F3317B3A-F74B-4C4D-837E-EF535894307C}"/>
          </ac:spMkLst>
        </pc:spChg>
      </pc:sldChg>
      <pc:sldChg chg="modSp add mod modNotesTx">
        <pc:chgData name="Cesar Gamboa" userId="4c0abcc15bdc5c59" providerId="LiveId" clId="{4F905C90-E7FA-43CB-B2E4-25F90A904B72}" dt="2022-04-19T01:24:52.431" v="15974" actId="20577"/>
        <pc:sldMkLst>
          <pc:docMk/>
          <pc:sldMk cId="668087185" sldId="518"/>
        </pc:sldMkLst>
        <pc:spChg chg="mod">
          <ac:chgData name="Cesar Gamboa" userId="4c0abcc15bdc5c59" providerId="LiveId" clId="{4F905C90-E7FA-43CB-B2E4-25F90A904B72}" dt="2022-03-17T16:00:35.747" v="1852" actId="20577"/>
          <ac:spMkLst>
            <pc:docMk/>
            <pc:sldMk cId="668087185" sldId="518"/>
            <ac:spMk id="5" creationId="{8AD2E63C-40F7-4CF4-BE57-F002221AABF4}"/>
          </ac:spMkLst>
        </pc:spChg>
        <pc:spChg chg="mod">
          <ac:chgData name="Cesar Gamboa" userId="4c0abcc15bdc5c59" providerId="LiveId" clId="{4F905C90-E7FA-43CB-B2E4-25F90A904B72}" dt="2022-03-17T17:04:06.377" v="3267"/>
          <ac:spMkLst>
            <pc:docMk/>
            <pc:sldMk cId="668087185" sldId="518"/>
            <ac:spMk id="6" creationId="{F3317B3A-F74B-4C4D-837E-EF535894307C}"/>
          </ac:spMkLst>
        </pc:spChg>
      </pc:sldChg>
      <pc:sldChg chg="del">
        <pc:chgData name="Cesar Gamboa" userId="4c0abcc15bdc5c59" providerId="LiveId" clId="{4F905C90-E7FA-43CB-B2E4-25F90A904B72}" dt="2022-03-17T13:19:58.942" v="3" actId="18676"/>
        <pc:sldMkLst>
          <pc:docMk/>
          <pc:sldMk cId="2453824922" sldId="518"/>
        </pc:sldMkLst>
      </pc:sldChg>
      <pc:sldChg chg="modSp add mod ord modNotesTx">
        <pc:chgData name="Cesar Gamboa" userId="4c0abcc15bdc5c59" providerId="LiveId" clId="{4F905C90-E7FA-43CB-B2E4-25F90A904B72}" dt="2022-04-19T01:29:45.884" v="16107" actId="6549"/>
        <pc:sldMkLst>
          <pc:docMk/>
          <pc:sldMk cId="2513563064" sldId="519"/>
        </pc:sldMkLst>
        <pc:spChg chg="mod">
          <ac:chgData name="Cesar Gamboa" userId="4c0abcc15bdc5c59" providerId="LiveId" clId="{4F905C90-E7FA-43CB-B2E4-25F90A904B72}" dt="2022-03-17T16:11:57.564" v="2190" actId="20577"/>
          <ac:spMkLst>
            <pc:docMk/>
            <pc:sldMk cId="2513563064" sldId="519"/>
            <ac:spMk id="5" creationId="{8AD2E63C-40F7-4CF4-BE57-F002221AABF4}"/>
          </ac:spMkLst>
        </pc:spChg>
        <pc:spChg chg="mod">
          <ac:chgData name="Cesar Gamboa" userId="4c0abcc15bdc5c59" providerId="LiveId" clId="{4F905C90-E7FA-43CB-B2E4-25F90A904B72}" dt="2022-03-17T16:21:33.016" v="2607" actId="20577"/>
          <ac:spMkLst>
            <pc:docMk/>
            <pc:sldMk cId="2513563064" sldId="519"/>
            <ac:spMk id="6" creationId="{F3317B3A-F74B-4C4D-837E-EF535894307C}"/>
          </ac:spMkLst>
        </pc:spChg>
      </pc:sldChg>
      <pc:sldChg chg="del">
        <pc:chgData name="Cesar Gamboa" userId="4c0abcc15bdc5c59" providerId="LiveId" clId="{4F905C90-E7FA-43CB-B2E4-25F90A904B72}" dt="2022-03-17T13:19:58.942" v="3" actId="18676"/>
        <pc:sldMkLst>
          <pc:docMk/>
          <pc:sldMk cId="2923863228" sldId="519"/>
        </pc:sldMkLst>
      </pc:sldChg>
      <pc:sldChg chg="modSp add mod modNotesTx">
        <pc:chgData name="Cesar Gamboa" userId="4c0abcc15bdc5c59" providerId="LiveId" clId="{4F905C90-E7FA-43CB-B2E4-25F90A904B72}" dt="2022-04-19T01:36:04.930" v="16264" actId="6549"/>
        <pc:sldMkLst>
          <pc:docMk/>
          <pc:sldMk cId="1757685010" sldId="520"/>
        </pc:sldMkLst>
        <pc:spChg chg="mod">
          <ac:chgData name="Cesar Gamboa" userId="4c0abcc15bdc5c59" providerId="LiveId" clId="{4F905C90-E7FA-43CB-B2E4-25F90A904B72}" dt="2022-03-17T16:21:50.712" v="2615" actId="20577"/>
          <ac:spMkLst>
            <pc:docMk/>
            <pc:sldMk cId="1757685010" sldId="520"/>
            <ac:spMk id="5" creationId="{8AD2E63C-40F7-4CF4-BE57-F002221AABF4}"/>
          </ac:spMkLst>
        </pc:spChg>
        <pc:spChg chg="mod">
          <ac:chgData name="Cesar Gamboa" userId="4c0abcc15bdc5c59" providerId="LiveId" clId="{4F905C90-E7FA-43CB-B2E4-25F90A904B72}" dt="2022-03-23T16:59:01.115" v="3336" actId="20577"/>
          <ac:spMkLst>
            <pc:docMk/>
            <pc:sldMk cId="1757685010" sldId="520"/>
            <ac:spMk id="6" creationId="{F3317B3A-F74B-4C4D-837E-EF535894307C}"/>
          </ac:spMkLst>
        </pc:spChg>
      </pc:sldChg>
      <pc:sldChg chg="del">
        <pc:chgData name="Cesar Gamboa" userId="4c0abcc15bdc5c59" providerId="LiveId" clId="{4F905C90-E7FA-43CB-B2E4-25F90A904B72}" dt="2022-03-17T13:19:58.942" v="3" actId="18676"/>
        <pc:sldMkLst>
          <pc:docMk/>
          <pc:sldMk cId="2465698091" sldId="520"/>
        </pc:sldMkLst>
      </pc:sldChg>
      <pc:sldChg chg="modSp add mod modNotesTx">
        <pc:chgData name="Cesar Gamboa" userId="4c0abcc15bdc5c59" providerId="LiveId" clId="{4F905C90-E7FA-43CB-B2E4-25F90A904B72}" dt="2022-04-19T01:37:52.447" v="16354" actId="20577"/>
        <pc:sldMkLst>
          <pc:docMk/>
          <pc:sldMk cId="1467256678" sldId="521"/>
        </pc:sldMkLst>
        <pc:spChg chg="mod">
          <ac:chgData name="Cesar Gamboa" userId="4c0abcc15bdc5c59" providerId="LiveId" clId="{4F905C90-E7FA-43CB-B2E4-25F90A904B72}" dt="2022-03-23T17:00:41.709" v="3386" actId="20577"/>
          <ac:spMkLst>
            <pc:docMk/>
            <pc:sldMk cId="1467256678" sldId="521"/>
            <ac:spMk id="5" creationId="{8AD2E63C-40F7-4CF4-BE57-F002221AABF4}"/>
          </ac:spMkLst>
        </pc:spChg>
        <pc:spChg chg="mod">
          <ac:chgData name="Cesar Gamboa" userId="4c0abcc15bdc5c59" providerId="LiveId" clId="{4F905C90-E7FA-43CB-B2E4-25F90A904B72}" dt="2022-03-24T16:35:13.553" v="15496" actId="20577"/>
          <ac:spMkLst>
            <pc:docMk/>
            <pc:sldMk cId="1467256678" sldId="521"/>
            <ac:spMk id="6" creationId="{F3317B3A-F74B-4C4D-837E-EF535894307C}"/>
          </ac:spMkLst>
        </pc:spChg>
      </pc:sldChg>
      <pc:sldChg chg="del">
        <pc:chgData name="Cesar Gamboa" userId="4c0abcc15bdc5c59" providerId="LiveId" clId="{4F905C90-E7FA-43CB-B2E4-25F90A904B72}" dt="2022-03-17T13:19:58.942" v="3" actId="18676"/>
        <pc:sldMkLst>
          <pc:docMk/>
          <pc:sldMk cId="1931943926" sldId="521"/>
        </pc:sldMkLst>
      </pc:sldChg>
      <pc:sldChg chg="addSp delSp modSp add mod ord">
        <pc:chgData name="Cesar Gamboa" userId="4c0abcc15bdc5c59" providerId="LiveId" clId="{4F905C90-E7FA-43CB-B2E4-25F90A904B72}" dt="2022-03-17T16:34:13.482" v="2994" actId="14100"/>
        <pc:sldMkLst>
          <pc:docMk/>
          <pc:sldMk cId="3690948812" sldId="522"/>
        </pc:sldMkLst>
        <pc:spChg chg="add del mod">
          <ac:chgData name="Cesar Gamboa" userId="4c0abcc15bdc5c59" providerId="LiveId" clId="{4F905C90-E7FA-43CB-B2E4-25F90A904B72}" dt="2022-03-17T16:33:47.576" v="2987" actId="931"/>
          <ac:spMkLst>
            <pc:docMk/>
            <pc:sldMk cId="3690948812" sldId="522"/>
            <ac:spMk id="4" creationId="{0E44A3E9-4845-4B0E-900F-23E25DD36E86}"/>
          </ac:spMkLst>
        </pc:spChg>
        <pc:spChg chg="mod">
          <ac:chgData name="Cesar Gamboa" userId="4c0abcc15bdc5c59" providerId="LiveId" clId="{4F905C90-E7FA-43CB-B2E4-25F90A904B72}" dt="2022-03-17T16:28:01.210" v="2983" actId="20577"/>
          <ac:spMkLst>
            <pc:docMk/>
            <pc:sldMk cId="3690948812" sldId="522"/>
            <ac:spMk id="5" creationId="{8AD2E63C-40F7-4CF4-BE57-F002221AABF4}"/>
          </ac:spMkLst>
        </pc:spChg>
        <pc:spChg chg="del">
          <ac:chgData name="Cesar Gamboa" userId="4c0abcc15bdc5c59" providerId="LiveId" clId="{4F905C90-E7FA-43CB-B2E4-25F90A904B72}" dt="2022-03-17T16:33:20.032" v="2984" actId="478"/>
          <ac:spMkLst>
            <pc:docMk/>
            <pc:sldMk cId="3690948812" sldId="522"/>
            <ac:spMk id="6" creationId="{F3317B3A-F74B-4C4D-837E-EF535894307C}"/>
          </ac:spMkLst>
        </pc:spChg>
        <pc:spChg chg="add del mod">
          <ac:chgData name="Cesar Gamboa" userId="4c0abcc15bdc5c59" providerId="LiveId" clId="{4F905C90-E7FA-43CB-B2E4-25F90A904B72}" dt="2022-03-17T16:33:23.181" v="2986" actId="478"/>
          <ac:spMkLst>
            <pc:docMk/>
            <pc:sldMk cId="3690948812" sldId="522"/>
            <ac:spMk id="8" creationId="{D533E7D4-5CE6-4832-8005-6F80978CCF66}"/>
          </ac:spMkLst>
        </pc:spChg>
        <pc:picChg chg="add mod">
          <ac:chgData name="Cesar Gamboa" userId="4c0abcc15bdc5c59" providerId="LiveId" clId="{4F905C90-E7FA-43CB-B2E4-25F90A904B72}" dt="2022-03-17T16:34:13.482" v="2994" actId="14100"/>
          <ac:picMkLst>
            <pc:docMk/>
            <pc:sldMk cId="3690948812" sldId="522"/>
            <ac:picMk id="10" creationId="{D96863C0-9D84-43D0-8AB3-1EDB109B2D56}"/>
          </ac:picMkLst>
        </pc:picChg>
        <pc:picChg chg="add del">
          <ac:chgData name="Cesar Gamboa" userId="4c0abcc15bdc5c59" providerId="LiveId" clId="{4F905C90-E7FA-43CB-B2E4-25F90A904B72}" dt="2022-03-17T16:33:23.181" v="2986" actId="478"/>
          <ac:picMkLst>
            <pc:docMk/>
            <pc:sldMk cId="3690948812" sldId="522"/>
            <ac:picMk id="16" creationId="{22FB2237-B866-4C19-BF30-A9BFA8E15C02}"/>
          </ac:picMkLst>
        </pc:picChg>
      </pc:sldChg>
      <pc:sldChg chg="del">
        <pc:chgData name="Cesar Gamboa" userId="4c0abcc15bdc5c59" providerId="LiveId" clId="{4F905C90-E7FA-43CB-B2E4-25F90A904B72}" dt="2022-03-17T13:19:58.942" v="3" actId="18676"/>
        <pc:sldMkLst>
          <pc:docMk/>
          <pc:sldMk cId="3844953786" sldId="522"/>
        </pc:sldMkLst>
      </pc:sldChg>
      <pc:sldChg chg="del">
        <pc:chgData name="Cesar Gamboa" userId="4c0abcc15bdc5c59" providerId="LiveId" clId="{4F905C90-E7FA-43CB-B2E4-25F90A904B72}" dt="2022-03-17T13:19:58.942" v="3" actId="18676"/>
        <pc:sldMkLst>
          <pc:docMk/>
          <pc:sldMk cId="121177873" sldId="523"/>
        </pc:sldMkLst>
      </pc:sldChg>
      <pc:sldChg chg="modSp add del mod">
        <pc:chgData name="Cesar Gamboa" userId="4c0abcc15bdc5c59" providerId="LiveId" clId="{4F905C90-E7FA-43CB-B2E4-25F90A904B72}" dt="2022-03-17T17:10:28.731" v="3295" actId="47"/>
        <pc:sldMkLst>
          <pc:docMk/>
          <pc:sldMk cId="2193929174" sldId="523"/>
        </pc:sldMkLst>
        <pc:spChg chg="mod">
          <ac:chgData name="Cesar Gamboa" userId="4c0abcc15bdc5c59" providerId="LiveId" clId="{4F905C90-E7FA-43CB-B2E4-25F90A904B72}" dt="2022-03-17T17:10:00.973" v="3288" actId="21"/>
          <ac:spMkLst>
            <pc:docMk/>
            <pc:sldMk cId="2193929174" sldId="523"/>
            <ac:spMk id="7" creationId="{AC6B0F61-7EBD-4F5E-9FCC-DDF2A6316994}"/>
          </ac:spMkLst>
        </pc:spChg>
      </pc:sldChg>
      <pc:sldChg chg="addSp delSp modSp add mod modNotesTx">
        <pc:chgData name="Cesar Gamboa" userId="4c0abcc15bdc5c59" providerId="LiveId" clId="{4F905C90-E7FA-43CB-B2E4-25F90A904B72}" dt="2022-04-19T01:39:21.121" v="16471" actId="20577"/>
        <pc:sldMkLst>
          <pc:docMk/>
          <pc:sldMk cId="2651627831" sldId="523"/>
        </pc:sldMkLst>
        <pc:spChg chg="add del mod">
          <ac:chgData name="Cesar Gamboa" userId="4c0abcc15bdc5c59" providerId="LiveId" clId="{4F905C90-E7FA-43CB-B2E4-25F90A904B72}" dt="2022-03-24T16:29:40.791" v="15011"/>
          <ac:spMkLst>
            <pc:docMk/>
            <pc:sldMk cId="2651627831" sldId="523"/>
            <ac:spMk id="4" creationId="{97970026-3BAE-4553-B8FC-F15E4EE8B850}"/>
          </ac:spMkLst>
        </pc:spChg>
        <pc:spChg chg="mod">
          <ac:chgData name="Cesar Gamboa" userId="4c0abcc15bdc5c59" providerId="LiveId" clId="{4F905C90-E7FA-43CB-B2E4-25F90A904B72}" dt="2022-03-24T16:35:04.806" v="15487" actId="20577"/>
          <ac:spMkLst>
            <pc:docMk/>
            <pc:sldMk cId="2651627831" sldId="523"/>
            <ac:spMk id="5" creationId="{8AD2E63C-40F7-4CF4-BE57-F002221AABF4}"/>
          </ac:spMkLst>
        </pc:spChg>
        <pc:spChg chg="del">
          <ac:chgData name="Cesar Gamboa" userId="4c0abcc15bdc5c59" providerId="LiveId" clId="{4F905C90-E7FA-43CB-B2E4-25F90A904B72}" dt="2022-03-24T16:22:43.234" v="14984" actId="478"/>
          <ac:spMkLst>
            <pc:docMk/>
            <pc:sldMk cId="2651627831" sldId="523"/>
            <ac:spMk id="6" creationId="{F3317B3A-F74B-4C4D-837E-EF535894307C}"/>
          </ac:spMkLst>
        </pc:spChg>
        <pc:graphicFrameChg chg="add del mod modGraphic">
          <ac:chgData name="Cesar Gamboa" userId="4c0abcc15bdc5c59" providerId="LiveId" clId="{4F905C90-E7FA-43CB-B2E4-25F90A904B72}" dt="2022-03-24T16:23:50.060" v="14990"/>
          <ac:graphicFrameMkLst>
            <pc:docMk/>
            <pc:sldMk cId="2651627831" sldId="523"/>
            <ac:graphicFrameMk id="7" creationId="{66383BFC-1418-4C95-BEEF-46426549981A}"/>
          </ac:graphicFrameMkLst>
        </pc:graphicFrameChg>
        <pc:graphicFrameChg chg="add del mod modGraphic">
          <ac:chgData name="Cesar Gamboa" userId="4c0abcc15bdc5c59" providerId="LiveId" clId="{4F905C90-E7FA-43CB-B2E4-25F90A904B72}" dt="2022-03-24T16:25:25.619" v="15002"/>
          <ac:graphicFrameMkLst>
            <pc:docMk/>
            <pc:sldMk cId="2651627831" sldId="523"/>
            <ac:graphicFrameMk id="9" creationId="{84CE4C2B-A473-4E1E-9393-08436A7129BB}"/>
          </ac:graphicFrameMkLst>
        </pc:graphicFrameChg>
        <pc:graphicFrameChg chg="add del mod modGraphic">
          <ac:chgData name="Cesar Gamboa" userId="4c0abcc15bdc5c59" providerId="LiveId" clId="{4F905C90-E7FA-43CB-B2E4-25F90A904B72}" dt="2022-03-24T16:27:37.772" v="15010"/>
          <ac:graphicFrameMkLst>
            <pc:docMk/>
            <pc:sldMk cId="2651627831" sldId="523"/>
            <ac:graphicFrameMk id="10" creationId="{69CA149A-5C72-490D-9FB5-1F7517A06230}"/>
          </ac:graphicFrameMkLst>
        </pc:graphicFrameChg>
        <pc:graphicFrameChg chg="add mod modGraphic">
          <ac:chgData name="Cesar Gamboa" userId="4c0abcc15bdc5c59" providerId="LiveId" clId="{4F905C90-E7FA-43CB-B2E4-25F90A904B72}" dt="2022-03-24T16:29:46.776" v="15013" actId="14100"/>
          <ac:graphicFrameMkLst>
            <pc:docMk/>
            <pc:sldMk cId="2651627831" sldId="523"/>
            <ac:graphicFrameMk id="11" creationId="{DAA67B2A-FBC5-4812-9F92-415A712F9490}"/>
          </ac:graphicFrameMkLst>
        </pc:graphicFrameChg>
        <pc:picChg chg="add del mod">
          <ac:chgData name="Cesar Gamboa" userId="4c0abcc15bdc5c59" providerId="LiveId" clId="{4F905C90-E7FA-43CB-B2E4-25F90A904B72}" dt="2022-03-24T16:24:52.476" v="14996"/>
          <ac:picMkLst>
            <pc:docMk/>
            <pc:sldMk cId="2651627831" sldId="523"/>
            <ac:picMk id="8" creationId="{B7291978-A4E8-4382-A383-00873B7F62CE}"/>
          </ac:picMkLst>
        </pc:picChg>
      </pc:sldChg>
      <pc:sldChg chg="del">
        <pc:chgData name="Cesar Gamboa" userId="4c0abcc15bdc5c59" providerId="LiveId" clId="{4F905C90-E7FA-43CB-B2E4-25F90A904B72}" dt="2022-03-17T13:19:58.942" v="3" actId="18676"/>
        <pc:sldMkLst>
          <pc:docMk/>
          <pc:sldMk cId="1303268073" sldId="524"/>
        </pc:sldMkLst>
      </pc:sldChg>
      <pc:sldChg chg="del">
        <pc:chgData name="Cesar Gamboa" userId="4c0abcc15bdc5c59" providerId="LiveId" clId="{4F905C90-E7FA-43CB-B2E4-25F90A904B72}" dt="2022-03-17T13:19:58.942" v="3" actId="18676"/>
        <pc:sldMkLst>
          <pc:docMk/>
          <pc:sldMk cId="2821813691" sldId="525"/>
        </pc:sldMkLst>
      </pc:sldChg>
      <pc:sldChg chg="del">
        <pc:chgData name="Cesar Gamboa" userId="4c0abcc15bdc5c59" providerId="LiveId" clId="{4F905C90-E7FA-43CB-B2E4-25F90A904B72}" dt="2022-03-17T13:19:58.942" v="3" actId="18676"/>
        <pc:sldMkLst>
          <pc:docMk/>
          <pc:sldMk cId="1922479870" sldId="526"/>
        </pc:sldMkLst>
      </pc:sldChg>
      <pc:sldChg chg="del">
        <pc:chgData name="Cesar Gamboa" userId="4c0abcc15bdc5c59" providerId="LiveId" clId="{4F905C90-E7FA-43CB-B2E4-25F90A904B72}" dt="2022-03-17T13:19:58.942" v="3" actId="18676"/>
        <pc:sldMkLst>
          <pc:docMk/>
          <pc:sldMk cId="170874110" sldId="527"/>
        </pc:sldMkLst>
      </pc:sldChg>
      <pc:sldChg chg="del">
        <pc:chgData name="Cesar Gamboa" userId="4c0abcc15bdc5c59" providerId="LiveId" clId="{4F905C90-E7FA-43CB-B2E4-25F90A904B72}" dt="2022-03-17T13:19:21.704" v="0" actId="18676"/>
        <pc:sldMkLst>
          <pc:docMk/>
          <pc:sldMk cId="2094712237" sldId="528"/>
        </pc:sldMkLst>
      </pc:sldChg>
      <pc:sldChg chg="del">
        <pc:chgData name="Cesar Gamboa" userId="4c0abcc15bdc5c59" providerId="LiveId" clId="{4F905C90-E7FA-43CB-B2E4-25F90A904B72}" dt="2022-03-17T13:19:58.942" v="3" actId="18676"/>
        <pc:sldMkLst>
          <pc:docMk/>
          <pc:sldMk cId="819713036" sldId="529"/>
        </pc:sldMkLst>
      </pc:sldChg>
      <pc:sldChg chg="del">
        <pc:chgData name="Cesar Gamboa" userId="4c0abcc15bdc5c59" providerId="LiveId" clId="{4F905C90-E7FA-43CB-B2E4-25F90A904B72}" dt="2022-03-17T13:19:47.429" v="2" actId="18676"/>
        <pc:sldMkLst>
          <pc:docMk/>
          <pc:sldMk cId="3558971917" sldId="530"/>
        </pc:sldMkLst>
      </pc:sldChg>
      <pc:sldChg chg="del">
        <pc:chgData name="Cesar Gamboa" userId="4c0abcc15bdc5c59" providerId="LiveId" clId="{4F905C90-E7FA-43CB-B2E4-25F90A904B72}" dt="2022-03-17T13:19:47.429" v="2" actId="18676"/>
        <pc:sldMkLst>
          <pc:docMk/>
          <pc:sldMk cId="1888127902" sldId="535"/>
        </pc:sldMkLst>
      </pc:sldChg>
      <pc:sldChg chg="del">
        <pc:chgData name="Cesar Gamboa" userId="4c0abcc15bdc5c59" providerId="LiveId" clId="{4F905C90-E7FA-43CB-B2E4-25F90A904B72}" dt="2022-03-17T13:19:47.429" v="2" actId="18676"/>
        <pc:sldMkLst>
          <pc:docMk/>
          <pc:sldMk cId="2148695695" sldId="536"/>
        </pc:sldMkLst>
      </pc:sldChg>
      <pc:sldChg chg="del">
        <pc:chgData name="Cesar Gamboa" userId="4c0abcc15bdc5c59" providerId="LiveId" clId="{4F905C90-E7FA-43CB-B2E4-25F90A904B72}" dt="2022-03-17T13:19:47.429" v="2" actId="18676"/>
        <pc:sldMkLst>
          <pc:docMk/>
          <pc:sldMk cId="3154586829" sldId="537"/>
        </pc:sldMkLst>
      </pc:sldChg>
      <pc:sldChg chg="del">
        <pc:chgData name="Cesar Gamboa" userId="4c0abcc15bdc5c59" providerId="LiveId" clId="{4F905C90-E7FA-43CB-B2E4-25F90A904B72}" dt="2022-03-17T13:19:47.429" v="2" actId="18676"/>
        <pc:sldMkLst>
          <pc:docMk/>
          <pc:sldMk cId="3478314517" sldId="538"/>
        </pc:sldMkLst>
      </pc:sldChg>
      <pc:sldChg chg="del">
        <pc:chgData name="Cesar Gamboa" userId="4c0abcc15bdc5c59" providerId="LiveId" clId="{4F905C90-E7FA-43CB-B2E4-25F90A904B72}" dt="2022-03-17T13:19:47.429" v="2" actId="18676"/>
        <pc:sldMkLst>
          <pc:docMk/>
          <pc:sldMk cId="4071496652" sldId="539"/>
        </pc:sldMkLst>
      </pc:sldChg>
      <pc:sldChg chg="del">
        <pc:chgData name="Cesar Gamboa" userId="4c0abcc15bdc5c59" providerId="LiveId" clId="{4F905C90-E7FA-43CB-B2E4-25F90A904B72}" dt="2022-03-17T13:19:47.429" v="2" actId="18676"/>
        <pc:sldMkLst>
          <pc:docMk/>
          <pc:sldMk cId="2739746129" sldId="540"/>
        </pc:sldMkLst>
      </pc:sldChg>
      <pc:sldChg chg="del">
        <pc:chgData name="Cesar Gamboa" userId="4c0abcc15bdc5c59" providerId="LiveId" clId="{4F905C90-E7FA-43CB-B2E4-25F90A904B72}" dt="2022-03-17T13:19:47.429" v="2" actId="18676"/>
        <pc:sldMkLst>
          <pc:docMk/>
          <pc:sldMk cId="1508011608" sldId="541"/>
        </pc:sldMkLst>
      </pc:sldChg>
      <pc:sldChg chg="del">
        <pc:chgData name="Cesar Gamboa" userId="4c0abcc15bdc5c59" providerId="LiveId" clId="{4F905C90-E7FA-43CB-B2E4-25F90A904B72}" dt="2022-03-17T13:19:47.429" v="2" actId="18676"/>
        <pc:sldMkLst>
          <pc:docMk/>
          <pc:sldMk cId="598743296" sldId="542"/>
        </pc:sldMkLst>
      </pc:sldChg>
      <pc:sldChg chg="del">
        <pc:chgData name="Cesar Gamboa" userId="4c0abcc15bdc5c59" providerId="LiveId" clId="{4F905C90-E7FA-43CB-B2E4-25F90A904B72}" dt="2022-03-17T13:19:47.429" v="2" actId="18676"/>
        <pc:sldMkLst>
          <pc:docMk/>
          <pc:sldMk cId="2002343091" sldId="543"/>
        </pc:sldMkLst>
      </pc:sldChg>
      <pc:sldChg chg="del">
        <pc:chgData name="Cesar Gamboa" userId="4c0abcc15bdc5c59" providerId="LiveId" clId="{4F905C90-E7FA-43CB-B2E4-25F90A904B72}" dt="2022-03-17T13:19:47.429" v="2" actId="18676"/>
        <pc:sldMkLst>
          <pc:docMk/>
          <pc:sldMk cId="154468213" sldId="544"/>
        </pc:sldMkLst>
      </pc:sldChg>
      <pc:sldChg chg="del">
        <pc:chgData name="Cesar Gamboa" userId="4c0abcc15bdc5c59" providerId="LiveId" clId="{4F905C90-E7FA-43CB-B2E4-25F90A904B72}" dt="2022-03-17T13:19:47.429" v="2" actId="18676"/>
        <pc:sldMkLst>
          <pc:docMk/>
          <pc:sldMk cId="545705328" sldId="545"/>
        </pc:sldMkLst>
      </pc:sldChg>
      <pc:sldChg chg="del">
        <pc:chgData name="Cesar Gamboa" userId="4c0abcc15bdc5c59" providerId="LiveId" clId="{4F905C90-E7FA-43CB-B2E4-25F90A904B72}" dt="2022-03-17T13:19:47.429" v="2" actId="18676"/>
        <pc:sldMkLst>
          <pc:docMk/>
          <pc:sldMk cId="4204170442" sldId="546"/>
        </pc:sldMkLst>
      </pc:sldChg>
      <pc:sldChg chg="del">
        <pc:chgData name="Cesar Gamboa" userId="4c0abcc15bdc5c59" providerId="LiveId" clId="{4F905C90-E7FA-43CB-B2E4-25F90A904B72}" dt="2022-03-17T13:19:47.429" v="2" actId="18676"/>
        <pc:sldMkLst>
          <pc:docMk/>
          <pc:sldMk cId="2362965513" sldId="547"/>
        </pc:sldMkLst>
      </pc:sldChg>
      <pc:sldChg chg="del">
        <pc:chgData name="Cesar Gamboa" userId="4c0abcc15bdc5c59" providerId="LiveId" clId="{4F905C90-E7FA-43CB-B2E4-25F90A904B72}" dt="2022-03-17T13:19:38.110" v="1" actId="18676"/>
        <pc:sldMkLst>
          <pc:docMk/>
          <pc:sldMk cId="3446771973" sldId="548"/>
        </pc:sldMkLst>
      </pc:sldChg>
      <pc:sldChg chg="del">
        <pc:chgData name="Cesar Gamboa" userId="4c0abcc15bdc5c59" providerId="LiveId" clId="{4F905C90-E7FA-43CB-B2E4-25F90A904B72}" dt="2022-03-17T13:19:47.429" v="2" actId="18676"/>
        <pc:sldMkLst>
          <pc:docMk/>
          <pc:sldMk cId="628289514" sldId="549"/>
        </pc:sldMkLst>
      </pc:sldChg>
      <pc:sldChg chg="del">
        <pc:chgData name="Cesar Gamboa" userId="4c0abcc15bdc5c59" providerId="LiveId" clId="{4F905C90-E7FA-43CB-B2E4-25F90A904B72}" dt="2022-03-17T13:19:38.110" v="1" actId="18676"/>
        <pc:sldMkLst>
          <pc:docMk/>
          <pc:sldMk cId="3816948556" sldId="550"/>
        </pc:sldMkLst>
      </pc:sldChg>
      <pc:sldChg chg="del">
        <pc:chgData name="Cesar Gamboa" userId="4c0abcc15bdc5c59" providerId="LiveId" clId="{4F905C90-E7FA-43CB-B2E4-25F90A904B72}" dt="2022-03-17T13:19:21.704" v="0" actId="18676"/>
        <pc:sldMkLst>
          <pc:docMk/>
          <pc:sldMk cId="2813052905" sldId="551"/>
        </pc:sldMkLst>
      </pc:sldChg>
      <pc:sldChg chg="del">
        <pc:chgData name="Cesar Gamboa" userId="4c0abcc15bdc5c59" providerId="LiveId" clId="{4F905C90-E7FA-43CB-B2E4-25F90A904B72}" dt="2022-03-17T13:19:38.110" v="1" actId="18676"/>
        <pc:sldMkLst>
          <pc:docMk/>
          <pc:sldMk cId="3773615419" sldId="552"/>
        </pc:sldMkLst>
      </pc:sldChg>
      <pc:sldChg chg="del">
        <pc:chgData name="Cesar Gamboa" userId="4c0abcc15bdc5c59" providerId="LiveId" clId="{4F905C90-E7FA-43CB-B2E4-25F90A904B72}" dt="2022-03-17T13:19:38.110" v="1" actId="18676"/>
        <pc:sldMkLst>
          <pc:docMk/>
          <pc:sldMk cId="3210713741" sldId="553"/>
        </pc:sldMkLst>
      </pc:sldChg>
      <pc:sldChg chg="del">
        <pc:chgData name="Cesar Gamboa" userId="4c0abcc15bdc5c59" providerId="LiveId" clId="{4F905C90-E7FA-43CB-B2E4-25F90A904B72}" dt="2022-03-17T13:19:38.110" v="1" actId="18676"/>
        <pc:sldMkLst>
          <pc:docMk/>
          <pc:sldMk cId="3629417642" sldId="554"/>
        </pc:sldMkLst>
      </pc:sldChg>
      <pc:sldChg chg="del">
        <pc:chgData name="Cesar Gamboa" userId="4c0abcc15bdc5c59" providerId="LiveId" clId="{4F905C90-E7FA-43CB-B2E4-25F90A904B72}" dt="2022-03-17T13:19:38.110" v="1" actId="18676"/>
        <pc:sldMkLst>
          <pc:docMk/>
          <pc:sldMk cId="1279654491" sldId="555"/>
        </pc:sldMkLst>
      </pc:sldChg>
      <pc:sldChg chg="del">
        <pc:chgData name="Cesar Gamboa" userId="4c0abcc15bdc5c59" providerId="LiveId" clId="{4F905C90-E7FA-43CB-B2E4-25F90A904B72}" dt="2022-03-17T13:19:38.110" v="1" actId="18676"/>
        <pc:sldMkLst>
          <pc:docMk/>
          <pc:sldMk cId="2194375594" sldId="556"/>
        </pc:sldMkLst>
      </pc:sldChg>
      <pc:sldChg chg="del">
        <pc:chgData name="Cesar Gamboa" userId="4c0abcc15bdc5c59" providerId="LiveId" clId="{4F905C90-E7FA-43CB-B2E4-25F90A904B72}" dt="2022-03-17T13:19:38.110" v="1" actId="18676"/>
        <pc:sldMkLst>
          <pc:docMk/>
          <pc:sldMk cId="3574409001" sldId="557"/>
        </pc:sldMkLst>
      </pc:sldChg>
      <pc:sldChg chg="del">
        <pc:chgData name="Cesar Gamboa" userId="4c0abcc15bdc5c59" providerId="LiveId" clId="{4F905C90-E7FA-43CB-B2E4-25F90A904B72}" dt="2022-03-17T13:19:38.110" v="1" actId="18676"/>
        <pc:sldMkLst>
          <pc:docMk/>
          <pc:sldMk cId="2892279604" sldId="558"/>
        </pc:sldMkLst>
      </pc:sldChg>
      <pc:sldChg chg="del">
        <pc:chgData name="Cesar Gamboa" userId="4c0abcc15bdc5c59" providerId="LiveId" clId="{4F905C90-E7FA-43CB-B2E4-25F90A904B72}" dt="2022-03-17T13:19:38.110" v="1" actId="18676"/>
        <pc:sldMkLst>
          <pc:docMk/>
          <pc:sldMk cId="3887485202" sldId="559"/>
        </pc:sldMkLst>
      </pc:sldChg>
      <pc:sldChg chg="del">
        <pc:chgData name="Cesar Gamboa" userId="4c0abcc15bdc5c59" providerId="LiveId" clId="{4F905C90-E7FA-43CB-B2E4-25F90A904B72}" dt="2022-03-17T13:19:38.110" v="1" actId="18676"/>
        <pc:sldMkLst>
          <pc:docMk/>
          <pc:sldMk cId="1264974432" sldId="560"/>
        </pc:sldMkLst>
      </pc:sldChg>
      <pc:sldChg chg="del">
        <pc:chgData name="Cesar Gamboa" userId="4c0abcc15bdc5c59" providerId="LiveId" clId="{4F905C90-E7FA-43CB-B2E4-25F90A904B72}" dt="2022-03-17T13:19:38.110" v="1" actId="18676"/>
        <pc:sldMkLst>
          <pc:docMk/>
          <pc:sldMk cId="782202385" sldId="562"/>
        </pc:sldMkLst>
      </pc:sldChg>
      <pc:sldChg chg="del">
        <pc:chgData name="Cesar Gamboa" userId="4c0abcc15bdc5c59" providerId="LiveId" clId="{4F905C90-E7FA-43CB-B2E4-25F90A904B72}" dt="2022-03-17T13:19:38.110" v="1" actId="18676"/>
        <pc:sldMkLst>
          <pc:docMk/>
          <pc:sldMk cId="490389713" sldId="563"/>
        </pc:sldMkLst>
      </pc:sldChg>
      <pc:sldChg chg="del">
        <pc:chgData name="Cesar Gamboa" userId="4c0abcc15bdc5c59" providerId="LiveId" clId="{4F905C90-E7FA-43CB-B2E4-25F90A904B72}" dt="2022-03-17T13:19:21.704" v="0" actId="18676"/>
        <pc:sldMkLst>
          <pc:docMk/>
          <pc:sldMk cId="111987265" sldId="564"/>
        </pc:sldMkLst>
      </pc:sldChg>
      <pc:sldChg chg="del">
        <pc:chgData name="Cesar Gamboa" userId="4c0abcc15bdc5c59" providerId="LiveId" clId="{4F905C90-E7FA-43CB-B2E4-25F90A904B72}" dt="2022-03-17T13:19:21.704" v="0" actId="18676"/>
        <pc:sldMkLst>
          <pc:docMk/>
          <pc:sldMk cId="1637976605" sldId="565"/>
        </pc:sldMkLst>
      </pc:sldChg>
      <pc:sldChg chg="del">
        <pc:chgData name="Cesar Gamboa" userId="4c0abcc15bdc5c59" providerId="LiveId" clId="{4F905C90-E7FA-43CB-B2E4-25F90A904B72}" dt="2022-03-17T13:19:21.704" v="0" actId="18676"/>
        <pc:sldMkLst>
          <pc:docMk/>
          <pc:sldMk cId="3453655098" sldId="566"/>
        </pc:sldMkLst>
      </pc:sldChg>
      <pc:sldChg chg="del">
        <pc:chgData name="Cesar Gamboa" userId="4c0abcc15bdc5c59" providerId="LiveId" clId="{4F905C90-E7FA-43CB-B2E4-25F90A904B72}" dt="2022-03-17T13:19:21.704" v="0" actId="18676"/>
        <pc:sldMkLst>
          <pc:docMk/>
          <pc:sldMk cId="2433293699" sldId="567"/>
        </pc:sldMkLst>
      </pc:sldChg>
      <pc:sldChg chg="del">
        <pc:chgData name="Cesar Gamboa" userId="4c0abcc15bdc5c59" providerId="LiveId" clId="{4F905C90-E7FA-43CB-B2E4-25F90A904B72}" dt="2022-03-17T13:19:21.704" v="0" actId="18676"/>
        <pc:sldMkLst>
          <pc:docMk/>
          <pc:sldMk cId="4196832148" sldId="568"/>
        </pc:sldMkLst>
      </pc:sldChg>
      <pc:sldChg chg="del">
        <pc:chgData name="Cesar Gamboa" userId="4c0abcc15bdc5c59" providerId="LiveId" clId="{4F905C90-E7FA-43CB-B2E4-25F90A904B72}" dt="2022-03-17T13:19:21.704" v="0" actId="18676"/>
        <pc:sldMkLst>
          <pc:docMk/>
          <pc:sldMk cId="2713769607" sldId="569"/>
        </pc:sldMkLst>
      </pc:sldChg>
      <pc:sldChg chg="del">
        <pc:chgData name="Cesar Gamboa" userId="4c0abcc15bdc5c59" providerId="LiveId" clId="{4F905C90-E7FA-43CB-B2E4-25F90A904B72}" dt="2022-03-17T13:19:21.704" v="0" actId="18676"/>
        <pc:sldMkLst>
          <pc:docMk/>
          <pc:sldMk cId="222642344" sldId="570"/>
        </pc:sldMkLst>
      </pc:sldChg>
      <pc:sldChg chg="del">
        <pc:chgData name="Cesar Gamboa" userId="4c0abcc15bdc5c59" providerId="LiveId" clId="{4F905C90-E7FA-43CB-B2E4-25F90A904B72}" dt="2022-03-17T13:19:21.704" v="0" actId="18676"/>
        <pc:sldMkLst>
          <pc:docMk/>
          <pc:sldMk cId="253244762" sldId="571"/>
        </pc:sldMkLst>
      </pc:sldChg>
      <pc:sldChg chg="del">
        <pc:chgData name="Cesar Gamboa" userId="4c0abcc15bdc5c59" providerId="LiveId" clId="{4F905C90-E7FA-43CB-B2E4-25F90A904B72}" dt="2022-03-17T13:19:21.704" v="0" actId="18676"/>
        <pc:sldMkLst>
          <pc:docMk/>
          <pc:sldMk cId="3261598750" sldId="572"/>
        </pc:sldMkLst>
      </pc:sldChg>
      <pc:sldChg chg="del">
        <pc:chgData name="Cesar Gamboa" userId="4c0abcc15bdc5c59" providerId="LiveId" clId="{4F905C90-E7FA-43CB-B2E4-25F90A904B72}" dt="2022-03-17T13:19:21.704" v="0" actId="18676"/>
        <pc:sldMkLst>
          <pc:docMk/>
          <pc:sldMk cId="3729962672" sldId="573"/>
        </pc:sldMkLst>
      </pc:sldChg>
      <pc:sldChg chg="del">
        <pc:chgData name="Cesar Gamboa" userId="4c0abcc15bdc5c59" providerId="LiveId" clId="{4F905C90-E7FA-43CB-B2E4-25F90A904B72}" dt="2022-03-17T13:19:21.704" v="0" actId="18676"/>
        <pc:sldMkLst>
          <pc:docMk/>
          <pc:sldMk cId="226090688" sldId="574"/>
        </pc:sldMkLst>
      </pc:sldChg>
      <pc:sldChg chg="del">
        <pc:chgData name="Cesar Gamboa" userId="4c0abcc15bdc5c59" providerId="LiveId" clId="{4F905C90-E7FA-43CB-B2E4-25F90A904B72}" dt="2022-03-17T13:19:21.704" v="0" actId="18676"/>
        <pc:sldMkLst>
          <pc:docMk/>
          <pc:sldMk cId="1911151135" sldId="575"/>
        </pc:sldMkLst>
      </pc:sldChg>
      <pc:sldChg chg="del">
        <pc:chgData name="Cesar Gamboa" userId="4c0abcc15bdc5c59" providerId="LiveId" clId="{4F905C90-E7FA-43CB-B2E4-25F90A904B72}" dt="2022-03-17T13:19:21.704" v="0" actId="18676"/>
        <pc:sldMkLst>
          <pc:docMk/>
          <pc:sldMk cId="1039301741" sldId="576"/>
        </pc:sldMkLst>
      </pc:sldChg>
      <pc:sldChg chg="del">
        <pc:chgData name="Cesar Gamboa" userId="4c0abcc15bdc5c59" providerId="LiveId" clId="{4F905C90-E7FA-43CB-B2E4-25F90A904B72}" dt="2022-03-17T13:19:21.704" v="0" actId="18676"/>
        <pc:sldMkLst>
          <pc:docMk/>
          <pc:sldMk cId="1928164558" sldId="577"/>
        </pc:sldMkLst>
      </pc:sldChg>
      <pc:sldChg chg="del">
        <pc:chgData name="Cesar Gamboa" userId="4c0abcc15bdc5c59" providerId="LiveId" clId="{4F905C90-E7FA-43CB-B2E4-25F90A904B72}" dt="2022-03-17T13:19:21.704" v="0" actId="18676"/>
        <pc:sldMkLst>
          <pc:docMk/>
          <pc:sldMk cId="1538334999" sldId="578"/>
        </pc:sldMkLst>
      </pc:sldChg>
      <pc:sldChg chg="del">
        <pc:chgData name="Cesar Gamboa" userId="4c0abcc15bdc5c59" providerId="LiveId" clId="{4F905C90-E7FA-43CB-B2E4-25F90A904B72}" dt="2022-03-17T13:19:21.704" v="0" actId="18676"/>
        <pc:sldMkLst>
          <pc:docMk/>
          <pc:sldMk cId="4223954095" sldId="579"/>
        </pc:sldMkLst>
      </pc:sldChg>
      <pc:sldChg chg="del">
        <pc:chgData name="Cesar Gamboa" userId="4c0abcc15bdc5c59" providerId="LiveId" clId="{4F905C90-E7FA-43CB-B2E4-25F90A904B72}" dt="2022-03-17T13:19:58.942" v="3" actId="18676"/>
        <pc:sldMkLst>
          <pc:docMk/>
          <pc:sldMk cId="479211051" sldId="580"/>
        </pc:sldMkLst>
      </pc:sldChg>
      <pc:sldChg chg="del">
        <pc:chgData name="Cesar Gamboa" userId="4c0abcc15bdc5c59" providerId="LiveId" clId="{4F905C90-E7FA-43CB-B2E4-25F90A904B72}" dt="2022-03-17T13:19:47.429" v="2" actId="18676"/>
        <pc:sldMkLst>
          <pc:docMk/>
          <pc:sldMk cId="144287731" sldId="581"/>
        </pc:sldMkLst>
      </pc:sldChg>
      <pc:sldChg chg="del">
        <pc:chgData name="Cesar Gamboa" userId="4c0abcc15bdc5c59" providerId="LiveId" clId="{4F905C90-E7FA-43CB-B2E4-25F90A904B72}" dt="2022-03-17T13:19:38.110" v="1" actId="18676"/>
        <pc:sldMkLst>
          <pc:docMk/>
          <pc:sldMk cId="1866630224" sldId="582"/>
        </pc:sldMkLst>
      </pc:sldChg>
      <pc:sldChg chg="del">
        <pc:chgData name="Cesar Gamboa" userId="4c0abcc15bdc5c59" providerId="LiveId" clId="{4F905C90-E7FA-43CB-B2E4-25F90A904B72}" dt="2022-03-17T13:19:21.704" v="0" actId="18676"/>
        <pc:sldMkLst>
          <pc:docMk/>
          <pc:sldMk cId="4009570126" sldId="583"/>
        </pc:sldMkLst>
      </pc:sldChg>
      <pc:sldChg chg="del">
        <pc:chgData name="Cesar Gamboa" userId="4c0abcc15bdc5c59" providerId="LiveId" clId="{4F905C90-E7FA-43CB-B2E4-25F90A904B72}" dt="2022-03-17T13:19:21.704" v="0" actId="18676"/>
        <pc:sldMkLst>
          <pc:docMk/>
          <pc:sldMk cId="1352902245" sldId="584"/>
        </pc:sldMkLst>
      </pc:sldChg>
      <pc:sldMasterChg chg="delSldLayout">
        <pc:chgData name="Cesar Gamboa" userId="4c0abcc15bdc5c59" providerId="LiveId" clId="{4F905C90-E7FA-43CB-B2E4-25F90A904B72}" dt="2022-03-17T16:36:23.668" v="3041" actId="47"/>
        <pc:sldMasterMkLst>
          <pc:docMk/>
          <pc:sldMasterMk cId="68232827" sldId="2147483725"/>
        </pc:sldMasterMkLst>
        <pc:sldLayoutChg chg="del">
          <pc:chgData name="Cesar Gamboa" userId="4c0abcc15bdc5c59" providerId="LiveId" clId="{4F905C90-E7FA-43CB-B2E4-25F90A904B72}" dt="2022-03-17T16:36:23.668" v="3041" actId="47"/>
          <pc:sldLayoutMkLst>
            <pc:docMk/>
            <pc:sldMasterMk cId="68232827" sldId="2147483725"/>
            <pc:sldLayoutMk cId="3708160364" sldId="2147483728"/>
          </pc:sldLayoutMkLst>
        </pc:sldLayoutChg>
      </pc:sldMasterChg>
    </pc:docChg>
  </pc:docChgLst>
  <pc:docChgLst>
    <pc:chgData name="Cesar Gamboa" userId="4c0abcc15bdc5c59" providerId="LiveId" clId="{62E2B044-FCD4-4452-97EC-8BC7319A74F1}"/>
    <pc:docChg chg="undo redo custSel addSld delSld modSld sldOrd modSection">
      <pc:chgData name="Cesar Gamboa" userId="4c0abcc15bdc5c59" providerId="LiveId" clId="{62E2B044-FCD4-4452-97EC-8BC7319A74F1}" dt="2021-11-26T14:18:36.498" v="19575" actId="20577"/>
      <pc:docMkLst>
        <pc:docMk/>
      </pc:docMkLst>
      <pc:sldChg chg="addSp delSp modSp mod">
        <pc:chgData name="Cesar Gamboa" userId="4c0abcc15bdc5c59" providerId="LiveId" clId="{62E2B044-FCD4-4452-97EC-8BC7319A74F1}" dt="2021-10-26T00:19:40.993" v="9354" actId="171"/>
        <pc:sldMkLst>
          <pc:docMk/>
          <pc:sldMk cId="3340685843" sldId="256"/>
        </pc:sldMkLst>
        <pc:spChg chg="mod">
          <ac:chgData name="Cesar Gamboa" userId="4c0abcc15bdc5c59" providerId="LiveId" clId="{62E2B044-FCD4-4452-97EC-8BC7319A74F1}" dt="2021-10-26T00:17:48.996" v="9343" actId="20577"/>
          <ac:spMkLst>
            <pc:docMk/>
            <pc:sldMk cId="3340685843" sldId="256"/>
            <ac:spMk id="2" creationId="{AB512D56-3115-4658-A559-1918ADBF37B8}"/>
          </ac:spMkLst>
        </pc:spChg>
        <pc:picChg chg="del">
          <ac:chgData name="Cesar Gamboa" userId="4c0abcc15bdc5c59" providerId="LiveId" clId="{62E2B044-FCD4-4452-97EC-8BC7319A74F1}" dt="2021-10-26T00:18:57.958" v="9344" actId="478"/>
          <ac:picMkLst>
            <pc:docMk/>
            <pc:sldMk cId="3340685843" sldId="256"/>
            <ac:picMk id="1026" creationId="{586BDE09-3B93-407D-8850-7FC774270952}"/>
          </ac:picMkLst>
        </pc:picChg>
        <pc:picChg chg="add mod">
          <ac:chgData name="Cesar Gamboa" userId="4c0abcc15bdc5c59" providerId="LiveId" clId="{62E2B044-FCD4-4452-97EC-8BC7319A74F1}" dt="2021-10-26T00:19:40.993" v="9354" actId="171"/>
          <ac:picMkLst>
            <pc:docMk/>
            <pc:sldMk cId="3340685843" sldId="256"/>
            <ac:picMk id="5122" creationId="{43275567-4D38-45FD-9603-93914FD644BE}"/>
          </ac:picMkLst>
        </pc:picChg>
      </pc:sldChg>
      <pc:sldChg chg="modSp mod">
        <pc:chgData name="Cesar Gamboa" userId="4c0abcc15bdc5c59" providerId="LiveId" clId="{62E2B044-FCD4-4452-97EC-8BC7319A74F1}" dt="2021-10-25T13:22:24.855" v="574" actId="20577"/>
        <pc:sldMkLst>
          <pc:docMk/>
          <pc:sldMk cId="3309719136" sldId="261"/>
        </pc:sldMkLst>
        <pc:spChg chg="mod">
          <ac:chgData name="Cesar Gamboa" userId="4c0abcc15bdc5c59" providerId="LiveId" clId="{62E2B044-FCD4-4452-97EC-8BC7319A74F1}" dt="2021-10-25T13:21:23.309" v="425" actId="20577"/>
          <ac:spMkLst>
            <pc:docMk/>
            <pc:sldMk cId="3309719136" sldId="261"/>
            <ac:spMk id="2" creationId="{87071E00-ABE1-44FD-92BD-2769C2C9C727}"/>
          </ac:spMkLst>
        </pc:spChg>
        <pc:spChg chg="mod">
          <ac:chgData name="Cesar Gamboa" userId="4c0abcc15bdc5c59" providerId="LiveId" clId="{62E2B044-FCD4-4452-97EC-8BC7319A74F1}" dt="2021-10-25T13:22:24.855" v="574" actId="20577"/>
          <ac:spMkLst>
            <pc:docMk/>
            <pc:sldMk cId="3309719136" sldId="261"/>
            <ac:spMk id="3" creationId="{6A7BD30D-629F-49D4-AE04-2D99B365E4B8}"/>
          </ac:spMkLst>
        </pc:spChg>
      </pc:sldChg>
      <pc:sldChg chg="addSp delSp modSp mod ord">
        <pc:chgData name="Cesar Gamboa" userId="4c0abcc15bdc5c59" providerId="LiveId" clId="{62E2B044-FCD4-4452-97EC-8BC7319A74F1}" dt="2021-11-09T12:52:31.565" v="19567" actId="5793"/>
        <pc:sldMkLst>
          <pc:docMk/>
          <pc:sldMk cId="1409899035" sldId="292"/>
        </pc:sldMkLst>
        <pc:spChg chg="add mod">
          <ac:chgData name="Cesar Gamboa" userId="4c0abcc15bdc5c59" providerId="LiveId" clId="{62E2B044-FCD4-4452-97EC-8BC7319A74F1}" dt="2021-11-09T12:51:46.929" v="19452" actId="478"/>
          <ac:spMkLst>
            <pc:docMk/>
            <pc:sldMk cId="1409899035" sldId="292"/>
            <ac:spMk id="2" creationId="{0BF4A38F-AEA8-4ED9-8201-BE0EA2187437}"/>
          </ac:spMkLst>
        </pc:spChg>
        <pc:spChg chg="mod">
          <ac:chgData name="Cesar Gamboa" userId="4c0abcc15bdc5c59" providerId="LiveId" clId="{62E2B044-FCD4-4452-97EC-8BC7319A74F1}" dt="2021-11-09T12:52:31.565" v="19567" actId="5793"/>
          <ac:spMkLst>
            <pc:docMk/>
            <pc:sldMk cId="1409899035" sldId="292"/>
            <ac:spMk id="4" creationId="{FD26EF91-820B-4DA2-B398-3E168AFF17A9}"/>
          </ac:spMkLst>
        </pc:spChg>
        <pc:picChg chg="add mod">
          <ac:chgData name="Cesar Gamboa" userId="4c0abcc15bdc5c59" providerId="LiveId" clId="{62E2B044-FCD4-4452-97EC-8BC7319A74F1}" dt="2021-11-09T12:52:00.754" v="19457" actId="14100"/>
          <ac:picMkLst>
            <pc:docMk/>
            <pc:sldMk cId="1409899035" sldId="292"/>
            <ac:picMk id="1026" creationId="{614E572E-A2A6-413D-AEA1-74873F6E5412}"/>
          </ac:picMkLst>
        </pc:picChg>
        <pc:picChg chg="del">
          <ac:chgData name="Cesar Gamboa" userId="4c0abcc15bdc5c59" providerId="LiveId" clId="{62E2B044-FCD4-4452-97EC-8BC7319A74F1}" dt="2021-11-09T12:51:46.929" v="19452" actId="478"/>
          <ac:picMkLst>
            <pc:docMk/>
            <pc:sldMk cId="1409899035" sldId="292"/>
            <ac:picMk id="17410" creationId="{2CB9CFC0-6918-4CA1-B6F2-84365D62733D}"/>
          </ac:picMkLst>
        </pc:picChg>
      </pc:sldChg>
      <pc:sldChg chg="addSp delSp modSp">
        <pc:chgData name="Cesar Gamboa" userId="4c0abcc15bdc5c59" providerId="LiveId" clId="{62E2B044-FCD4-4452-97EC-8BC7319A74F1}" dt="2021-10-25T13:19:14.659" v="229" actId="14100"/>
        <pc:sldMkLst>
          <pc:docMk/>
          <pc:sldMk cId="359849887" sldId="298"/>
        </pc:sldMkLst>
        <pc:spChg chg="add mod">
          <ac:chgData name="Cesar Gamboa" userId="4c0abcc15bdc5c59" providerId="LiveId" clId="{62E2B044-FCD4-4452-97EC-8BC7319A74F1}" dt="2021-10-25T13:18:55.793" v="224" actId="478"/>
          <ac:spMkLst>
            <pc:docMk/>
            <pc:sldMk cId="359849887" sldId="298"/>
            <ac:spMk id="2" creationId="{31388EED-84B9-4930-88E8-38731B1EAF82}"/>
          </ac:spMkLst>
        </pc:spChg>
        <pc:graphicFrameChg chg="mod">
          <ac:chgData name="Cesar Gamboa" userId="4c0abcc15bdc5c59" providerId="LiveId" clId="{62E2B044-FCD4-4452-97EC-8BC7319A74F1}" dt="2021-10-25T13:16:38.868" v="223" actId="20577"/>
          <ac:graphicFrameMkLst>
            <pc:docMk/>
            <pc:sldMk cId="359849887" sldId="298"/>
            <ac:graphicFrameMk id="10" creationId="{00E51AD9-52AC-49A5-BF0E-64F1B769CE85}"/>
          </ac:graphicFrameMkLst>
        </pc:graphicFrameChg>
        <pc:picChg chg="add mod">
          <ac:chgData name="Cesar Gamboa" userId="4c0abcc15bdc5c59" providerId="LiveId" clId="{62E2B044-FCD4-4452-97EC-8BC7319A74F1}" dt="2021-10-25T13:19:14.659" v="229" actId="14100"/>
          <ac:picMkLst>
            <pc:docMk/>
            <pc:sldMk cId="359849887" sldId="298"/>
            <ac:picMk id="1026" creationId="{69882B5B-0708-48F2-89D9-56F458267B90}"/>
          </ac:picMkLst>
        </pc:picChg>
        <pc:picChg chg="del">
          <ac:chgData name="Cesar Gamboa" userId="4c0abcc15bdc5c59" providerId="LiveId" clId="{62E2B044-FCD4-4452-97EC-8BC7319A74F1}" dt="2021-10-25T13:18:55.793" v="224" actId="478"/>
          <ac:picMkLst>
            <pc:docMk/>
            <pc:sldMk cId="359849887" sldId="298"/>
            <ac:picMk id="18434" creationId="{AE629BCC-0F63-47F1-8714-1DB1CAAF01C8}"/>
          </ac:picMkLst>
        </pc:picChg>
      </pc:sldChg>
      <pc:sldChg chg="del">
        <pc:chgData name="Cesar Gamboa" userId="4c0abcc15bdc5c59" providerId="LiveId" clId="{62E2B044-FCD4-4452-97EC-8BC7319A74F1}" dt="2021-10-25T13:27:12.158" v="645" actId="47"/>
        <pc:sldMkLst>
          <pc:docMk/>
          <pc:sldMk cId="3007568599" sldId="299"/>
        </pc:sldMkLst>
      </pc:sldChg>
      <pc:sldChg chg="modSp">
        <pc:chgData name="Cesar Gamboa" userId="4c0abcc15bdc5c59" providerId="LiveId" clId="{62E2B044-FCD4-4452-97EC-8BC7319A74F1}" dt="2021-10-25T13:21:02.898" v="392" actId="20577"/>
        <pc:sldMkLst>
          <pc:docMk/>
          <pc:sldMk cId="3447095113" sldId="306"/>
        </pc:sldMkLst>
        <pc:graphicFrameChg chg="mod">
          <ac:chgData name="Cesar Gamboa" userId="4c0abcc15bdc5c59" providerId="LiveId" clId="{62E2B044-FCD4-4452-97EC-8BC7319A74F1}" dt="2021-10-25T13:21:02.898" v="392" actId="20577"/>
          <ac:graphicFrameMkLst>
            <pc:docMk/>
            <pc:sldMk cId="3447095113" sldId="306"/>
            <ac:graphicFrameMk id="5" creationId="{59405A29-4A0F-429B-A6BA-2D3E9946C76A}"/>
          </ac:graphicFrameMkLst>
        </pc:graphicFrameChg>
      </pc:sldChg>
      <pc:sldChg chg="modSp mod">
        <pc:chgData name="Cesar Gamboa" userId="4c0abcc15bdc5c59" providerId="LiveId" clId="{62E2B044-FCD4-4452-97EC-8BC7319A74F1}" dt="2021-10-25T21:08:24.799" v="6280" actId="20577"/>
        <pc:sldMkLst>
          <pc:docMk/>
          <pc:sldMk cId="2405895765" sldId="307"/>
        </pc:sldMkLst>
        <pc:spChg chg="mod">
          <ac:chgData name="Cesar Gamboa" userId="4c0abcc15bdc5c59" providerId="LiveId" clId="{62E2B044-FCD4-4452-97EC-8BC7319A74F1}" dt="2021-10-25T21:08:24.799" v="6280" actId="20577"/>
          <ac:spMkLst>
            <pc:docMk/>
            <pc:sldMk cId="2405895765" sldId="307"/>
            <ac:spMk id="4" creationId="{ACE4EF85-69A0-4736-9657-2914C80CE08F}"/>
          </ac:spMkLst>
        </pc:spChg>
      </pc:sldChg>
      <pc:sldChg chg="del">
        <pc:chgData name="Cesar Gamboa" userId="4c0abcc15bdc5c59" providerId="LiveId" clId="{62E2B044-FCD4-4452-97EC-8BC7319A74F1}" dt="2021-10-25T13:26:06.924" v="588" actId="47"/>
        <pc:sldMkLst>
          <pc:docMk/>
          <pc:sldMk cId="3547782738" sldId="308"/>
        </pc:sldMkLst>
      </pc:sldChg>
      <pc:sldChg chg="del">
        <pc:chgData name="Cesar Gamboa" userId="4c0abcc15bdc5c59" providerId="LiveId" clId="{62E2B044-FCD4-4452-97EC-8BC7319A74F1}" dt="2021-10-25T13:26:08.315" v="589" actId="47"/>
        <pc:sldMkLst>
          <pc:docMk/>
          <pc:sldMk cId="1681142760" sldId="309"/>
        </pc:sldMkLst>
      </pc:sldChg>
      <pc:sldChg chg="modSp del ord">
        <pc:chgData name="Cesar Gamboa" userId="4c0abcc15bdc5c59" providerId="LiveId" clId="{62E2B044-FCD4-4452-97EC-8BC7319A74F1}" dt="2021-11-01T16:18:23.154" v="11899" actId="47"/>
        <pc:sldMkLst>
          <pc:docMk/>
          <pc:sldMk cId="3211473600" sldId="311"/>
        </pc:sldMkLst>
        <pc:graphicFrameChg chg="mod">
          <ac:chgData name="Cesar Gamboa" userId="4c0abcc15bdc5c59" providerId="LiveId" clId="{62E2B044-FCD4-4452-97EC-8BC7319A74F1}" dt="2021-10-25T13:23:39.218" v="575" actId="478"/>
          <ac:graphicFrameMkLst>
            <pc:docMk/>
            <pc:sldMk cId="3211473600" sldId="311"/>
            <ac:graphicFrameMk id="13" creationId="{4FB62979-011B-4BFB-BCF9-8CD712EA2332}"/>
          </ac:graphicFrameMkLst>
        </pc:graphicFrameChg>
      </pc:sldChg>
      <pc:sldChg chg="del ord">
        <pc:chgData name="Cesar Gamboa" userId="4c0abcc15bdc5c59" providerId="LiveId" clId="{62E2B044-FCD4-4452-97EC-8BC7319A74F1}" dt="2021-11-01T16:18:23.782" v="11900" actId="47"/>
        <pc:sldMkLst>
          <pc:docMk/>
          <pc:sldMk cId="2148406603" sldId="312"/>
        </pc:sldMkLst>
      </pc:sldChg>
      <pc:sldChg chg="del">
        <pc:chgData name="Cesar Gamboa" userId="4c0abcc15bdc5c59" providerId="LiveId" clId="{62E2B044-FCD4-4452-97EC-8BC7319A74F1}" dt="2021-10-25T13:26:09.708" v="590" actId="47"/>
        <pc:sldMkLst>
          <pc:docMk/>
          <pc:sldMk cId="3663451529" sldId="313"/>
        </pc:sldMkLst>
      </pc:sldChg>
      <pc:sldChg chg="del">
        <pc:chgData name="Cesar Gamboa" userId="4c0abcc15bdc5c59" providerId="LiveId" clId="{62E2B044-FCD4-4452-97EC-8BC7319A74F1}" dt="2021-10-25T13:26:10.246" v="591" actId="47"/>
        <pc:sldMkLst>
          <pc:docMk/>
          <pc:sldMk cId="3178426831" sldId="314"/>
        </pc:sldMkLst>
      </pc:sldChg>
      <pc:sldChg chg="del">
        <pc:chgData name="Cesar Gamboa" userId="4c0abcc15bdc5c59" providerId="LiveId" clId="{62E2B044-FCD4-4452-97EC-8BC7319A74F1}" dt="2021-10-25T13:26:10.699" v="592" actId="47"/>
        <pc:sldMkLst>
          <pc:docMk/>
          <pc:sldMk cId="3024998618" sldId="315"/>
        </pc:sldMkLst>
      </pc:sldChg>
      <pc:sldChg chg="del">
        <pc:chgData name="Cesar Gamboa" userId="4c0abcc15bdc5c59" providerId="LiveId" clId="{62E2B044-FCD4-4452-97EC-8BC7319A74F1}" dt="2021-10-25T13:26:11.128" v="593" actId="47"/>
        <pc:sldMkLst>
          <pc:docMk/>
          <pc:sldMk cId="829790639" sldId="316"/>
        </pc:sldMkLst>
      </pc:sldChg>
      <pc:sldChg chg="del ord">
        <pc:chgData name="Cesar Gamboa" userId="4c0abcc15bdc5c59" providerId="LiveId" clId="{62E2B044-FCD4-4452-97EC-8BC7319A74F1}" dt="2021-11-01T16:18:24.254" v="11901" actId="47"/>
        <pc:sldMkLst>
          <pc:docMk/>
          <pc:sldMk cId="1011604581" sldId="317"/>
        </pc:sldMkLst>
      </pc:sldChg>
      <pc:sldChg chg="del">
        <pc:chgData name="Cesar Gamboa" userId="4c0abcc15bdc5c59" providerId="LiveId" clId="{62E2B044-FCD4-4452-97EC-8BC7319A74F1}" dt="2021-10-25T13:26:11.380" v="594" actId="47"/>
        <pc:sldMkLst>
          <pc:docMk/>
          <pc:sldMk cId="216755109" sldId="318"/>
        </pc:sldMkLst>
      </pc:sldChg>
      <pc:sldChg chg="del">
        <pc:chgData name="Cesar Gamboa" userId="4c0abcc15bdc5c59" providerId="LiveId" clId="{62E2B044-FCD4-4452-97EC-8BC7319A74F1}" dt="2021-10-25T13:26:11.762" v="595" actId="47"/>
        <pc:sldMkLst>
          <pc:docMk/>
          <pc:sldMk cId="1567466981" sldId="319"/>
        </pc:sldMkLst>
      </pc:sldChg>
      <pc:sldChg chg="del">
        <pc:chgData name="Cesar Gamboa" userId="4c0abcc15bdc5c59" providerId="LiveId" clId="{62E2B044-FCD4-4452-97EC-8BC7319A74F1}" dt="2021-10-25T13:26:11.925" v="596" actId="47"/>
        <pc:sldMkLst>
          <pc:docMk/>
          <pc:sldMk cId="2991808410" sldId="320"/>
        </pc:sldMkLst>
      </pc:sldChg>
      <pc:sldChg chg="del">
        <pc:chgData name="Cesar Gamboa" userId="4c0abcc15bdc5c59" providerId="LiveId" clId="{62E2B044-FCD4-4452-97EC-8BC7319A74F1}" dt="2021-10-25T13:26:12.093" v="597" actId="47"/>
        <pc:sldMkLst>
          <pc:docMk/>
          <pc:sldMk cId="2813785731" sldId="322"/>
        </pc:sldMkLst>
      </pc:sldChg>
      <pc:sldChg chg="del ord">
        <pc:chgData name="Cesar Gamboa" userId="4c0abcc15bdc5c59" providerId="LiveId" clId="{62E2B044-FCD4-4452-97EC-8BC7319A74F1}" dt="2021-11-01T16:18:24.923" v="11902" actId="47"/>
        <pc:sldMkLst>
          <pc:docMk/>
          <pc:sldMk cId="2905894963" sldId="323"/>
        </pc:sldMkLst>
      </pc:sldChg>
      <pc:sldChg chg="del">
        <pc:chgData name="Cesar Gamboa" userId="4c0abcc15bdc5c59" providerId="LiveId" clId="{62E2B044-FCD4-4452-97EC-8BC7319A74F1}" dt="2021-10-25T13:26:12.278" v="598" actId="47"/>
        <pc:sldMkLst>
          <pc:docMk/>
          <pc:sldMk cId="1281317751" sldId="324"/>
        </pc:sldMkLst>
      </pc:sldChg>
      <pc:sldChg chg="del">
        <pc:chgData name="Cesar Gamboa" userId="4c0abcc15bdc5c59" providerId="LiveId" clId="{62E2B044-FCD4-4452-97EC-8BC7319A74F1}" dt="2021-10-25T13:26:12.511" v="599" actId="47"/>
        <pc:sldMkLst>
          <pc:docMk/>
          <pc:sldMk cId="402072701" sldId="325"/>
        </pc:sldMkLst>
      </pc:sldChg>
      <pc:sldChg chg="del">
        <pc:chgData name="Cesar Gamboa" userId="4c0abcc15bdc5c59" providerId="LiveId" clId="{62E2B044-FCD4-4452-97EC-8BC7319A74F1}" dt="2021-10-25T13:26:12.673" v="600" actId="47"/>
        <pc:sldMkLst>
          <pc:docMk/>
          <pc:sldMk cId="3346808692" sldId="326"/>
        </pc:sldMkLst>
      </pc:sldChg>
      <pc:sldChg chg="del ord">
        <pc:chgData name="Cesar Gamboa" userId="4c0abcc15bdc5c59" providerId="LiveId" clId="{62E2B044-FCD4-4452-97EC-8BC7319A74F1}" dt="2021-11-01T16:18:25.446" v="11903" actId="47"/>
        <pc:sldMkLst>
          <pc:docMk/>
          <pc:sldMk cId="69326811" sldId="327"/>
        </pc:sldMkLst>
      </pc:sldChg>
      <pc:sldChg chg="del">
        <pc:chgData name="Cesar Gamboa" userId="4c0abcc15bdc5c59" providerId="LiveId" clId="{62E2B044-FCD4-4452-97EC-8BC7319A74F1}" dt="2021-10-25T13:26:13.157" v="601" actId="47"/>
        <pc:sldMkLst>
          <pc:docMk/>
          <pc:sldMk cId="1446908402" sldId="328"/>
        </pc:sldMkLst>
      </pc:sldChg>
      <pc:sldChg chg="modSp add">
        <pc:chgData name="Cesar Gamboa" userId="4c0abcc15bdc5c59" providerId="LiveId" clId="{62E2B044-FCD4-4452-97EC-8BC7319A74F1}" dt="2021-10-25T13:28:33.232" v="650" actId="207"/>
        <pc:sldMkLst>
          <pc:docMk/>
          <pc:sldMk cId="1832069229" sldId="328"/>
        </pc:sldMkLst>
        <pc:graphicFrameChg chg="mod">
          <ac:chgData name="Cesar Gamboa" userId="4c0abcc15bdc5c59" providerId="LiveId" clId="{62E2B044-FCD4-4452-97EC-8BC7319A74F1}" dt="2021-10-25T13:28:33.232" v="650" actId="207"/>
          <ac:graphicFrameMkLst>
            <pc:docMk/>
            <pc:sldMk cId="1832069229" sldId="328"/>
            <ac:graphicFrameMk id="5" creationId="{59405A29-4A0F-429B-A6BA-2D3E9946C76A}"/>
          </ac:graphicFrameMkLst>
        </pc:graphicFrameChg>
      </pc:sldChg>
      <pc:sldChg chg="del">
        <pc:chgData name="Cesar Gamboa" userId="4c0abcc15bdc5c59" providerId="LiveId" clId="{62E2B044-FCD4-4452-97EC-8BC7319A74F1}" dt="2021-10-25T13:26:13.211" v="602" actId="47"/>
        <pc:sldMkLst>
          <pc:docMk/>
          <pc:sldMk cId="385204453" sldId="329"/>
        </pc:sldMkLst>
      </pc:sldChg>
      <pc:sldChg chg="modSp add mod replId modNotesTx">
        <pc:chgData name="Cesar Gamboa" userId="4c0abcc15bdc5c59" providerId="LiveId" clId="{62E2B044-FCD4-4452-97EC-8BC7319A74F1}" dt="2021-10-25T21:11:38.726" v="6390" actId="20577"/>
        <pc:sldMkLst>
          <pc:docMk/>
          <pc:sldMk cId="4153604041" sldId="329"/>
        </pc:sldMkLst>
        <pc:spChg chg="mod">
          <ac:chgData name="Cesar Gamboa" userId="4c0abcc15bdc5c59" providerId="LiveId" clId="{62E2B044-FCD4-4452-97EC-8BC7319A74F1}" dt="2021-10-25T21:09:30.660" v="6321" actId="20577"/>
          <ac:spMkLst>
            <pc:docMk/>
            <pc:sldMk cId="4153604041" sldId="329"/>
            <ac:spMk id="2" creationId="{87071E00-ABE1-44FD-92BD-2769C2C9C727}"/>
          </ac:spMkLst>
        </pc:spChg>
        <pc:spChg chg="mod">
          <ac:chgData name="Cesar Gamboa" userId="4c0abcc15bdc5c59" providerId="LiveId" clId="{62E2B044-FCD4-4452-97EC-8BC7319A74F1}" dt="2021-10-25T21:10:49.279" v="6365" actId="20577"/>
          <ac:spMkLst>
            <pc:docMk/>
            <pc:sldMk cId="4153604041" sldId="329"/>
            <ac:spMk id="3" creationId="{6A7BD30D-629F-49D4-AE04-2D99B365E4B8}"/>
          </ac:spMkLst>
        </pc:spChg>
      </pc:sldChg>
      <pc:sldChg chg="modSp add mod replId modNotesTx">
        <pc:chgData name="Cesar Gamboa" userId="4c0abcc15bdc5c59" providerId="LiveId" clId="{62E2B044-FCD4-4452-97EC-8BC7319A74F1}" dt="2021-10-25T21:32:34.052" v="7251" actId="20577"/>
        <pc:sldMkLst>
          <pc:docMk/>
          <pc:sldMk cId="132513826" sldId="330"/>
        </pc:sldMkLst>
        <pc:spChg chg="mod">
          <ac:chgData name="Cesar Gamboa" userId="4c0abcc15bdc5c59" providerId="LiveId" clId="{62E2B044-FCD4-4452-97EC-8BC7319A74F1}" dt="2021-10-25T21:32:34.052" v="7251" actId="20577"/>
          <ac:spMkLst>
            <pc:docMk/>
            <pc:sldMk cId="132513826" sldId="330"/>
            <ac:spMk id="4" creationId="{ACE4EF85-69A0-4736-9657-2914C80CE08F}"/>
          </ac:spMkLst>
        </pc:spChg>
      </pc:sldChg>
      <pc:sldChg chg="del">
        <pc:chgData name="Cesar Gamboa" userId="4c0abcc15bdc5c59" providerId="LiveId" clId="{62E2B044-FCD4-4452-97EC-8BC7319A74F1}" dt="2021-10-25T13:26:13.479" v="603" actId="47"/>
        <pc:sldMkLst>
          <pc:docMk/>
          <pc:sldMk cId="445285652" sldId="330"/>
        </pc:sldMkLst>
      </pc:sldChg>
      <pc:sldChg chg="modSp add">
        <pc:chgData name="Cesar Gamboa" userId="4c0abcc15bdc5c59" providerId="LiveId" clId="{62E2B044-FCD4-4452-97EC-8BC7319A74F1}" dt="2021-10-25T13:28:47.214" v="651" actId="207"/>
        <pc:sldMkLst>
          <pc:docMk/>
          <pc:sldMk cId="957642581" sldId="331"/>
        </pc:sldMkLst>
        <pc:graphicFrameChg chg="mod">
          <ac:chgData name="Cesar Gamboa" userId="4c0abcc15bdc5c59" providerId="LiveId" clId="{62E2B044-FCD4-4452-97EC-8BC7319A74F1}" dt="2021-10-25T13:28:47.214" v="651" actId="207"/>
          <ac:graphicFrameMkLst>
            <pc:docMk/>
            <pc:sldMk cId="957642581" sldId="331"/>
            <ac:graphicFrameMk id="5" creationId="{59405A29-4A0F-429B-A6BA-2D3E9946C76A}"/>
          </ac:graphicFrameMkLst>
        </pc:graphicFrameChg>
      </pc:sldChg>
      <pc:sldChg chg="del">
        <pc:chgData name="Cesar Gamboa" userId="4c0abcc15bdc5c59" providerId="LiveId" clId="{62E2B044-FCD4-4452-97EC-8BC7319A74F1}" dt="2021-10-25T13:26:17.628" v="604" actId="47"/>
        <pc:sldMkLst>
          <pc:docMk/>
          <pc:sldMk cId="2171255546" sldId="331"/>
        </pc:sldMkLst>
      </pc:sldChg>
      <pc:sldChg chg="modSp add mod replId">
        <pc:chgData name="Cesar Gamboa" userId="4c0abcc15bdc5c59" providerId="LiveId" clId="{62E2B044-FCD4-4452-97EC-8BC7319A74F1}" dt="2021-10-25T21:34:40.340" v="7425" actId="20577"/>
        <pc:sldMkLst>
          <pc:docMk/>
          <pc:sldMk cId="1306446320" sldId="332"/>
        </pc:sldMkLst>
        <pc:spChg chg="mod">
          <ac:chgData name="Cesar Gamboa" userId="4c0abcc15bdc5c59" providerId="LiveId" clId="{62E2B044-FCD4-4452-97EC-8BC7319A74F1}" dt="2021-10-25T21:33:06.443" v="7289" actId="20577"/>
          <ac:spMkLst>
            <pc:docMk/>
            <pc:sldMk cId="1306446320" sldId="332"/>
            <ac:spMk id="2" creationId="{87071E00-ABE1-44FD-92BD-2769C2C9C727}"/>
          </ac:spMkLst>
        </pc:spChg>
        <pc:spChg chg="mod">
          <ac:chgData name="Cesar Gamboa" userId="4c0abcc15bdc5c59" providerId="LiveId" clId="{62E2B044-FCD4-4452-97EC-8BC7319A74F1}" dt="2021-10-25T21:34:40.340" v="7425" actId="20577"/>
          <ac:spMkLst>
            <pc:docMk/>
            <pc:sldMk cId="1306446320" sldId="332"/>
            <ac:spMk id="3" creationId="{6A7BD30D-629F-49D4-AE04-2D99B365E4B8}"/>
          </ac:spMkLst>
        </pc:spChg>
      </pc:sldChg>
      <pc:sldChg chg="del">
        <pc:chgData name="Cesar Gamboa" userId="4c0abcc15bdc5c59" providerId="LiveId" clId="{62E2B044-FCD4-4452-97EC-8BC7319A74F1}" dt="2021-10-25T13:26:18.335" v="605" actId="47"/>
        <pc:sldMkLst>
          <pc:docMk/>
          <pc:sldMk cId="1855228201" sldId="332"/>
        </pc:sldMkLst>
      </pc:sldChg>
      <pc:sldChg chg="modSp add mod replId">
        <pc:chgData name="Cesar Gamboa" userId="4c0abcc15bdc5c59" providerId="LiveId" clId="{62E2B044-FCD4-4452-97EC-8BC7319A74F1}" dt="2021-10-28T17:20:11.580" v="10779" actId="20577"/>
        <pc:sldMkLst>
          <pc:docMk/>
          <pc:sldMk cId="2117544165" sldId="333"/>
        </pc:sldMkLst>
        <pc:spChg chg="mod">
          <ac:chgData name="Cesar Gamboa" userId="4c0abcc15bdc5c59" providerId="LiveId" clId="{62E2B044-FCD4-4452-97EC-8BC7319A74F1}" dt="2021-10-28T17:20:11.580" v="10779" actId="20577"/>
          <ac:spMkLst>
            <pc:docMk/>
            <pc:sldMk cId="2117544165" sldId="333"/>
            <ac:spMk id="4" creationId="{ACE4EF85-69A0-4736-9657-2914C80CE08F}"/>
          </ac:spMkLst>
        </pc:spChg>
      </pc:sldChg>
      <pc:sldChg chg="del">
        <pc:chgData name="Cesar Gamboa" userId="4c0abcc15bdc5c59" providerId="LiveId" clId="{62E2B044-FCD4-4452-97EC-8BC7319A74F1}" dt="2021-10-25T13:26:18.568" v="606" actId="47"/>
        <pc:sldMkLst>
          <pc:docMk/>
          <pc:sldMk cId="3713283668" sldId="333"/>
        </pc:sldMkLst>
      </pc:sldChg>
      <pc:sldChg chg="modSp add">
        <pc:chgData name="Cesar Gamboa" userId="4c0abcc15bdc5c59" providerId="LiveId" clId="{62E2B044-FCD4-4452-97EC-8BC7319A74F1}" dt="2021-10-25T13:29:01.373" v="652" actId="207"/>
        <pc:sldMkLst>
          <pc:docMk/>
          <pc:sldMk cId="3529441346" sldId="334"/>
        </pc:sldMkLst>
        <pc:graphicFrameChg chg="mod">
          <ac:chgData name="Cesar Gamboa" userId="4c0abcc15bdc5c59" providerId="LiveId" clId="{62E2B044-FCD4-4452-97EC-8BC7319A74F1}" dt="2021-10-25T13:29:01.373" v="652" actId="207"/>
          <ac:graphicFrameMkLst>
            <pc:docMk/>
            <pc:sldMk cId="3529441346" sldId="334"/>
            <ac:graphicFrameMk id="5" creationId="{59405A29-4A0F-429B-A6BA-2D3E9946C76A}"/>
          </ac:graphicFrameMkLst>
        </pc:graphicFrameChg>
      </pc:sldChg>
      <pc:sldChg chg="del">
        <pc:chgData name="Cesar Gamboa" userId="4c0abcc15bdc5c59" providerId="LiveId" clId="{62E2B044-FCD4-4452-97EC-8BC7319A74F1}" dt="2021-10-25T13:26:18.968" v="607" actId="47"/>
        <pc:sldMkLst>
          <pc:docMk/>
          <pc:sldMk cId="3924162127" sldId="334"/>
        </pc:sldMkLst>
      </pc:sldChg>
      <pc:sldChg chg="addSp delSp modSp add mod replId">
        <pc:chgData name="Cesar Gamboa" userId="4c0abcc15bdc5c59" providerId="LiveId" clId="{62E2B044-FCD4-4452-97EC-8BC7319A74F1}" dt="2021-10-28T17:37:37.657" v="10867" actId="20577"/>
        <pc:sldMkLst>
          <pc:docMk/>
          <pc:sldMk cId="1495260138" sldId="335"/>
        </pc:sldMkLst>
        <pc:spChg chg="mod">
          <ac:chgData name="Cesar Gamboa" userId="4c0abcc15bdc5c59" providerId="LiveId" clId="{62E2B044-FCD4-4452-97EC-8BC7319A74F1}" dt="2021-10-28T17:36:36.709" v="10808" actId="20577"/>
          <ac:spMkLst>
            <pc:docMk/>
            <pc:sldMk cId="1495260138" sldId="335"/>
            <ac:spMk id="2" creationId="{87071E00-ABE1-44FD-92BD-2769C2C9C727}"/>
          </ac:spMkLst>
        </pc:spChg>
        <pc:spChg chg="mod">
          <ac:chgData name="Cesar Gamboa" userId="4c0abcc15bdc5c59" providerId="LiveId" clId="{62E2B044-FCD4-4452-97EC-8BC7319A74F1}" dt="2021-10-28T17:37:37.657" v="10867" actId="20577"/>
          <ac:spMkLst>
            <pc:docMk/>
            <pc:sldMk cId="1495260138" sldId="335"/>
            <ac:spMk id="3" creationId="{6A7BD30D-629F-49D4-AE04-2D99B365E4B8}"/>
          </ac:spMkLst>
        </pc:spChg>
        <pc:spChg chg="add del">
          <ac:chgData name="Cesar Gamboa" userId="4c0abcc15bdc5c59" providerId="LiveId" clId="{62E2B044-FCD4-4452-97EC-8BC7319A74F1}" dt="2021-10-28T17:37:30.878" v="10859"/>
          <ac:spMkLst>
            <pc:docMk/>
            <pc:sldMk cId="1495260138" sldId="335"/>
            <ac:spMk id="7" creationId="{C48D5B46-9D4D-4450-A7F5-20F346427F5B}"/>
          </ac:spMkLst>
        </pc:spChg>
      </pc:sldChg>
      <pc:sldChg chg="del">
        <pc:chgData name="Cesar Gamboa" userId="4c0abcc15bdc5c59" providerId="LiveId" clId="{62E2B044-FCD4-4452-97EC-8BC7319A74F1}" dt="2021-10-25T13:26:19.438" v="608" actId="47"/>
        <pc:sldMkLst>
          <pc:docMk/>
          <pc:sldMk cId="3947171261" sldId="335"/>
        </pc:sldMkLst>
      </pc:sldChg>
      <pc:sldChg chg="modSp add mod replId">
        <pc:chgData name="Cesar Gamboa" userId="4c0abcc15bdc5c59" providerId="LiveId" clId="{62E2B044-FCD4-4452-97EC-8BC7319A74F1}" dt="2021-11-01T16:17:40.957" v="11893" actId="20577"/>
        <pc:sldMkLst>
          <pc:docMk/>
          <pc:sldMk cId="1109796640" sldId="336"/>
        </pc:sldMkLst>
        <pc:spChg chg="mod">
          <ac:chgData name="Cesar Gamboa" userId="4c0abcc15bdc5c59" providerId="LiveId" clId="{62E2B044-FCD4-4452-97EC-8BC7319A74F1}" dt="2021-11-01T16:17:40.957" v="11893" actId="20577"/>
          <ac:spMkLst>
            <pc:docMk/>
            <pc:sldMk cId="1109796640" sldId="336"/>
            <ac:spMk id="4" creationId="{ACE4EF85-69A0-4736-9657-2914C80CE08F}"/>
          </ac:spMkLst>
        </pc:spChg>
      </pc:sldChg>
      <pc:sldChg chg="del">
        <pc:chgData name="Cesar Gamboa" userId="4c0abcc15bdc5c59" providerId="LiveId" clId="{62E2B044-FCD4-4452-97EC-8BC7319A74F1}" dt="2021-10-25T13:26:19.968" v="609" actId="47"/>
        <pc:sldMkLst>
          <pc:docMk/>
          <pc:sldMk cId="3625679862" sldId="336"/>
        </pc:sldMkLst>
      </pc:sldChg>
      <pc:sldChg chg="del">
        <pc:chgData name="Cesar Gamboa" userId="4c0abcc15bdc5c59" providerId="LiveId" clId="{62E2B044-FCD4-4452-97EC-8BC7319A74F1}" dt="2021-10-25T13:26:20.292" v="610" actId="47"/>
        <pc:sldMkLst>
          <pc:docMk/>
          <pc:sldMk cId="2139834922" sldId="337"/>
        </pc:sldMkLst>
      </pc:sldChg>
      <pc:sldChg chg="modSp add ord">
        <pc:chgData name="Cesar Gamboa" userId="4c0abcc15bdc5c59" providerId="LiveId" clId="{62E2B044-FCD4-4452-97EC-8BC7319A74F1}" dt="2021-11-01T16:18:12.063" v="11896" actId="20578"/>
        <pc:sldMkLst>
          <pc:docMk/>
          <pc:sldMk cId="2550156151" sldId="337"/>
        </pc:sldMkLst>
        <pc:graphicFrameChg chg="mod">
          <ac:chgData name="Cesar Gamboa" userId="4c0abcc15bdc5c59" providerId="LiveId" clId="{62E2B044-FCD4-4452-97EC-8BC7319A74F1}" dt="2021-10-25T13:29:12.535" v="653" actId="207"/>
          <ac:graphicFrameMkLst>
            <pc:docMk/>
            <pc:sldMk cId="2550156151" sldId="337"/>
            <ac:graphicFrameMk id="5" creationId="{59405A29-4A0F-429B-A6BA-2D3E9946C76A}"/>
          </ac:graphicFrameMkLst>
        </pc:graphicFrameChg>
      </pc:sldChg>
      <pc:sldChg chg="del">
        <pc:chgData name="Cesar Gamboa" userId="4c0abcc15bdc5c59" providerId="LiveId" clId="{62E2B044-FCD4-4452-97EC-8BC7319A74F1}" dt="2021-10-25T13:26:20.598" v="611" actId="47"/>
        <pc:sldMkLst>
          <pc:docMk/>
          <pc:sldMk cId="640663473" sldId="338"/>
        </pc:sldMkLst>
      </pc:sldChg>
      <pc:sldChg chg="modSp add mod replId">
        <pc:chgData name="Cesar Gamboa" userId="4c0abcc15bdc5c59" providerId="LiveId" clId="{62E2B044-FCD4-4452-97EC-8BC7319A74F1}" dt="2021-11-01T16:28:15.477" v="12059" actId="20577"/>
        <pc:sldMkLst>
          <pc:docMk/>
          <pc:sldMk cId="1886758094" sldId="338"/>
        </pc:sldMkLst>
        <pc:spChg chg="mod">
          <ac:chgData name="Cesar Gamboa" userId="4c0abcc15bdc5c59" providerId="LiveId" clId="{62E2B044-FCD4-4452-97EC-8BC7319A74F1}" dt="2021-11-01T16:28:15.477" v="12059" actId="20577"/>
          <ac:spMkLst>
            <pc:docMk/>
            <pc:sldMk cId="1886758094" sldId="338"/>
            <ac:spMk id="3" creationId="{6A7BD30D-629F-49D4-AE04-2D99B365E4B8}"/>
          </ac:spMkLst>
        </pc:spChg>
      </pc:sldChg>
      <pc:sldChg chg="modSp add mod replId">
        <pc:chgData name="Cesar Gamboa" userId="4c0abcc15bdc5c59" providerId="LiveId" clId="{62E2B044-FCD4-4452-97EC-8BC7319A74F1}" dt="2021-11-09T12:50:20.311" v="19445" actId="20577"/>
        <pc:sldMkLst>
          <pc:docMk/>
          <pc:sldMk cId="2797701323" sldId="339"/>
        </pc:sldMkLst>
        <pc:spChg chg="mod">
          <ac:chgData name="Cesar Gamboa" userId="4c0abcc15bdc5c59" providerId="LiveId" clId="{62E2B044-FCD4-4452-97EC-8BC7319A74F1}" dt="2021-11-09T12:50:20.311" v="19445" actId="20577"/>
          <ac:spMkLst>
            <pc:docMk/>
            <pc:sldMk cId="2797701323" sldId="339"/>
            <ac:spMk id="4" creationId="{ACE4EF85-69A0-4736-9657-2914C80CE08F}"/>
          </ac:spMkLst>
        </pc:spChg>
      </pc:sldChg>
      <pc:sldChg chg="del">
        <pc:chgData name="Cesar Gamboa" userId="4c0abcc15bdc5c59" providerId="LiveId" clId="{62E2B044-FCD4-4452-97EC-8BC7319A74F1}" dt="2021-10-25T13:26:21.090" v="612" actId="47"/>
        <pc:sldMkLst>
          <pc:docMk/>
          <pc:sldMk cId="3523232388" sldId="339"/>
        </pc:sldMkLst>
      </pc:sldChg>
      <pc:sldChg chg="del">
        <pc:chgData name="Cesar Gamboa" userId="4c0abcc15bdc5c59" providerId="LiveId" clId="{62E2B044-FCD4-4452-97EC-8BC7319A74F1}" dt="2021-10-25T13:26:21.952" v="613" actId="47"/>
        <pc:sldMkLst>
          <pc:docMk/>
          <pc:sldMk cId="73226906" sldId="340"/>
        </pc:sldMkLst>
      </pc:sldChg>
      <pc:sldChg chg="add del ord">
        <pc:chgData name="Cesar Gamboa" userId="4c0abcc15bdc5c59" providerId="LiveId" clId="{62E2B044-FCD4-4452-97EC-8BC7319A74F1}" dt="2021-11-09T12:50:26.288" v="19447" actId="47"/>
        <pc:sldMkLst>
          <pc:docMk/>
          <pc:sldMk cId="1312457673" sldId="340"/>
        </pc:sldMkLst>
      </pc:sldChg>
      <pc:sldChg chg="del">
        <pc:chgData name="Cesar Gamboa" userId="4c0abcc15bdc5c59" providerId="LiveId" clId="{62E2B044-FCD4-4452-97EC-8BC7319A74F1}" dt="2021-10-25T13:26:22.500" v="614" actId="47"/>
        <pc:sldMkLst>
          <pc:docMk/>
          <pc:sldMk cId="1859233713" sldId="341"/>
        </pc:sldMkLst>
      </pc:sldChg>
      <pc:sldChg chg="add del ord replId">
        <pc:chgData name="Cesar Gamboa" userId="4c0abcc15bdc5c59" providerId="LiveId" clId="{62E2B044-FCD4-4452-97EC-8BC7319A74F1}" dt="2021-11-09T12:50:26.977" v="19448" actId="47"/>
        <pc:sldMkLst>
          <pc:docMk/>
          <pc:sldMk cId="2644816531" sldId="341"/>
        </pc:sldMkLst>
      </pc:sldChg>
      <pc:sldChg chg="del">
        <pc:chgData name="Cesar Gamboa" userId="4c0abcc15bdc5c59" providerId="LiveId" clId="{62E2B044-FCD4-4452-97EC-8BC7319A74F1}" dt="2021-10-25T13:26:23.101" v="615" actId="47"/>
        <pc:sldMkLst>
          <pc:docMk/>
          <pc:sldMk cId="733952927" sldId="342"/>
        </pc:sldMkLst>
      </pc:sldChg>
      <pc:sldChg chg="add del ord replId">
        <pc:chgData name="Cesar Gamboa" userId="4c0abcc15bdc5c59" providerId="LiveId" clId="{62E2B044-FCD4-4452-97EC-8BC7319A74F1}" dt="2021-11-09T12:50:27.542" v="19449" actId="47"/>
        <pc:sldMkLst>
          <pc:docMk/>
          <pc:sldMk cId="2255850138" sldId="342"/>
        </pc:sldMkLst>
      </pc:sldChg>
      <pc:sldChg chg="add del ord replId">
        <pc:chgData name="Cesar Gamboa" userId="4c0abcc15bdc5c59" providerId="LiveId" clId="{62E2B044-FCD4-4452-97EC-8BC7319A74F1}" dt="2021-11-09T12:50:28.503" v="19450" actId="47"/>
        <pc:sldMkLst>
          <pc:docMk/>
          <pc:sldMk cId="2341392722" sldId="343"/>
        </pc:sldMkLst>
      </pc:sldChg>
      <pc:sldChg chg="del">
        <pc:chgData name="Cesar Gamboa" userId="4c0abcc15bdc5c59" providerId="LiveId" clId="{62E2B044-FCD4-4452-97EC-8BC7319A74F1}" dt="2021-10-25T13:26:23.482" v="616" actId="47"/>
        <pc:sldMkLst>
          <pc:docMk/>
          <pc:sldMk cId="2559729729" sldId="343"/>
        </pc:sldMkLst>
      </pc:sldChg>
      <pc:sldChg chg="add del ord replId">
        <pc:chgData name="Cesar Gamboa" userId="4c0abcc15bdc5c59" providerId="LiveId" clId="{62E2B044-FCD4-4452-97EC-8BC7319A74F1}" dt="2021-11-09T12:50:28.868" v="19451" actId="47"/>
        <pc:sldMkLst>
          <pc:docMk/>
          <pc:sldMk cId="370191697" sldId="344"/>
        </pc:sldMkLst>
      </pc:sldChg>
      <pc:sldChg chg="del">
        <pc:chgData name="Cesar Gamboa" userId="4c0abcc15bdc5c59" providerId="LiveId" clId="{62E2B044-FCD4-4452-97EC-8BC7319A74F1}" dt="2021-10-25T13:26:23.959" v="617" actId="47"/>
        <pc:sldMkLst>
          <pc:docMk/>
          <pc:sldMk cId="810593132" sldId="344"/>
        </pc:sldMkLst>
      </pc:sldChg>
      <pc:sldChg chg="addSp delSp modSp add mod ord modNotesTx">
        <pc:chgData name="Cesar Gamboa" userId="4c0abcc15bdc5c59" providerId="LiveId" clId="{62E2B044-FCD4-4452-97EC-8BC7319A74F1}" dt="2021-10-25T14:07:17.916" v="2317" actId="20577"/>
        <pc:sldMkLst>
          <pc:docMk/>
          <pc:sldMk cId="3090072692" sldId="345"/>
        </pc:sldMkLst>
        <pc:spChg chg="mod">
          <ac:chgData name="Cesar Gamboa" userId="4c0abcc15bdc5c59" providerId="LiveId" clId="{62E2B044-FCD4-4452-97EC-8BC7319A74F1}" dt="2021-10-25T13:36:52.470" v="825" actId="20577"/>
          <ac:spMkLst>
            <pc:docMk/>
            <pc:sldMk cId="3090072692" sldId="345"/>
            <ac:spMk id="3" creationId="{DA019A2A-640A-4285-BA5E-7A47E95D04EC}"/>
          </ac:spMkLst>
        </pc:spChg>
        <pc:spChg chg="mod">
          <ac:chgData name="Cesar Gamboa" userId="4c0abcc15bdc5c59" providerId="LiveId" clId="{62E2B044-FCD4-4452-97EC-8BC7319A74F1}" dt="2021-10-25T14:04:56.104" v="2124" actId="20577"/>
          <ac:spMkLst>
            <pc:docMk/>
            <pc:sldMk cId="3090072692" sldId="345"/>
            <ac:spMk id="4" creationId="{FBA1D6E0-6A9C-4ADB-984E-B54DD59C6DF0}"/>
          </ac:spMkLst>
        </pc:spChg>
        <pc:spChg chg="add del mod">
          <ac:chgData name="Cesar Gamboa" userId="4c0abcc15bdc5c59" providerId="LiveId" clId="{62E2B044-FCD4-4452-97EC-8BC7319A74F1}" dt="2021-10-25T13:42:21.042" v="854" actId="26606"/>
          <ac:spMkLst>
            <pc:docMk/>
            <pc:sldMk cId="3090072692" sldId="345"/>
            <ac:spMk id="7" creationId="{02A0A944-C8C6-46DD-95E3-DE09D0E996D1}"/>
          </ac:spMkLst>
        </pc:spChg>
        <pc:picChg chg="del">
          <ac:chgData name="Cesar Gamboa" userId="4c0abcc15bdc5c59" providerId="LiveId" clId="{62E2B044-FCD4-4452-97EC-8BC7319A74F1}" dt="2021-10-25T13:39:06.837" v="827" actId="478"/>
          <ac:picMkLst>
            <pc:docMk/>
            <pc:sldMk cId="3090072692" sldId="345"/>
            <ac:picMk id="23" creationId="{F00E1472-27F6-44F9-9FC8-BE4D077BF742}"/>
          </ac:picMkLst>
        </pc:picChg>
        <pc:picChg chg="add del mod ord">
          <ac:chgData name="Cesar Gamboa" userId="4c0abcc15bdc5c59" providerId="LiveId" clId="{62E2B044-FCD4-4452-97EC-8BC7319A74F1}" dt="2021-10-25T13:39:42.153" v="837"/>
          <ac:picMkLst>
            <pc:docMk/>
            <pc:sldMk cId="3090072692" sldId="345"/>
            <ac:picMk id="2050" creationId="{474D1C3D-4773-4DB1-A91F-C46DA6785535}"/>
          </ac:picMkLst>
        </pc:picChg>
        <pc:picChg chg="add del mod ord">
          <ac:chgData name="Cesar Gamboa" userId="4c0abcc15bdc5c59" providerId="LiveId" clId="{62E2B044-FCD4-4452-97EC-8BC7319A74F1}" dt="2021-10-25T13:41:05.970" v="845" actId="478"/>
          <ac:picMkLst>
            <pc:docMk/>
            <pc:sldMk cId="3090072692" sldId="345"/>
            <ac:picMk id="2052" creationId="{4A4144DC-D83C-47AE-A0BF-B5FA574E76D8}"/>
          </ac:picMkLst>
        </pc:picChg>
        <pc:picChg chg="add del">
          <ac:chgData name="Cesar Gamboa" userId="4c0abcc15bdc5c59" providerId="LiveId" clId="{62E2B044-FCD4-4452-97EC-8BC7319A74F1}" dt="2021-10-25T13:41:03.541" v="842"/>
          <ac:picMkLst>
            <pc:docMk/>
            <pc:sldMk cId="3090072692" sldId="345"/>
            <ac:picMk id="2054" creationId="{6995706F-8AD1-476D-9919-F00F868627F8}"/>
          </ac:picMkLst>
        </pc:picChg>
        <pc:picChg chg="add del mod">
          <ac:chgData name="Cesar Gamboa" userId="4c0abcc15bdc5c59" providerId="LiveId" clId="{62E2B044-FCD4-4452-97EC-8BC7319A74F1}" dt="2021-10-25T13:41:51.357" v="851" actId="478"/>
          <ac:picMkLst>
            <pc:docMk/>
            <pc:sldMk cId="3090072692" sldId="345"/>
            <ac:picMk id="2056" creationId="{B7F315AA-E1FB-4345-B6D1-197E438B4DAF}"/>
          </ac:picMkLst>
        </pc:picChg>
        <pc:picChg chg="add mod ord">
          <ac:chgData name="Cesar Gamboa" userId="4c0abcc15bdc5c59" providerId="LiveId" clId="{62E2B044-FCD4-4452-97EC-8BC7319A74F1}" dt="2021-10-25T13:42:21.042" v="854" actId="26606"/>
          <ac:picMkLst>
            <pc:docMk/>
            <pc:sldMk cId="3090072692" sldId="345"/>
            <ac:picMk id="2058" creationId="{936ABD32-BD4B-477D-B48B-625FB297DE6C}"/>
          </ac:picMkLst>
        </pc:picChg>
        <pc:picChg chg="del">
          <ac:chgData name="Cesar Gamboa" userId="4c0abcc15bdc5c59" providerId="LiveId" clId="{62E2B044-FCD4-4452-97EC-8BC7319A74F1}" dt="2021-10-25T13:39:04.249" v="826" actId="478"/>
          <ac:picMkLst>
            <pc:docMk/>
            <pc:sldMk cId="3090072692" sldId="345"/>
            <ac:picMk id="3074" creationId="{25C9677D-B3CA-4359-950F-DB2575F2F238}"/>
          </ac:picMkLst>
        </pc:picChg>
      </pc:sldChg>
      <pc:sldChg chg="del">
        <pc:chgData name="Cesar Gamboa" userId="4c0abcc15bdc5c59" providerId="LiveId" clId="{62E2B044-FCD4-4452-97EC-8BC7319A74F1}" dt="2021-10-25T13:26:24.266" v="618" actId="47"/>
        <pc:sldMkLst>
          <pc:docMk/>
          <pc:sldMk cId="4139724032" sldId="345"/>
        </pc:sldMkLst>
      </pc:sldChg>
      <pc:sldChg chg="modSp add mod ord modNotesTx">
        <pc:chgData name="Cesar Gamboa" userId="4c0abcc15bdc5c59" providerId="LiveId" clId="{62E2B044-FCD4-4452-97EC-8BC7319A74F1}" dt="2021-10-25T14:15:14.788" v="2537" actId="6549"/>
        <pc:sldMkLst>
          <pc:docMk/>
          <pc:sldMk cId="3755013739" sldId="346"/>
        </pc:sldMkLst>
        <pc:spChg chg="mod">
          <ac:chgData name="Cesar Gamboa" userId="4c0abcc15bdc5c59" providerId="LiveId" clId="{62E2B044-FCD4-4452-97EC-8BC7319A74F1}" dt="2021-10-25T14:09:56.578" v="2352" actId="20577"/>
          <ac:spMkLst>
            <pc:docMk/>
            <pc:sldMk cId="3755013739" sldId="346"/>
            <ac:spMk id="2" creationId="{EC6C92D3-8AE6-4260-8F63-97ED33A064D5}"/>
          </ac:spMkLst>
        </pc:spChg>
        <pc:graphicFrameChg chg="mod">
          <ac:chgData name="Cesar Gamboa" userId="4c0abcc15bdc5c59" providerId="LiveId" clId="{62E2B044-FCD4-4452-97EC-8BC7319A74F1}" dt="2021-10-25T14:11:47.217" v="2377"/>
          <ac:graphicFrameMkLst>
            <pc:docMk/>
            <pc:sldMk cId="3755013739" sldId="346"/>
            <ac:graphicFrameMk id="13" creationId="{4FB62979-011B-4BFB-BCF9-8CD712EA2332}"/>
          </ac:graphicFrameMkLst>
        </pc:graphicFrameChg>
      </pc:sldChg>
      <pc:sldChg chg="del">
        <pc:chgData name="Cesar Gamboa" userId="4c0abcc15bdc5c59" providerId="LiveId" clId="{62E2B044-FCD4-4452-97EC-8BC7319A74F1}" dt="2021-10-25T13:26:24.648" v="619" actId="47"/>
        <pc:sldMkLst>
          <pc:docMk/>
          <pc:sldMk cId="3763310145" sldId="346"/>
        </pc:sldMkLst>
      </pc:sldChg>
      <pc:sldChg chg="modSp add modNotesTx">
        <pc:chgData name="Cesar Gamboa" userId="4c0abcc15bdc5c59" providerId="LiveId" clId="{62E2B044-FCD4-4452-97EC-8BC7319A74F1}" dt="2021-10-25T16:05:49.766" v="2576" actId="20577"/>
        <pc:sldMkLst>
          <pc:docMk/>
          <pc:sldMk cId="534202380" sldId="347"/>
        </pc:sldMkLst>
        <pc:graphicFrameChg chg="mod">
          <ac:chgData name="Cesar Gamboa" userId="4c0abcc15bdc5c59" providerId="LiveId" clId="{62E2B044-FCD4-4452-97EC-8BC7319A74F1}" dt="2021-10-25T16:05:06.591" v="2569" actId="20577"/>
          <ac:graphicFrameMkLst>
            <pc:docMk/>
            <pc:sldMk cId="534202380" sldId="347"/>
            <ac:graphicFrameMk id="13" creationId="{4FB62979-011B-4BFB-BCF9-8CD712EA2332}"/>
          </ac:graphicFrameMkLst>
        </pc:graphicFrameChg>
      </pc:sldChg>
      <pc:sldChg chg="del">
        <pc:chgData name="Cesar Gamboa" userId="4c0abcc15bdc5c59" providerId="LiveId" clId="{62E2B044-FCD4-4452-97EC-8BC7319A74F1}" dt="2021-10-25T13:26:25.094" v="620" actId="47"/>
        <pc:sldMkLst>
          <pc:docMk/>
          <pc:sldMk cId="828131135" sldId="347"/>
        </pc:sldMkLst>
      </pc:sldChg>
      <pc:sldChg chg="del">
        <pc:chgData name="Cesar Gamboa" userId="4c0abcc15bdc5c59" providerId="LiveId" clId="{62E2B044-FCD4-4452-97EC-8BC7319A74F1}" dt="2021-10-25T13:26:25.742" v="621" actId="47"/>
        <pc:sldMkLst>
          <pc:docMk/>
          <pc:sldMk cId="2659733716" sldId="348"/>
        </pc:sldMkLst>
      </pc:sldChg>
      <pc:sldChg chg="modSp add modNotesTx">
        <pc:chgData name="Cesar Gamboa" userId="4c0abcc15bdc5c59" providerId="LiveId" clId="{62E2B044-FCD4-4452-97EC-8BC7319A74F1}" dt="2021-10-25T16:18:24.212" v="2611" actId="20577"/>
        <pc:sldMkLst>
          <pc:docMk/>
          <pc:sldMk cId="3124470129" sldId="348"/>
        </pc:sldMkLst>
        <pc:graphicFrameChg chg="mod">
          <ac:chgData name="Cesar Gamboa" userId="4c0abcc15bdc5c59" providerId="LiveId" clId="{62E2B044-FCD4-4452-97EC-8BC7319A74F1}" dt="2021-10-25T16:16:38.801" v="2608" actId="207"/>
          <ac:graphicFrameMkLst>
            <pc:docMk/>
            <pc:sldMk cId="3124470129" sldId="348"/>
            <ac:graphicFrameMk id="13" creationId="{4FB62979-011B-4BFB-BCF9-8CD712EA2332}"/>
          </ac:graphicFrameMkLst>
        </pc:graphicFrameChg>
      </pc:sldChg>
      <pc:sldChg chg="del">
        <pc:chgData name="Cesar Gamboa" userId="4c0abcc15bdc5c59" providerId="LiveId" clId="{62E2B044-FCD4-4452-97EC-8BC7319A74F1}" dt="2021-10-25T13:26:26.344" v="622" actId="47"/>
        <pc:sldMkLst>
          <pc:docMk/>
          <pc:sldMk cId="3998126663" sldId="349"/>
        </pc:sldMkLst>
      </pc:sldChg>
      <pc:sldChg chg="addSp delSp modSp add mod ord modNotesTx">
        <pc:chgData name="Cesar Gamboa" userId="4c0abcc15bdc5c59" providerId="LiveId" clId="{62E2B044-FCD4-4452-97EC-8BC7319A74F1}" dt="2021-10-25T16:35:44.523" v="2850" actId="113"/>
        <pc:sldMkLst>
          <pc:docMk/>
          <pc:sldMk cId="4223306194" sldId="349"/>
        </pc:sldMkLst>
        <pc:spChg chg="add del mod">
          <ac:chgData name="Cesar Gamboa" userId="4c0abcc15bdc5c59" providerId="LiveId" clId="{62E2B044-FCD4-4452-97EC-8BC7319A74F1}" dt="2021-10-25T16:21:51.776" v="2642" actId="478"/>
          <ac:spMkLst>
            <pc:docMk/>
            <pc:sldMk cId="4223306194" sldId="349"/>
            <ac:spMk id="4" creationId="{069EDDC5-212D-489A-B8E9-049AD9B1C55E}"/>
          </ac:spMkLst>
        </pc:spChg>
        <pc:spChg chg="mod">
          <ac:chgData name="Cesar Gamboa" userId="4c0abcc15bdc5c59" providerId="LiveId" clId="{62E2B044-FCD4-4452-97EC-8BC7319A74F1}" dt="2021-10-25T16:20:48.773" v="2638" actId="20577"/>
          <ac:spMkLst>
            <pc:docMk/>
            <pc:sldMk cId="4223306194" sldId="349"/>
            <ac:spMk id="5" creationId="{8AD2E63C-40F7-4CF4-BE57-F002221AABF4}"/>
          </ac:spMkLst>
        </pc:spChg>
        <pc:spChg chg="del">
          <ac:chgData name="Cesar Gamboa" userId="4c0abcc15bdc5c59" providerId="LiveId" clId="{62E2B044-FCD4-4452-97EC-8BC7319A74F1}" dt="2021-10-25T16:21:02.782" v="2639" actId="478"/>
          <ac:spMkLst>
            <pc:docMk/>
            <pc:sldMk cId="4223306194" sldId="349"/>
            <ac:spMk id="6" creationId="{F3317B3A-F74B-4C4D-837E-EF535894307C}"/>
          </ac:spMkLst>
        </pc:spChg>
        <pc:graphicFrameChg chg="add mod modGraphic">
          <ac:chgData name="Cesar Gamboa" userId="4c0abcc15bdc5c59" providerId="LiveId" clId="{62E2B044-FCD4-4452-97EC-8BC7319A74F1}" dt="2021-10-25T16:25:20.235" v="2769" actId="1035"/>
          <ac:graphicFrameMkLst>
            <pc:docMk/>
            <pc:sldMk cId="4223306194" sldId="349"/>
            <ac:graphicFrameMk id="9" creationId="{096DF6EE-F953-4CCE-8902-9343018984D9}"/>
          </ac:graphicFrameMkLst>
        </pc:graphicFrameChg>
      </pc:sldChg>
      <pc:sldChg chg="del">
        <pc:chgData name="Cesar Gamboa" userId="4c0abcc15bdc5c59" providerId="LiveId" clId="{62E2B044-FCD4-4452-97EC-8BC7319A74F1}" dt="2021-10-25T13:26:26.771" v="623" actId="47"/>
        <pc:sldMkLst>
          <pc:docMk/>
          <pc:sldMk cId="1448605477" sldId="350"/>
        </pc:sldMkLst>
      </pc:sldChg>
      <pc:sldChg chg="addSp delSp modSp add mod ord modNotesTx">
        <pc:chgData name="Cesar Gamboa" userId="4c0abcc15bdc5c59" providerId="LiveId" clId="{62E2B044-FCD4-4452-97EC-8BC7319A74F1}" dt="2021-10-25T16:59:49.535" v="3774" actId="20577"/>
        <pc:sldMkLst>
          <pc:docMk/>
          <pc:sldMk cId="3959382830" sldId="350"/>
        </pc:sldMkLst>
        <pc:spChg chg="mod">
          <ac:chgData name="Cesar Gamboa" userId="4c0abcc15bdc5c59" providerId="LiveId" clId="{62E2B044-FCD4-4452-97EC-8BC7319A74F1}" dt="2021-10-25T16:44:38.474" v="2871" actId="20577"/>
          <ac:spMkLst>
            <pc:docMk/>
            <pc:sldMk cId="3959382830" sldId="350"/>
            <ac:spMk id="3" creationId="{DA019A2A-640A-4285-BA5E-7A47E95D04EC}"/>
          </ac:spMkLst>
        </pc:spChg>
        <pc:spChg chg="mod">
          <ac:chgData name="Cesar Gamboa" userId="4c0abcc15bdc5c59" providerId="LiveId" clId="{62E2B044-FCD4-4452-97EC-8BC7319A74F1}" dt="2021-10-25T16:59:26.709" v="3757" actId="20577"/>
          <ac:spMkLst>
            <pc:docMk/>
            <pc:sldMk cId="3959382830" sldId="350"/>
            <ac:spMk id="4" creationId="{FBA1D6E0-6A9C-4ADB-984E-B54DD59C6DF0}"/>
          </ac:spMkLst>
        </pc:spChg>
        <pc:spChg chg="add del mod">
          <ac:chgData name="Cesar Gamboa" userId="4c0abcc15bdc5c59" providerId="LiveId" clId="{62E2B044-FCD4-4452-97EC-8BC7319A74F1}" dt="2021-10-25T16:42:26.711" v="2858" actId="26606"/>
          <ac:spMkLst>
            <pc:docMk/>
            <pc:sldMk cId="3959382830" sldId="350"/>
            <ac:spMk id="7" creationId="{5F499EB2-03F4-4412-931B-EAFBD6977431}"/>
          </ac:spMkLst>
        </pc:spChg>
        <pc:picChg chg="add mod ord">
          <ac:chgData name="Cesar Gamboa" userId="4c0abcc15bdc5c59" providerId="LiveId" clId="{62E2B044-FCD4-4452-97EC-8BC7319A74F1}" dt="2021-10-25T16:42:26.711" v="2858" actId="26606"/>
          <ac:picMkLst>
            <pc:docMk/>
            <pc:sldMk cId="3959382830" sldId="350"/>
            <ac:picMk id="8" creationId="{3AE5DBC2-9E51-44CB-843C-1AAECB0A79C1}"/>
          </ac:picMkLst>
        </pc:picChg>
        <pc:picChg chg="del">
          <ac:chgData name="Cesar Gamboa" userId="4c0abcc15bdc5c59" providerId="LiveId" clId="{62E2B044-FCD4-4452-97EC-8BC7319A74F1}" dt="2021-10-25T16:42:17.906" v="2855" actId="478"/>
          <ac:picMkLst>
            <pc:docMk/>
            <pc:sldMk cId="3959382830" sldId="350"/>
            <ac:picMk id="23" creationId="{F00E1472-27F6-44F9-9FC8-BE4D077BF742}"/>
          </ac:picMkLst>
        </pc:picChg>
        <pc:picChg chg="del">
          <ac:chgData name="Cesar Gamboa" userId="4c0abcc15bdc5c59" providerId="LiveId" clId="{62E2B044-FCD4-4452-97EC-8BC7319A74F1}" dt="2021-10-25T16:42:16.285" v="2854" actId="478"/>
          <ac:picMkLst>
            <pc:docMk/>
            <pc:sldMk cId="3959382830" sldId="350"/>
            <ac:picMk id="3074" creationId="{25C9677D-B3CA-4359-950F-DB2575F2F238}"/>
          </ac:picMkLst>
        </pc:picChg>
      </pc:sldChg>
      <pc:sldChg chg="del">
        <pc:chgData name="Cesar Gamboa" userId="4c0abcc15bdc5c59" providerId="LiveId" clId="{62E2B044-FCD4-4452-97EC-8BC7319A74F1}" dt="2021-10-25T13:26:27.217" v="624" actId="47"/>
        <pc:sldMkLst>
          <pc:docMk/>
          <pc:sldMk cId="639457737" sldId="351"/>
        </pc:sldMkLst>
      </pc:sldChg>
      <pc:sldChg chg="modSp add del mod ord">
        <pc:chgData name="Cesar Gamboa" userId="4c0abcc15bdc5c59" providerId="LiveId" clId="{62E2B044-FCD4-4452-97EC-8BC7319A74F1}" dt="2021-10-25T17:20:52.098" v="3963" actId="2696"/>
        <pc:sldMkLst>
          <pc:docMk/>
          <pc:sldMk cId="2307419767" sldId="351"/>
        </pc:sldMkLst>
        <pc:spChg chg="mod">
          <ac:chgData name="Cesar Gamboa" userId="4c0abcc15bdc5c59" providerId="LiveId" clId="{62E2B044-FCD4-4452-97EC-8BC7319A74F1}" dt="2021-10-25T17:03:00.165" v="3817" actId="20577"/>
          <ac:spMkLst>
            <pc:docMk/>
            <pc:sldMk cId="2307419767" sldId="351"/>
            <ac:spMk id="5" creationId="{8AD2E63C-40F7-4CF4-BE57-F002221AABF4}"/>
          </ac:spMkLst>
        </pc:spChg>
        <pc:spChg chg="mod">
          <ac:chgData name="Cesar Gamboa" userId="4c0abcc15bdc5c59" providerId="LiveId" clId="{62E2B044-FCD4-4452-97EC-8BC7319A74F1}" dt="2021-10-25T17:07:57.722" v="3851" actId="20577"/>
          <ac:spMkLst>
            <pc:docMk/>
            <pc:sldMk cId="2307419767" sldId="351"/>
            <ac:spMk id="6" creationId="{F3317B3A-F74B-4C4D-837E-EF535894307C}"/>
          </ac:spMkLst>
        </pc:spChg>
      </pc:sldChg>
      <pc:sldChg chg="modSp add mod ord modNotesTx">
        <pc:chgData name="Cesar Gamboa" userId="4c0abcc15bdc5c59" providerId="LiveId" clId="{62E2B044-FCD4-4452-97EC-8BC7319A74F1}" dt="2021-10-25T17:31:13.645" v="4243" actId="20577"/>
        <pc:sldMkLst>
          <pc:docMk/>
          <pc:sldMk cId="301412870" sldId="352"/>
        </pc:sldMkLst>
        <pc:spChg chg="mod">
          <ac:chgData name="Cesar Gamboa" userId="4c0abcc15bdc5c59" providerId="LiveId" clId="{62E2B044-FCD4-4452-97EC-8BC7319A74F1}" dt="2021-10-25T17:20:48.427" v="3962"/>
          <ac:spMkLst>
            <pc:docMk/>
            <pc:sldMk cId="301412870" sldId="352"/>
            <ac:spMk id="2" creationId="{EC6C92D3-8AE6-4260-8F63-97ED33A064D5}"/>
          </ac:spMkLst>
        </pc:spChg>
        <pc:graphicFrameChg chg="mod">
          <ac:chgData name="Cesar Gamboa" userId="4c0abcc15bdc5c59" providerId="LiveId" clId="{62E2B044-FCD4-4452-97EC-8BC7319A74F1}" dt="2021-10-25T17:10:39.868" v="3894" actId="20577"/>
          <ac:graphicFrameMkLst>
            <pc:docMk/>
            <pc:sldMk cId="301412870" sldId="352"/>
            <ac:graphicFrameMk id="13" creationId="{4FB62979-011B-4BFB-BCF9-8CD712EA2332}"/>
          </ac:graphicFrameMkLst>
        </pc:graphicFrameChg>
      </pc:sldChg>
      <pc:sldChg chg="del">
        <pc:chgData name="Cesar Gamboa" userId="4c0abcc15bdc5c59" providerId="LiveId" clId="{62E2B044-FCD4-4452-97EC-8BC7319A74F1}" dt="2021-10-25T13:26:27.919" v="625" actId="47"/>
        <pc:sldMkLst>
          <pc:docMk/>
          <pc:sldMk cId="3455280296" sldId="352"/>
        </pc:sldMkLst>
      </pc:sldChg>
      <pc:sldChg chg="del">
        <pc:chgData name="Cesar Gamboa" userId="4c0abcc15bdc5c59" providerId="LiveId" clId="{62E2B044-FCD4-4452-97EC-8BC7319A74F1}" dt="2021-10-25T13:26:28.315" v="626" actId="47"/>
        <pc:sldMkLst>
          <pc:docMk/>
          <pc:sldMk cId="46535847" sldId="353"/>
        </pc:sldMkLst>
      </pc:sldChg>
      <pc:sldChg chg="addSp delSp modSp add mod ord modNotesTx">
        <pc:chgData name="Cesar Gamboa" userId="4c0abcc15bdc5c59" providerId="LiveId" clId="{62E2B044-FCD4-4452-97EC-8BC7319A74F1}" dt="2021-10-25T17:33:55.258" v="4348" actId="20577"/>
        <pc:sldMkLst>
          <pc:docMk/>
          <pc:sldMk cId="3549505784" sldId="353"/>
        </pc:sldMkLst>
        <pc:spChg chg="mod">
          <ac:chgData name="Cesar Gamboa" userId="4c0abcc15bdc5c59" providerId="LiveId" clId="{62E2B044-FCD4-4452-97EC-8BC7319A74F1}" dt="2021-10-25T17:31:49.610" v="4274" actId="20577"/>
          <ac:spMkLst>
            <pc:docMk/>
            <pc:sldMk cId="3549505784" sldId="353"/>
            <ac:spMk id="3" creationId="{DA019A2A-640A-4285-BA5E-7A47E95D04EC}"/>
          </ac:spMkLst>
        </pc:spChg>
        <pc:spChg chg="del">
          <ac:chgData name="Cesar Gamboa" userId="4c0abcc15bdc5c59" providerId="LiveId" clId="{62E2B044-FCD4-4452-97EC-8BC7319A74F1}" dt="2021-10-25T17:32:03.294" v="4277" actId="478"/>
          <ac:spMkLst>
            <pc:docMk/>
            <pc:sldMk cId="3549505784" sldId="353"/>
            <ac:spMk id="4" creationId="{FBA1D6E0-6A9C-4ADB-984E-B54DD59C6DF0}"/>
          </ac:spMkLst>
        </pc:spChg>
        <pc:spChg chg="add del mod">
          <ac:chgData name="Cesar Gamboa" userId="4c0abcc15bdc5c59" providerId="LiveId" clId="{62E2B044-FCD4-4452-97EC-8BC7319A74F1}" dt="2021-10-25T17:32:06.773" v="4278" actId="478"/>
          <ac:spMkLst>
            <pc:docMk/>
            <pc:sldMk cId="3549505784" sldId="353"/>
            <ac:spMk id="9" creationId="{B3D165FC-B7CA-4F5A-84E9-E76C091196AE}"/>
          </ac:spMkLst>
        </pc:spChg>
        <pc:picChg chg="add mod">
          <ac:chgData name="Cesar Gamboa" userId="4c0abcc15bdc5c59" providerId="LiveId" clId="{62E2B044-FCD4-4452-97EC-8BC7319A74F1}" dt="2021-10-25T17:32:27.850" v="4283" actId="1076"/>
          <ac:picMkLst>
            <pc:docMk/>
            <pc:sldMk cId="3549505784" sldId="353"/>
            <ac:picMk id="7" creationId="{BFC906E8-94DE-4AF1-B2EC-436DD1EEDEE9}"/>
          </ac:picMkLst>
        </pc:picChg>
        <pc:picChg chg="del">
          <ac:chgData name="Cesar Gamboa" userId="4c0abcc15bdc5c59" providerId="LiveId" clId="{62E2B044-FCD4-4452-97EC-8BC7319A74F1}" dt="2021-10-25T17:31:52.537" v="4275" actId="478"/>
          <ac:picMkLst>
            <pc:docMk/>
            <pc:sldMk cId="3549505784" sldId="353"/>
            <ac:picMk id="8" creationId="{3AE5DBC2-9E51-44CB-843C-1AAECB0A79C1}"/>
          </ac:picMkLst>
        </pc:picChg>
      </pc:sldChg>
      <pc:sldChg chg="del">
        <pc:chgData name="Cesar Gamboa" userId="4c0abcc15bdc5c59" providerId="LiveId" clId="{62E2B044-FCD4-4452-97EC-8BC7319A74F1}" dt="2021-10-25T13:26:28.861" v="627" actId="47"/>
        <pc:sldMkLst>
          <pc:docMk/>
          <pc:sldMk cId="1673237267" sldId="354"/>
        </pc:sldMkLst>
      </pc:sldChg>
      <pc:sldChg chg="addSp delSp modSp add mod modAnim modNotesTx">
        <pc:chgData name="Cesar Gamboa" userId="4c0abcc15bdc5c59" providerId="LiveId" clId="{62E2B044-FCD4-4452-97EC-8BC7319A74F1}" dt="2021-10-25T17:33:58.805" v="4349" actId="20577"/>
        <pc:sldMkLst>
          <pc:docMk/>
          <pc:sldMk cId="3680084786" sldId="354"/>
        </pc:sldMkLst>
        <pc:spChg chg="mod">
          <ac:chgData name="Cesar Gamboa" userId="4c0abcc15bdc5c59" providerId="LiveId" clId="{62E2B044-FCD4-4452-97EC-8BC7319A74F1}" dt="2021-10-25T17:32:54.255" v="4310" actId="20577"/>
          <ac:spMkLst>
            <pc:docMk/>
            <pc:sldMk cId="3680084786" sldId="354"/>
            <ac:spMk id="3" creationId="{DA019A2A-640A-4285-BA5E-7A47E95D04EC}"/>
          </ac:spMkLst>
        </pc:spChg>
        <pc:picChg chg="add mod">
          <ac:chgData name="Cesar Gamboa" userId="4c0abcc15bdc5c59" providerId="LiveId" clId="{62E2B044-FCD4-4452-97EC-8BC7319A74F1}" dt="2021-10-25T17:33:10.448" v="4316" actId="1076"/>
          <ac:picMkLst>
            <pc:docMk/>
            <pc:sldMk cId="3680084786" sldId="354"/>
            <ac:picMk id="6" creationId="{8CEEEEE9-B5B4-43E4-9EAE-DB8059B0B476}"/>
          </ac:picMkLst>
        </pc:picChg>
        <pc:picChg chg="del">
          <ac:chgData name="Cesar Gamboa" userId="4c0abcc15bdc5c59" providerId="LiveId" clId="{62E2B044-FCD4-4452-97EC-8BC7319A74F1}" dt="2021-10-25T17:32:44.172" v="4285" actId="478"/>
          <ac:picMkLst>
            <pc:docMk/>
            <pc:sldMk cId="3680084786" sldId="354"/>
            <ac:picMk id="7" creationId="{BFC906E8-94DE-4AF1-B2EC-436DD1EEDEE9}"/>
          </ac:picMkLst>
        </pc:picChg>
      </pc:sldChg>
      <pc:sldChg chg="del">
        <pc:chgData name="Cesar Gamboa" userId="4c0abcc15bdc5c59" providerId="LiveId" clId="{62E2B044-FCD4-4452-97EC-8BC7319A74F1}" dt="2021-10-25T13:26:29.202" v="628" actId="47"/>
        <pc:sldMkLst>
          <pc:docMk/>
          <pc:sldMk cId="3262743409" sldId="355"/>
        </pc:sldMkLst>
      </pc:sldChg>
      <pc:sldChg chg="addSp delSp modSp add mod delAnim modAnim modNotesTx">
        <pc:chgData name="Cesar Gamboa" userId="4c0abcc15bdc5c59" providerId="LiveId" clId="{62E2B044-FCD4-4452-97EC-8BC7319A74F1}" dt="2021-10-25T17:57:55.644" v="4749" actId="20577"/>
        <pc:sldMkLst>
          <pc:docMk/>
          <pc:sldMk cId="3351154365" sldId="355"/>
        </pc:sldMkLst>
        <pc:spChg chg="mod">
          <ac:chgData name="Cesar Gamboa" userId="4c0abcc15bdc5c59" providerId="LiveId" clId="{62E2B044-FCD4-4452-97EC-8BC7319A74F1}" dt="2021-10-25T17:57:55.644" v="4749" actId="20577"/>
          <ac:spMkLst>
            <pc:docMk/>
            <pc:sldMk cId="3351154365" sldId="355"/>
            <ac:spMk id="3" creationId="{DA019A2A-640A-4285-BA5E-7A47E95D04EC}"/>
          </ac:spMkLst>
        </pc:spChg>
        <pc:picChg chg="del">
          <ac:chgData name="Cesar Gamboa" userId="4c0abcc15bdc5c59" providerId="LiveId" clId="{62E2B044-FCD4-4452-97EC-8BC7319A74F1}" dt="2021-10-25T17:33:26.761" v="4318" actId="478"/>
          <ac:picMkLst>
            <pc:docMk/>
            <pc:sldMk cId="3351154365" sldId="355"/>
            <ac:picMk id="6" creationId="{8CEEEEE9-B5B4-43E4-9EAE-DB8059B0B476}"/>
          </ac:picMkLst>
        </pc:picChg>
        <pc:picChg chg="add mod">
          <ac:chgData name="Cesar Gamboa" userId="4c0abcc15bdc5c59" providerId="LiveId" clId="{62E2B044-FCD4-4452-97EC-8BC7319A74F1}" dt="2021-10-25T17:33:34.490" v="4321" actId="1076"/>
          <ac:picMkLst>
            <pc:docMk/>
            <pc:sldMk cId="3351154365" sldId="355"/>
            <ac:picMk id="7" creationId="{107C0FE5-EB60-4B06-8505-18BD65371782}"/>
          </ac:picMkLst>
        </pc:picChg>
      </pc:sldChg>
      <pc:sldChg chg="addSp delSp modSp add mod delAnim modNotesTx">
        <pc:chgData name="Cesar Gamboa" userId="4c0abcc15bdc5c59" providerId="LiveId" clId="{62E2B044-FCD4-4452-97EC-8BC7319A74F1}" dt="2021-10-25T17:59:04.540" v="4781" actId="6549"/>
        <pc:sldMkLst>
          <pc:docMk/>
          <pc:sldMk cId="2298435397" sldId="356"/>
        </pc:sldMkLst>
        <pc:spChg chg="del mod">
          <ac:chgData name="Cesar Gamboa" userId="4c0abcc15bdc5c59" providerId="LiveId" clId="{62E2B044-FCD4-4452-97EC-8BC7319A74F1}" dt="2021-10-25T17:51:32.323" v="4579" actId="478"/>
          <ac:spMkLst>
            <pc:docMk/>
            <pc:sldMk cId="2298435397" sldId="356"/>
            <ac:spMk id="3" creationId="{DA019A2A-640A-4285-BA5E-7A47E95D04EC}"/>
          </ac:spMkLst>
        </pc:spChg>
        <pc:spChg chg="add mod">
          <ac:chgData name="Cesar Gamboa" userId="4c0abcc15bdc5c59" providerId="LiveId" clId="{62E2B044-FCD4-4452-97EC-8BC7319A74F1}" dt="2021-10-25T17:58:49.179" v="4779" actId="20577"/>
          <ac:spMkLst>
            <pc:docMk/>
            <pc:sldMk cId="2298435397" sldId="356"/>
            <ac:spMk id="8" creationId="{E31481A4-6491-4F2C-B3BC-BE88B01F603B}"/>
          </ac:spMkLst>
        </pc:spChg>
        <pc:picChg chg="add mod">
          <ac:chgData name="Cesar Gamboa" userId="4c0abcc15bdc5c59" providerId="LiveId" clId="{62E2B044-FCD4-4452-97EC-8BC7319A74F1}" dt="2021-10-25T17:50:12.023" v="4577"/>
          <ac:picMkLst>
            <pc:docMk/>
            <pc:sldMk cId="2298435397" sldId="356"/>
            <ac:picMk id="6" creationId="{EE194968-EEA2-41C6-B0A2-33667611FF41}"/>
          </ac:picMkLst>
        </pc:picChg>
        <pc:picChg chg="del">
          <ac:chgData name="Cesar Gamboa" userId="4c0abcc15bdc5c59" providerId="LiveId" clId="{62E2B044-FCD4-4452-97EC-8BC7319A74F1}" dt="2021-10-25T17:50:11.648" v="4576" actId="478"/>
          <ac:picMkLst>
            <pc:docMk/>
            <pc:sldMk cId="2298435397" sldId="356"/>
            <ac:picMk id="7" creationId="{107C0FE5-EB60-4B06-8505-18BD65371782}"/>
          </ac:picMkLst>
        </pc:picChg>
      </pc:sldChg>
      <pc:sldChg chg="del">
        <pc:chgData name="Cesar Gamboa" userId="4c0abcc15bdc5c59" providerId="LiveId" clId="{62E2B044-FCD4-4452-97EC-8BC7319A74F1}" dt="2021-10-25T13:26:29.673" v="629" actId="47"/>
        <pc:sldMkLst>
          <pc:docMk/>
          <pc:sldMk cId="4229446408" sldId="356"/>
        </pc:sldMkLst>
      </pc:sldChg>
      <pc:sldChg chg="addSp delSp modSp add mod modNotesTx">
        <pc:chgData name="Cesar Gamboa" userId="4c0abcc15bdc5c59" providerId="LiveId" clId="{62E2B044-FCD4-4452-97EC-8BC7319A74F1}" dt="2021-10-25T19:48:45.261" v="5606" actId="20577"/>
        <pc:sldMkLst>
          <pc:docMk/>
          <pc:sldMk cId="1217723986" sldId="357"/>
        </pc:sldMkLst>
        <pc:spChg chg="add del mod">
          <ac:chgData name="Cesar Gamboa" userId="4c0abcc15bdc5c59" providerId="LiveId" clId="{62E2B044-FCD4-4452-97EC-8BC7319A74F1}" dt="2021-10-25T18:00:23.528" v="4799" actId="478"/>
          <ac:spMkLst>
            <pc:docMk/>
            <pc:sldMk cId="1217723986" sldId="357"/>
            <ac:spMk id="4" creationId="{DA1EF793-4ADC-4947-906B-6B72BC2C4D7A}"/>
          </ac:spMkLst>
        </pc:spChg>
        <pc:spChg chg="mod">
          <ac:chgData name="Cesar Gamboa" userId="4c0abcc15bdc5c59" providerId="LiveId" clId="{62E2B044-FCD4-4452-97EC-8BC7319A74F1}" dt="2021-10-25T17:59:55.241" v="4796" actId="20577"/>
          <ac:spMkLst>
            <pc:docMk/>
            <pc:sldMk cId="1217723986" sldId="357"/>
            <ac:spMk id="8" creationId="{E31481A4-6491-4F2C-B3BC-BE88B01F603B}"/>
          </ac:spMkLst>
        </pc:spChg>
        <pc:picChg chg="del">
          <ac:chgData name="Cesar Gamboa" userId="4c0abcc15bdc5c59" providerId="LiveId" clId="{62E2B044-FCD4-4452-97EC-8BC7319A74F1}" dt="2021-10-25T18:00:08.822" v="4797" actId="478"/>
          <ac:picMkLst>
            <pc:docMk/>
            <pc:sldMk cId="1217723986" sldId="357"/>
            <ac:picMk id="6" creationId="{EE194968-EEA2-41C6-B0A2-33667611FF41}"/>
          </ac:picMkLst>
        </pc:picChg>
        <pc:picChg chg="add mod">
          <ac:chgData name="Cesar Gamboa" userId="4c0abcc15bdc5c59" providerId="LiveId" clId="{62E2B044-FCD4-4452-97EC-8BC7319A74F1}" dt="2021-10-25T18:00:35.604" v="4802" actId="14100"/>
          <ac:picMkLst>
            <pc:docMk/>
            <pc:sldMk cId="1217723986" sldId="357"/>
            <ac:picMk id="9" creationId="{62C54003-6D50-42FA-B211-50A3BFFA21EF}"/>
          </ac:picMkLst>
        </pc:picChg>
      </pc:sldChg>
      <pc:sldChg chg="del">
        <pc:chgData name="Cesar Gamboa" userId="4c0abcc15bdc5c59" providerId="LiveId" clId="{62E2B044-FCD4-4452-97EC-8BC7319A74F1}" dt="2021-10-25T13:26:30.319" v="630" actId="47"/>
        <pc:sldMkLst>
          <pc:docMk/>
          <pc:sldMk cId="3982233323" sldId="357"/>
        </pc:sldMkLst>
      </pc:sldChg>
      <pc:sldChg chg="del">
        <pc:chgData name="Cesar Gamboa" userId="4c0abcc15bdc5c59" providerId="LiveId" clId="{62E2B044-FCD4-4452-97EC-8BC7319A74F1}" dt="2021-10-25T13:26:30.860" v="631" actId="47"/>
        <pc:sldMkLst>
          <pc:docMk/>
          <pc:sldMk cId="1175742055" sldId="358"/>
        </pc:sldMkLst>
      </pc:sldChg>
      <pc:sldChg chg="addSp delSp modSp add del mod ord">
        <pc:chgData name="Cesar Gamboa" userId="4c0abcc15bdc5c59" providerId="LiveId" clId="{62E2B044-FCD4-4452-97EC-8BC7319A74F1}" dt="2021-10-25T19:44:48.658" v="5106" actId="2696"/>
        <pc:sldMkLst>
          <pc:docMk/>
          <pc:sldMk cId="2634648246" sldId="358"/>
        </pc:sldMkLst>
        <pc:spChg chg="mod">
          <ac:chgData name="Cesar Gamboa" userId="4c0abcc15bdc5c59" providerId="LiveId" clId="{62E2B044-FCD4-4452-97EC-8BC7319A74F1}" dt="2021-10-25T19:44:27.428" v="5077" actId="20577"/>
          <ac:spMkLst>
            <pc:docMk/>
            <pc:sldMk cId="2634648246" sldId="358"/>
            <ac:spMk id="3" creationId="{DA019A2A-640A-4285-BA5E-7A47E95D04EC}"/>
          </ac:spMkLst>
        </pc:spChg>
        <pc:spChg chg="mod">
          <ac:chgData name="Cesar Gamboa" userId="4c0abcc15bdc5c59" providerId="LiveId" clId="{62E2B044-FCD4-4452-97EC-8BC7319A74F1}" dt="2021-10-25T19:44:42.497" v="5105" actId="20577"/>
          <ac:spMkLst>
            <pc:docMk/>
            <pc:sldMk cId="2634648246" sldId="358"/>
            <ac:spMk id="4" creationId="{FBA1D6E0-6A9C-4ADB-984E-B54DD59C6DF0}"/>
          </ac:spMkLst>
        </pc:spChg>
        <pc:spChg chg="add del mod">
          <ac:chgData name="Cesar Gamboa" userId="4c0abcc15bdc5c59" providerId="LiveId" clId="{62E2B044-FCD4-4452-97EC-8BC7319A74F1}" dt="2021-10-25T19:44:20.309" v="5063" actId="478"/>
          <ac:spMkLst>
            <pc:docMk/>
            <pc:sldMk cId="2634648246" sldId="358"/>
            <ac:spMk id="7" creationId="{25313769-DF21-44AF-87B3-027E7C3370E3}"/>
          </ac:spMkLst>
        </pc:spChg>
        <pc:picChg chg="del">
          <ac:chgData name="Cesar Gamboa" userId="4c0abcc15bdc5c59" providerId="LiveId" clId="{62E2B044-FCD4-4452-97EC-8BC7319A74F1}" dt="2021-10-25T19:44:19.127" v="5062" actId="478"/>
          <ac:picMkLst>
            <pc:docMk/>
            <pc:sldMk cId="2634648246" sldId="358"/>
            <ac:picMk id="23" creationId="{F00E1472-27F6-44F9-9FC8-BE4D077BF742}"/>
          </ac:picMkLst>
        </pc:picChg>
        <pc:picChg chg="del">
          <ac:chgData name="Cesar Gamboa" userId="4c0abcc15bdc5c59" providerId="LiveId" clId="{62E2B044-FCD4-4452-97EC-8BC7319A74F1}" dt="2021-10-25T19:44:17.688" v="5061" actId="478"/>
          <ac:picMkLst>
            <pc:docMk/>
            <pc:sldMk cId="2634648246" sldId="358"/>
            <ac:picMk id="3074" creationId="{25C9677D-B3CA-4359-950F-DB2575F2F238}"/>
          </ac:picMkLst>
        </pc:picChg>
      </pc:sldChg>
      <pc:sldChg chg="addSp delSp modSp add mod modAnim modNotesTx">
        <pc:chgData name="Cesar Gamboa" userId="4c0abcc15bdc5c59" providerId="LiveId" clId="{62E2B044-FCD4-4452-97EC-8BC7319A74F1}" dt="2021-10-25T22:35:25.846" v="7767" actId="20577"/>
        <pc:sldMkLst>
          <pc:docMk/>
          <pc:sldMk cId="4069481280" sldId="358"/>
        </pc:sldMkLst>
        <pc:spChg chg="mod">
          <ac:chgData name="Cesar Gamboa" userId="4c0abcc15bdc5c59" providerId="LiveId" clId="{62E2B044-FCD4-4452-97EC-8BC7319A74F1}" dt="2021-10-25T19:49:33.673" v="5640" actId="20577"/>
          <ac:spMkLst>
            <pc:docMk/>
            <pc:sldMk cId="4069481280" sldId="358"/>
            <ac:spMk id="8" creationId="{E31481A4-6491-4F2C-B3BC-BE88B01F603B}"/>
          </ac:spMkLst>
        </pc:spChg>
        <pc:picChg chg="add del mod">
          <ac:chgData name="Cesar Gamboa" userId="4c0abcc15bdc5c59" providerId="LiveId" clId="{62E2B044-FCD4-4452-97EC-8BC7319A74F1}" dt="2021-10-25T19:50:03.316" v="5645"/>
          <ac:picMkLst>
            <pc:docMk/>
            <pc:sldMk cId="4069481280" sldId="358"/>
            <ac:picMk id="6" creationId="{05CB4BE3-665A-438C-8D91-11BFCB1F6EC2}"/>
          </ac:picMkLst>
        </pc:picChg>
        <pc:picChg chg="add del mod">
          <ac:chgData name="Cesar Gamboa" userId="4c0abcc15bdc5c59" providerId="LiveId" clId="{62E2B044-FCD4-4452-97EC-8BC7319A74F1}" dt="2021-10-25T19:50:03.316" v="5645"/>
          <ac:picMkLst>
            <pc:docMk/>
            <pc:sldMk cId="4069481280" sldId="358"/>
            <ac:picMk id="7" creationId="{2C48861F-D7CC-4B49-B0AD-A8A614A149D0}"/>
          </ac:picMkLst>
        </pc:picChg>
        <pc:picChg chg="del">
          <ac:chgData name="Cesar Gamboa" userId="4c0abcc15bdc5c59" providerId="LiveId" clId="{62E2B044-FCD4-4452-97EC-8BC7319A74F1}" dt="2021-10-25T19:49:45.477" v="5641" actId="478"/>
          <ac:picMkLst>
            <pc:docMk/>
            <pc:sldMk cId="4069481280" sldId="358"/>
            <ac:picMk id="9" creationId="{62C54003-6D50-42FA-B211-50A3BFFA21EF}"/>
          </ac:picMkLst>
        </pc:picChg>
        <pc:picChg chg="add mod">
          <ac:chgData name="Cesar Gamboa" userId="4c0abcc15bdc5c59" providerId="LiveId" clId="{62E2B044-FCD4-4452-97EC-8BC7319A74F1}" dt="2021-10-25T19:50:14.907" v="5646"/>
          <ac:picMkLst>
            <pc:docMk/>
            <pc:sldMk cId="4069481280" sldId="358"/>
            <ac:picMk id="11" creationId="{B0FC0770-975C-4E91-8541-E68F0C408760}"/>
          </ac:picMkLst>
        </pc:picChg>
        <pc:picChg chg="add mod">
          <ac:chgData name="Cesar Gamboa" userId="4c0abcc15bdc5c59" providerId="LiveId" clId="{62E2B044-FCD4-4452-97EC-8BC7319A74F1}" dt="2021-10-25T19:50:14.907" v="5646"/>
          <ac:picMkLst>
            <pc:docMk/>
            <pc:sldMk cId="4069481280" sldId="358"/>
            <ac:picMk id="12" creationId="{4E283926-D53C-474B-9005-DDD7B27799BA}"/>
          </ac:picMkLst>
        </pc:picChg>
        <pc:cxnChg chg="add del mod">
          <ac:chgData name="Cesar Gamboa" userId="4c0abcc15bdc5c59" providerId="LiveId" clId="{62E2B044-FCD4-4452-97EC-8BC7319A74F1}" dt="2021-10-25T19:50:03.316" v="5645"/>
          <ac:cxnSpMkLst>
            <pc:docMk/>
            <pc:sldMk cId="4069481280" sldId="358"/>
            <ac:cxnSpMk id="10" creationId="{DD7C1828-C84C-42A0-A27F-CD9A2CA9FF67}"/>
          </ac:cxnSpMkLst>
        </pc:cxnChg>
        <pc:cxnChg chg="add mod">
          <ac:chgData name="Cesar Gamboa" userId="4c0abcc15bdc5c59" providerId="LiveId" clId="{62E2B044-FCD4-4452-97EC-8BC7319A74F1}" dt="2021-10-25T19:50:24.409" v="5647" actId="208"/>
          <ac:cxnSpMkLst>
            <pc:docMk/>
            <pc:sldMk cId="4069481280" sldId="358"/>
            <ac:cxnSpMk id="13" creationId="{410917E9-5D3E-41C1-AA26-39379EABC0E2}"/>
          </ac:cxnSpMkLst>
        </pc:cxnChg>
      </pc:sldChg>
      <pc:sldChg chg="del">
        <pc:chgData name="Cesar Gamboa" userId="4c0abcc15bdc5c59" providerId="LiveId" clId="{62E2B044-FCD4-4452-97EC-8BC7319A74F1}" dt="2021-10-25T13:26:31.431" v="632" actId="47"/>
        <pc:sldMkLst>
          <pc:docMk/>
          <pc:sldMk cId="2577578728" sldId="359"/>
        </pc:sldMkLst>
      </pc:sldChg>
      <pc:sldChg chg="addSp delSp modSp add mod ord modNotesTx">
        <pc:chgData name="Cesar Gamboa" userId="4c0abcc15bdc5c59" providerId="LiveId" clId="{62E2B044-FCD4-4452-97EC-8BC7319A74F1}" dt="2021-10-26T12:45:49.902" v="9404" actId="20577"/>
        <pc:sldMkLst>
          <pc:docMk/>
          <pc:sldMk cId="3304869617" sldId="359"/>
        </pc:sldMkLst>
        <pc:spChg chg="mod">
          <ac:chgData name="Cesar Gamboa" userId="4c0abcc15bdc5c59" providerId="LiveId" clId="{62E2B044-FCD4-4452-97EC-8BC7319A74F1}" dt="2021-10-25T20:17:50.870" v="5685" actId="20577"/>
          <ac:spMkLst>
            <pc:docMk/>
            <pc:sldMk cId="3304869617" sldId="359"/>
            <ac:spMk id="3" creationId="{DA019A2A-640A-4285-BA5E-7A47E95D04EC}"/>
          </ac:spMkLst>
        </pc:spChg>
        <pc:spChg chg="add del mod">
          <ac:chgData name="Cesar Gamboa" userId="4c0abcc15bdc5c59" providerId="LiveId" clId="{62E2B044-FCD4-4452-97EC-8BC7319A74F1}" dt="2021-10-25T20:17:55.357" v="5688" actId="478"/>
          <ac:spMkLst>
            <pc:docMk/>
            <pc:sldMk cId="3304869617" sldId="359"/>
            <ac:spMk id="6" creationId="{0FC1A649-E2E5-4D2C-8FFC-2EE9132E143C}"/>
          </ac:spMkLst>
        </pc:spChg>
        <pc:spChg chg="mod">
          <ac:chgData name="Cesar Gamboa" userId="4c0abcc15bdc5c59" providerId="LiveId" clId="{62E2B044-FCD4-4452-97EC-8BC7319A74F1}" dt="2021-10-26T12:45:49.902" v="9404" actId="20577"/>
          <ac:spMkLst>
            <pc:docMk/>
            <pc:sldMk cId="3304869617" sldId="359"/>
            <ac:spMk id="8" creationId="{34B15840-F8A3-4E0E-8F82-14640A1D3B58}"/>
          </ac:spMkLst>
        </pc:spChg>
        <pc:picChg chg="del">
          <ac:chgData name="Cesar Gamboa" userId="4c0abcc15bdc5c59" providerId="LiveId" clId="{62E2B044-FCD4-4452-97EC-8BC7319A74F1}" dt="2021-10-25T20:17:54.080" v="5687" actId="478"/>
          <ac:picMkLst>
            <pc:docMk/>
            <pc:sldMk cId="3304869617" sldId="359"/>
            <ac:picMk id="23" creationId="{F00E1472-27F6-44F9-9FC8-BE4D077BF742}"/>
          </ac:picMkLst>
        </pc:picChg>
        <pc:picChg chg="del">
          <ac:chgData name="Cesar Gamboa" userId="4c0abcc15bdc5c59" providerId="LiveId" clId="{62E2B044-FCD4-4452-97EC-8BC7319A74F1}" dt="2021-10-25T20:17:53.164" v="5686" actId="478"/>
          <ac:picMkLst>
            <pc:docMk/>
            <pc:sldMk cId="3304869617" sldId="359"/>
            <ac:picMk id="6146" creationId="{7473F30A-93C8-4E5C-8F67-62980FC8A2A3}"/>
          </ac:picMkLst>
        </pc:picChg>
      </pc:sldChg>
      <pc:sldChg chg="addSp delSp modSp add mod ord delAnim modNotesTx">
        <pc:chgData name="Cesar Gamboa" userId="4c0abcc15bdc5c59" providerId="LiveId" clId="{62E2B044-FCD4-4452-97EC-8BC7319A74F1}" dt="2021-10-25T20:59:15.931" v="6069"/>
        <pc:sldMkLst>
          <pc:docMk/>
          <pc:sldMk cId="1282167210" sldId="360"/>
        </pc:sldMkLst>
        <pc:spChg chg="add del mod">
          <ac:chgData name="Cesar Gamboa" userId="4c0abcc15bdc5c59" providerId="LiveId" clId="{62E2B044-FCD4-4452-97EC-8BC7319A74F1}" dt="2021-10-25T20:58:47.294" v="6065" actId="478"/>
          <ac:spMkLst>
            <pc:docMk/>
            <pc:sldMk cId="1282167210" sldId="360"/>
            <ac:spMk id="4" creationId="{76C23383-2F8C-4144-A808-B88B3C3C5555}"/>
          </ac:spMkLst>
        </pc:spChg>
        <pc:spChg chg="mod">
          <ac:chgData name="Cesar Gamboa" userId="4c0abcc15bdc5c59" providerId="LiveId" clId="{62E2B044-FCD4-4452-97EC-8BC7319A74F1}" dt="2021-10-25T20:43:52.782" v="5751" actId="20577"/>
          <ac:spMkLst>
            <pc:docMk/>
            <pc:sldMk cId="1282167210" sldId="360"/>
            <ac:spMk id="8" creationId="{E31481A4-6491-4F2C-B3BC-BE88B01F603B}"/>
          </ac:spMkLst>
        </pc:spChg>
        <pc:spChg chg="add mod">
          <ac:chgData name="Cesar Gamboa" userId="4c0abcc15bdc5c59" providerId="LiveId" clId="{62E2B044-FCD4-4452-97EC-8BC7319A74F1}" dt="2021-10-25T20:59:15.931" v="6069"/>
          <ac:spMkLst>
            <pc:docMk/>
            <pc:sldMk cId="1282167210" sldId="360"/>
            <ac:spMk id="23" creationId="{177E0466-42E2-4129-B307-DB6537AA7C1C}"/>
          </ac:spMkLst>
        </pc:spChg>
        <pc:grpChg chg="add del mod">
          <ac:chgData name="Cesar Gamboa" userId="4c0abcc15bdc5c59" providerId="LiveId" clId="{62E2B044-FCD4-4452-97EC-8BC7319A74F1}" dt="2021-10-25T20:59:14.515" v="6068" actId="478"/>
          <ac:grpSpMkLst>
            <pc:docMk/>
            <pc:sldMk cId="1282167210" sldId="360"/>
            <ac:grpSpMk id="15" creationId="{009924F5-4551-41A0-9925-46D1EA7F366C}"/>
          </ac:grpSpMkLst>
        </pc:grpChg>
        <pc:grpChg chg="add mod">
          <ac:chgData name="Cesar Gamboa" userId="4c0abcc15bdc5c59" providerId="LiveId" clId="{62E2B044-FCD4-4452-97EC-8BC7319A74F1}" dt="2021-10-25T20:59:15.931" v="6069"/>
          <ac:grpSpMkLst>
            <pc:docMk/>
            <pc:sldMk cId="1282167210" sldId="360"/>
            <ac:grpSpMk id="20" creationId="{C04EEC77-1C83-41BC-9069-346F0DCEE1C4}"/>
          </ac:grpSpMkLst>
        </pc:grpChg>
        <pc:picChg chg="add del mod">
          <ac:chgData name="Cesar Gamboa" userId="4c0abcc15bdc5c59" providerId="LiveId" clId="{62E2B044-FCD4-4452-97EC-8BC7319A74F1}" dt="2021-10-25T20:59:13.562" v="6067" actId="478"/>
          <ac:picMkLst>
            <pc:docMk/>
            <pc:sldMk cId="1282167210" sldId="360"/>
            <ac:picMk id="10" creationId="{92E2B608-17DB-4A09-9F9A-015E3F4F3AA8}"/>
          </ac:picMkLst>
        </pc:picChg>
        <pc:picChg chg="del">
          <ac:chgData name="Cesar Gamboa" userId="4c0abcc15bdc5c59" providerId="LiveId" clId="{62E2B044-FCD4-4452-97EC-8BC7319A74F1}" dt="2021-10-25T20:58:44.181" v="6063" actId="478"/>
          <ac:picMkLst>
            <pc:docMk/>
            <pc:sldMk cId="1282167210" sldId="360"/>
            <ac:picMk id="11" creationId="{B0FC0770-975C-4E91-8541-E68F0C408760}"/>
          </ac:picMkLst>
        </pc:picChg>
        <pc:picChg chg="del">
          <ac:chgData name="Cesar Gamboa" userId="4c0abcc15bdc5c59" providerId="LiveId" clId="{62E2B044-FCD4-4452-97EC-8BC7319A74F1}" dt="2021-10-25T20:58:45.127" v="6064" actId="478"/>
          <ac:picMkLst>
            <pc:docMk/>
            <pc:sldMk cId="1282167210" sldId="360"/>
            <ac:picMk id="12" creationId="{4E283926-D53C-474B-9005-DDD7B27799BA}"/>
          </ac:picMkLst>
        </pc:picChg>
        <pc:picChg chg="add del mod">
          <ac:chgData name="Cesar Gamboa" userId="4c0abcc15bdc5c59" providerId="LiveId" clId="{62E2B044-FCD4-4452-97EC-8BC7319A74F1}" dt="2021-10-25T20:59:13.562" v="6067" actId="478"/>
          <ac:picMkLst>
            <pc:docMk/>
            <pc:sldMk cId="1282167210" sldId="360"/>
            <ac:picMk id="14" creationId="{FED6C983-81D0-45F1-B280-B3BC58392924}"/>
          </ac:picMkLst>
        </pc:picChg>
        <pc:picChg chg="mod">
          <ac:chgData name="Cesar Gamboa" userId="4c0abcc15bdc5c59" providerId="LiveId" clId="{62E2B044-FCD4-4452-97EC-8BC7319A74F1}" dt="2021-10-25T20:58:54.693" v="6066"/>
          <ac:picMkLst>
            <pc:docMk/>
            <pc:sldMk cId="1282167210" sldId="360"/>
            <ac:picMk id="16" creationId="{B7566467-B29F-467A-935A-9A03B44CAF94}"/>
          </ac:picMkLst>
        </pc:picChg>
        <pc:picChg chg="mod">
          <ac:chgData name="Cesar Gamboa" userId="4c0abcc15bdc5c59" providerId="LiveId" clId="{62E2B044-FCD4-4452-97EC-8BC7319A74F1}" dt="2021-10-25T20:58:54.693" v="6066"/>
          <ac:picMkLst>
            <pc:docMk/>
            <pc:sldMk cId="1282167210" sldId="360"/>
            <ac:picMk id="17" creationId="{D4D33134-9372-4B02-A067-002634E38ACA}"/>
          </ac:picMkLst>
        </pc:picChg>
        <pc:picChg chg="add mod">
          <ac:chgData name="Cesar Gamboa" userId="4c0abcc15bdc5c59" providerId="LiveId" clId="{62E2B044-FCD4-4452-97EC-8BC7319A74F1}" dt="2021-10-25T20:59:15.931" v="6069"/>
          <ac:picMkLst>
            <pc:docMk/>
            <pc:sldMk cId="1282167210" sldId="360"/>
            <ac:picMk id="18" creationId="{844AFB09-D62D-40BD-B908-22C9FD3268CE}"/>
          </ac:picMkLst>
        </pc:picChg>
        <pc:picChg chg="add mod">
          <ac:chgData name="Cesar Gamboa" userId="4c0abcc15bdc5c59" providerId="LiveId" clId="{62E2B044-FCD4-4452-97EC-8BC7319A74F1}" dt="2021-10-25T20:59:15.931" v="6069"/>
          <ac:picMkLst>
            <pc:docMk/>
            <pc:sldMk cId="1282167210" sldId="360"/>
            <ac:picMk id="19" creationId="{BED75ECA-A8DA-40A5-A933-4501ED1BBA6D}"/>
          </ac:picMkLst>
        </pc:picChg>
        <pc:picChg chg="mod">
          <ac:chgData name="Cesar Gamboa" userId="4c0abcc15bdc5c59" providerId="LiveId" clId="{62E2B044-FCD4-4452-97EC-8BC7319A74F1}" dt="2021-10-25T20:59:15.931" v="6069"/>
          <ac:picMkLst>
            <pc:docMk/>
            <pc:sldMk cId="1282167210" sldId="360"/>
            <ac:picMk id="21" creationId="{4C2A52B7-C4D4-4935-B94B-885901C54AFB}"/>
          </ac:picMkLst>
        </pc:picChg>
        <pc:picChg chg="mod">
          <ac:chgData name="Cesar Gamboa" userId="4c0abcc15bdc5c59" providerId="LiveId" clId="{62E2B044-FCD4-4452-97EC-8BC7319A74F1}" dt="2021-10-25T20:59:15.931" v="6069"/>
          <ac:picMkLst>
            <pc:docMk/>
            <pc:sldMk cId="1282167210" sldId="360"/>
            <ac:picMk id="22" creationId="{1EADFEB1-554A-43F6-8778-299A87A5F188}"/>
          </ac:picMkLst>
        </pc:picChg>
        <pc:cxnChg chg="del">
          <ac:chgData name="Cesar Gamboa" userId="4c0abcc15bdc5c59" providerId="LiveId" clId="{62E2B044-FCD4-4452-97EC-8BC7319A74F1}" dt="2021-10-25T20:58:43.178" v="6062" actId="478"/>
          <ac:cxnSpMkLst>
            <pc:docMk/>
            <pc:sldMk cId="1282167210" sldId="360"/>
            <ac:cxnSpMk id="13" creationId="{410917E9-5D3E-41C1-AA26-39379EABC0E2}"/>
          </ac:cxnSpMkLst>
        </pc:cxnChg>
      </pc:sldChg>
      <pc:sldChg chg="del">
        <pc:chgData name="Cesar Gamboa" userId="4c0abcc15bdc5c59" providerId="LiveId" clId="{62E2B044-FCD4-4452-97EC-8BC7319A74F1}" dt="2021-10-25T13:26:31.826" v="633" actId="47"/>
        <pc:sldMkLst>
          <pc:docMk/>
          <pc:sldMk cId="3113132430" sldId="360"/>
        </pc:sldMkLst>
      </pc:sldChg>
      <pc:sldChg chg="del">
        <pc:chgData name="Cesar Gamboa" userId="4c0abcc15bdc5c59" providerId="LiveId" clId="{62E2B044-FCD4-4452-97EC-8BC7319A74F1}" dt="2021-10-25T13:26:32.287" v="634" actId="47"/>
        <pc:sldMkLst>
          <pc:docMk/>
          <pc:sldMk cId="3804389086" sldId="361"/>
        </pc:sldMkLst>
      </pc:sldChg>
      <pc:sldChg chg="addSp delSp modSp add mod ord modNotesTx">
        <pc:chgData name="Cesar Gamboa" userId="4c0abcc15bdc5c59" providerId="LiveId" clId="{62E2B044-FCD4-4452-97EC-8BC7319A74F1}" dt="2021-10-25T21:16:39.484" v="6686" actId="20577"/>
        <pc:sldMkLst>
          <pc:docMk/>
          <pc:sldMk cId="3830245674" sldId="361"/>
        </pc:sldMkLst>
        <pc:spChg chg="mod">
          <ac:chgData name="Cesar Gamboa" userId="4c0abcc15bdc5c59" providerId="LiveId" clId="{62E2B044-FCD4-4452-97EC-8BC7319A74F1}" dt="2021-10-25T21:12:37.445" v="6418" actId="26606"/>
          <ac:spMkLst>
            <pc:docMk/>
            <pc:sldMk cId="3830245674" sldId="361"/>
            <ac:spMk id="2" creationId="{C4B22FA0-BA43-4FB3-B8B8-40528C0A9633}"/>
          </ac:spMkLst>
        </pc:spChg>
        <pc:spChg chg="add del mod">
          <ac:chgData name="Cesar Gamboa" userId="4c0abcc15bdc5c59" providerId="LiveId" clId="{62E2B044-FCD4-4452-97EC-8BC7319A74F1}" dt="2021-10-25T21:12:27.867" v="6415" actId="478"/>
          <ac:spMkLst>
            <pc:docMk/>
            <pc:sldMk cId="3830245674" sldId="361"/>
            <ac:spMk id="4" creationId="{EC2BDE0E-7419-490A-81D4-E35CAEDB3BFA}"/>
          </ac:spMkLst>
        </pc:spChg>
        <pc:spChg chg="mod">
          <ac:chgData name="Cesar Gamboa" userId="4c0abcc15bdc5c59" providerId="LiveId" clId="{62E2B044-FCD4-4452-97EC-8BC7319A74F1}" dt="2021-10-25T21:12:37.445" v="6418" actId="26606"/>
          <ac:spMkLst>
            <pc:docMk/>
            <pc:sldMk cId="3830245674" sldId="361"/>
            <ac:spMk id="5" creationId="{8AD2E63C-40F7-4CF4-BE57-F002221AABF4}"/>
          </ac:spMkLst>
        </pc:spChg>
        <pc:spChg chg="del">
          <ac:chgData name="Cesar Gamboa" userId="4c0abcc15bdc5c59" providerId="LiveId" clId="{62E2B044-FCD4-4452-97EC-8BC7319A74F1}" dt="2021-10-25T21:12:19.918" v="6412" actId="478"/>
          <ac:spMkLst>
            <pc:docMk/>
            <pc:sldMk cId="3830245674" sldId="361"/>
            <ac:spMk id="6" creationId="{F3317B3A-F74B-4C4D-837E-EF535894307C}"/>
          </ac:spMkLst>
        </pc:spChg>
        <pc:spChg chg="add del mod">
          <ac:chgData name="Cesar Gamboa" userId="4c0abcc15bdc5c59" providerId="LiveId" clId="{62E2B044-FCD4-4452-97EC-8BC7319A74F1}" dt="2021-10-25T21:12:25.237" v="6414" actId="478"/>
          <ac:spMkLst>
            <pc:docMk/>
            <pc:sldMk cId="3830245674" sldId="361"/>
            <ac:spMk id="8" creationId="{6C2A872C-F492-4B7D-9113-10DEE1D6F3D4}"/>
          </ac:spMkLst>
        </pc:spChg>
        <pc:spChg chg="mod">
          <ac:chgData name="Cesar Gamboa" userId="4c0abcc15bdc5c59" providerId="LiveId" clId="{62E2B044-FCD4-4452-97EC-8BC7319A74F1}" dt="2021-10-25T21:12:37.445" v="6418" actId="26606"/>
          <ac:spMkLst>
            <pc:docMk/>
            <pc:sldMk cId="3830245674" sldId="361"/>
            <ac:spMk id="17" creationId="{19D203D7-52C0-41AB-9238-F69D51235EC0}"/>
          </ac:spMkLst>
        </pc:spChg>
        <pc:picChg chg="add mod">
          <ac:chgData name="Cesar Gamboa" userId="4c0abcc15bdc5c59" providerId="LiveId" clId="{62E2B044-FCD4-4452-97EC-8BC7319A74F1}" dt="2021-10-25T21:12:37.445" v="6418" actId="26606"/>
          <ac:picMkLst>
            <pc:docMk/>
            <pc:sldMk cId="3830245674" sldId="361"/>
            <ac:picMk id="11" creationId="{93309F4C-6021-49E8-9F08-09FA16022EF5}"/>
          </ac:picMkLst>
        </pc:picChg>
        <pc:picChg chg="add del mod ord">
          <ac:chgData name="Cesar Gamboa" userId="4c0abcc15bdc5c59" providerId="LiveId" clId="{62E2B044-FCD4-4452-97EC-8BC7319A74F1}" dt="2021-10-25T21:12:37.445" v="6418" actId="26606"/>
          <ac:picMkLst>
            <pc:docMk/>
            <pc:sldMk cId="3830245674" sldId="361"/>
            <ac:picMk id="16" creationId="{22FB2237-B866-4C19-BF30-A9BFA8E15C02}"/>
          </ac:picMkLst>
        </pc:picChg>
      </pc:sldChg>
      <pc:sldChg chg="del">
        <pc:chgData name="Cesar Gamboa" userId="4c0abcc15bdc5c59" providerId="LiveId" clId="{62E2B044-FCD4-4452-97EC-8BC7319A74F1}" dt="2021-10-25T13:26:32.929" v="635" actId="47"/>
        <pc:sldMkLst>
          <pc:docMk/>
          <pc:sldMk cId="2581774514" sldId="362"/>
        </pc:sldMkLst>
      </pc:sldChg>
      <pc:sldChg chg="addSp delSp modSp add mod modNotesTx">
        <pc:chgData name="Cesar Gamboa" userId="4c0abcc15bdc5c59" providerId="LiveId" clId="{62E2B044-FCD4-4452-97EC-8BC7319A74F1}" dt="2021-10-25T21:19:19.608" v="6724" actId="20577"/>
        <pc:sldMkLst>
          <pc:docMk/>
          <pc:sldMk cId="4123962752" sldId="362"/>
        </pc:sldMkLst>
        <pc:spChg chg="add del mod">
          <ac:chgData name="Cesar Gamboa" userId="4c0abcc15bdc5c59" providerId="LiveId" clId="{62E2B044-FCD4-4452-97EC-8BC7319A74F1}" dt="2021-10-25T21:17:55.628" v="6705" actId="478"/>
          <ac:spMkLst>
            <pc:docMk/>
            <pc:sldMk cId="4123962752" sldId="362"/>
            <ac:spMk id="4" creationId="{780A96EF-BAA2-4D59-815F-CD5F7EE6D91E}"/>
          </ac:spMkLst>
        </pc:spChg>
        <pc:spChg chg="mod">
          <ac:chgData name="Cesar Gamboa" userId="4c0abcc15bdc5c59" providerId="LiveId" clId="{62E2B044-FCD4-4452-97EC-8BC7319A74F1}" dt="2021-10-25T21:17:40.856" v="6702" actId="20577"/>
          <ac:spMkLst>
            <pc:docMk/>
            <pc:sldMk cId="4123962752" sldId="362"/>
            <ac:spMk id="5" creationId="{8AD2E63C-40F7-4CF4-BE57-F002221AABF4}"/>
          </ac:spMkLst>
        </pc:spChg>
        <pc:picChg chg="add mod">
          <ac:chgData name="Cesar Gamboa" userId="4c0abcc15bdc5c59" providerId="LiveId" clId="{62E2B044-FCD4-4452-97EC-8BC7319A74F1}" dt="2021-10-25T21:18:00.953" v="6707" actId="14100"/>
          <ac:picMkLst>
            <pc:docMk/>
            <pc:sldMk cId="4123962752" sldId="362"/>
            <ac:picMk id="9" creationId="{30098EA0-1313-4EE0-B2EA-90FABF0F0031}"/>
          </ac:picMkLst>
        </pc:picChg>
        <pc:picChg chg="del">
          <ac:chgData name="Cesar Gamboa" userId="4c0abcc15bdc5c59" providerId="LiveId" clId="{62E2B044-FCD4-4452-97EC-8BC7319A74F1}" dt="2021-10-25T21:17:43.805" v="6703" actId="478"/>
          <ac:picMkLst>
            <pc:docMk/>
            <pc:sldMk cId="4123962752" sldId="362"/>
            <ac:picMk id="11" creationId="{93309F4C-6021-49E8-9F08-09FA16022EF5}"/>
          </ac:picMkLst>
        </pc:picChg>
      </pc:sldChg>
      <pc:sldChg chg="addSp delSp modSp add mod modNotesTx">
        <pc:chgData name="Cesar Gamboa" userId="4c0abcc15bdc5c59" providerId="LiveId" clId="{62E2B044-FCD4-4452-97EC-8BC7319A74F1}" dt="2021-10-25T21:24:52.472" v="6780" actId="1076"/>
        <pc:sldMkLst>
          <pc:docMk/>
          <pc:sldMk cId="3429987797" sldId="363"/>
        </pc:sldMkLst>
        <pc:spChg chg="add del mod">
          <ac:chgData name="Cesar Gamboa" userId="4c0abcc15bdc5c59" providerId="LiveId" clId="{62E2B044-FCD4-4452-97EC-8BC7319A74F1}" dt="2021-10-25T21:22:21.584" v="6756"/>
          <ac:spMkLst>
            <pc:docMk/>
            <pc:sldMk cId="3429987797" sldId="363"/>
            <ac:spMk id="3" creationId="{5BA9FDD6-417F-4D21-B893-F1A63830EDC7}"/>
          </ac:spMkLst>
        </pc:spChg>
        <pc:spChg chg="mod">
          <ac:chgData name="Cesar Gamboa" userId="4c0abcc15bdc5c59" providerId="LiveId" clId="{62E2B044-FCD4-4452-97EC-8BC7319A74F1}" dt="2021-10-25T21:19:36.247" v="6735" actId="20577"/>
          <ac:spMkLst>
            <pc:docMk/>
            <pc:sldMk cId="3429987797" sldId="363"/>
            <ac:spMk id="5" creationId="{8AD2E63C-40F7-4CF4-BE57-F002221AABF4}"/>
          </ac:spMkLst>
        </pc:spChg>
        <pc:picChg chg="del">
          <ac:chgData name="Cesar Gamboa" userId="4c0abcc15bdc5c59" providerId="LiveId" clId="{62E2B044-FCD4-4452-97EC-8BC7319A74F1}" dt="2021-10-25T21:21:45.007" v="6736" actId="478"/>
          <ac:picMkLst>
            <pc:docMk/>
            <pc:sldMk cId="3429987797" sldId="363"/>
            <ac:picMk id="9" creationId="{30098EA0-1313-4EE0-B2EA-90FABF0F0031}"/>
          </ac:picMkLst>
        </pc:picChg>
        <pc:picChg chg="add del mod">
          <ac:chgData name="Cesar Gamboa" userId="4c0abcc15bdc5c59" providerId="LiveId" clId="{62E2B044-FCD4-4452-97EC-8BC7319A74F1}" dt="2021-10-25T21:22:22.922" v="6757" actId="478"/>
          <ac:picMkLst>
            <pc:docMk/>
            <pc:sldMk cId="3429987797" sldId="363"/>
            <ac:picMk id="4098" creationId="{9F553EA6-BCB6-4EE3-92FA-48E700DBFB03}"/>
          </ac:picMkLst>
        </pc:picChg>
        <pc:picChg chg="add mod">
          <ac:chgData name="Cesar Gamboa" userId="4c0abcc15bdc5c59" providerId="LiveId" clId="{62E2B044-FCD4-4452-97EC-8BC7319A74F1}" dt="2021-10-25T21:24:52.472" v="6780" actId="1076"/>
          <ac:picMkLst>
            <pc:docMk/>
            <pc:sldMk cId="3429987797" sldId="363"/>
            <ac:picMk id="4100" creationId="{F91940C0-EA56-42C1-9502-A4A44066913A}"/>
          </ac:picMkLst>
        </pc:picChg>
      </pc:sldChg>
      <pc:sldChg chg="del">
        <pc:chgData name="Cesar Gamboa" userId="4c0abcc15bdc5c59" providerId="LiveId" clId="{62E2B044-FCD4-4452-97EC-8BC7319A74F1}" dt="2021-10-25T13:26:33.327" v="636" actId="47"/>
        <pc:sldMkLst>
          <pc:docMk/>
          <pc:sldMk cId="3447035650" sldId="363"/>
        </pc:sldMkLst>
      </pc:sldChg>
      <pc:sldChg chg="addSp delSp modSp add mod modNotesTx">
        <pc:chgData name="Cesar Gamboa" userId="4c0abcc15bdc5c59" providerId="LiveId" clId="{62E2B044-FCD4-4452-97EC-8BC7319A74F1}" dt="2021-10-25T21:26:42.500" v="6821" actId="20577"/>
        <pc:sldMkLst>
          <pc:docMk/>
          <pc:sldMk cId="737154627" sldId="364"/>
        </pc:sldMkLst>
        <pc:spChg chg="mod">
          <ac:chgData name="Cesar Gamboa" userId="4c0abcc15bdc5c59" providerId="LiveId" clId="{62E2B044-FCD4-4452-97EC-8BC7319A74F1}" dt="2021-10-25T21:25:31.027" v="6811" actId="20577"/>
          <ac:spMkLst>
            <pc:docMk/>
            <pc:sldMk cId="737154627" sldId="364"/>
            <ac:spMk id="5" creationId="{8AD2E63C-40F7-4CF4-BE57-F002221AABF4}"/>
          </ac:spMkLst>
        </pc:spChg>
        <pc:picChg chg="add mod">
          <ac:chgData name="Cesar Gamboa" userId="4c0abcc15bdc5c59" providerId="LiveId" clId="{62E2B044-FCD4-4452-97EC-8BC7319A74F1}" dt="2021-10-25T21:25:24.451" v="6802" actId="1035"/>
          <ac:picMkLst>
            <pc:docMk/>
            <pc:sldMk cId="737154627" sldId="364"/>
            <ac:picMk id="7" creationId="{6C78EE75-9EDC-4652-BFFB-D417967AABFD}"/>
          </ac:picMkLst>
        </pc:picChg>
        <pc:picChg chg="del">
          <ac:chgData name="Cesar Gamboa" userId="4c0abcc15bdc5c59" providerId="LiveId" clId="{62E2B044-FCD4-4452-97EC-8BC7319A74F1}" dt="2021-10-25T21:25:13.844" v="6782" actId="478"/>
          <ac:picMkLst>
            <pc:docMk/>
            <pc:sldMk cId="737154627" sldId="364"/>
            <ac:picMk id="4100" creationId="{F91940C0-EA56-42C1-9502-A4A44066913A}"/>
          </ac:picMkLst>
        </pc:picChg>
      </pc:sldChg>
      <pc:sldChg chg="del">
        <pc:chgData name="Cesar Gamboa" userId="4c0abcc15bdc5c59" providerId="LiveId" clId="{62E2B044-FCD4-4452-97EC-8BC7319A74F1}" dt="2021-10-25T13:26:33.880" v="637" actId="47"/>
        <pc:sldMkLst>
          <pc:docMk/>
          <pc:sldMk cId="3370378075" sldId="364"/>
        </pc:sldMkLst>
      </pc:sldChg>
      <pc:sldChg chg="addSp delSp modSp add mod modNotesTx">
        <pc:chgData name="Cesar Gamboa" userId="4c0abcc15bdc5c59" providerId="LiveId" clId="{62E2B044-FCD4-4452-97EC-8BC7319A74F1}" dt="2021-10-25T21:29:31.203" v="7030" actId="20577"/>
        <pc:sldMkLst>
          <pc:docMk/>
          <pc:sldMk cId="1700264957" sldId="365"/>
        </pc:sldMkLst>
        <pc:spChg chg="add del mod">
          <ac:chgData name="Cesar Gamboa" userId="4c0abcc15bdc5c59" providerId="LiveId" clId="{62E2B044-FCD4-4452-97EC-8BC7319A74F1}" dt="2021-10-25T21:27:39.451" v="6864" actId="478"/>
          <ac:spMkLst>
            <pc:docMk/>
            <pc:sldMk cId="1700264957" sldId="365"/>
            <ac:spMk id="4" creationId="{FAFA755F-9460-448E-89EE-91FAE7A95014}"/>
          </ac:spMkLst>
        </pc:spChg>
        <pc:spChg chg="mod">
          <ac:chgData name="Cesar Gamboa" userId="4c0abcc15bdc5c59" providerId="LiveId" clId="{62E2B044-FCD4-4452-97EC-8BC7319A74F1}" dt="2021-10-25T21:27:12.523" v="6859" actId="20577"/>
          <ac:spMkLst>
            <pc:docMk/>
            <pc:sldMk cId="1700264957" sldId="365"/>
            <ac:spMk id="5" creationId="{8AD2E63C-40F7-4CF4-BE57-F002221AABF4}"/>
          </ac:spMkLst>
        </pc:spChg>
        <pc:graphicFrameChg chg="add del mod">
          <ac:chgData name="Cesar Gamboa" userId="4c0abcc15bdc5c59" providerId="LiveId" clId="{62E2B044-FCD4-4452-97EC-8BC7319A74F1}" dt="2021-10-25T21:27:30.796" v="6862"/>
          <ac:graphicFrameMkLst>
            <pc:docMk/>
            <pc:sldMk cId="1700264957" sldId="365"/>
            <ac:graphicFrameMk id="9" creationId="{B8DAC4AA-3F13-401E-A30A-E38401F742EA}"/>
          </ac:graphicFrameMkLst>
        </pc:graphicFrameChg>
        <pc:graphicFrameChg chg="add mod">
          <ac:chgData name="Cesar Gamboa" userId="4c0abcc15bdc5c59" providerId="LiveId" clId="{62E2B044-FCD4-4452-97EC-8BC7319A74F1}" dt="2021-10-25T21:27:51.218" v="6868" actId="207"/>
          <ac:graphicFrameMkLst>
            <pc:docMk/>
            <pc:sldMk cId="1700264957" sldId="365"/>
            <ac:graphicFrameMk id="10" creationId="{9D3684FF-B1DE-4A14-90A9-40C3C802C818}"/>
          </ac:graphicFrameMkLst>
        </pc:graphicFrameChg>
        <pc:picChg chg="del">
          <ac:chgData name="Cesar Gamboa" userId="4c0abcc15bdc5c59" providerId="LiveId" clId="{62E2B044-FCD4-4452-97EC-8BC7319A74F1}" dt="2021-10-25T21:27:15.262" v="6860" actId="478"/>
          <ac:picMkLst>
            <pc:docMk/>
            <pc:sldMk cId="1700264957" sldId="365"/>
            <ac:picMk id="7" creationId="{6C78EE75-9EDC-4652-BFFB-D417967AABFD}"/>
          </ac:picMkLst>
        </pc:picChg>
      </pc:sldChg>
      <pc:sldChg chg="del">
        <pc:chgData name="Cesar Gamboa" userId="4c0abcc15bdc5c59" providerId="LiveId" clId="{62E2B044-FCD4-4452-97EC-8BC7319A74F1}" dt="2021-10-25T13:26:34.562" v="638" actId="47"/>
        <pc:sldMkLst>
          <pc:docMk/>
          <pc:sldMk cId="2946706194" sldId="365"/>
        </pc:sldMkLst>
      </pc:sldChg>
      <pc:sldChg chg="del">
        <pc:chgData name="Cesar Gamboa" userId="4c0abcc15bdc5c59" providerId="LiveId" clId="{62E2B044-FCD4-4452-97EC-8BC7319A74F1}" dt="2021-10-25T13:26:34.993" v="639" actId="47"/>
        <pc:sldMkLst>
          <pc:docMk/>
          <pc:sldMk cId="431147690" sldId="366"/>
        </pc:sldMkLst>
      </pc:sldChg>
      <pc:sldChg chg="modSp add mod ord modNotesTx">
        <pc:chgData name="Cesar Gamboa" userId="4c0abcc15bdc5c59" providerId="LiveId" clId="{62E2B044-FCD4-4452-97EC-8BC7319A74F1}" dt="2021-10-25T22:38:24.627" v="7770" actId="20577"/>
        <pc:sldMkLst>
          <pc:docMk/>
          <pc:sldMk cId="3882605233" sldId="366"/>
        </pc:sldMkLst>
        <pc:spChg chg="mod">
          <ac:chgData name="Cesar Gamboa" userId="4c0abcc15bdc5c59" providerId="LiveId" clId="{62E2B044-FCD4-4452-97EC-8BC7319A74F1}" dt="2021-10-25T21:37:39.619" v="7441" actId="20577"/>
          <ac:spMkLst>
            <pc:docMk/>
            <pc:sldMk cId="3882605233" sldId="366"/>
            <ac:spMk id="2" creationId="{EC6C92D3-8AE6-4260-8F63-97ED33A064D5}"/>
          </ac:spMkLst>
        </pc:spChg>
        <pc:graphicFrameChg chg="mod">
          <ac:chgData name="Cesar Gamboa" userId="4c0abcc15bdc5c59" providerId="LiveId" clId="{62E2B044-FCD4-4452-97EC-8BC7319A74F1}" dt="2021-10-25T21:38:52.005" v="7462" actId="207"/>
          <ac:graphicFrameMkLst>
            <pc:docMk/>
            <pc:sldMk cId="3882605233" sldId="366"/>
            <ac:graphicFrameMk id="13" creationId="{4FB62979-011B-4BFB-BCF9-8CD712EA2332}"/>
          </ac:graphicFrameMkLst>
        </pc:graphicFrameChg>
      </pc:sldChg>
      <pc:sldChg chg="del">
        <pc:chgData name="Cesar Gamboa" userId="4c0abcc15bdc5c59" providerId="LiveId" clId="{62E2B044-FCD4-4452-97EC-8BC7319A74F1}" dt="2021-10-25T13:26:35.656" v="640" actId="47"/>
        <pc:sldMkLst>
          <pc:docMk/>
          <pc:sldMk cId="646842185" sldId="367"/>
        </pc:sldMkLst>
      </pc:sldChg>
      <pc:sldChg chg="modSp add mod ord modNotesTx">
        <pc:chgData name="Cesar Gamboa" userId="4c0abcc15bdc5c59" providerId="LiveId" clId="{62E2B044-FCD4-4452-97EC-8BC7319A74F1}" dt="2021-10-25T22:58:18.499" v="9124" actId="20577"/>
        <pc:sldMkLst>
          <pc:docMk/>
          <pc:sldMk cId="985447974" sldId="367"/>
        </pc:sldMkLst>
        <pc:spChg chg="mod">
          <ac:chgData name="Cesar Gamboa" userId="4c0abcc15bdc5c59" providerId="LiveId" clId="{62E2B044-FCD4-4452-97EC-8BC7319A74F1}" dt="2021-10-25T22:58:18.499" v="9124" actId="20577"/>
          <ac:spMkLst>
            <pc:docMk/>
            <pc:sldMk cId="985447974" sldId="367"/>
            <ac:spMk id="5" creationId="{8AD2E63C-40F7-4CF4-BE57-F002221AABF4}"/>
          </ac:spMkLst>
        </pc:spChg>
        <pc:spChg chg="mod">
          <ac:chgData name="Cesar Gamboa" userId="4c0abcc15bdc5c59" providerId="LiveId" clId="{62E2B044-FCD4-4452-97EC-8BC7319A74F1}" dt="2021-10-25T22:54:53.698" v="8557" actId="20577"/>
          <ac:spMkLst>
            <pc:docMk/>
            <pc:sldMk cId="985447974" sldId="367"/>
            <ac:spMk id="6" creationId="{F3317B3A-F74B-4C4D-837E-EF535894307C}"/>
          </ac:spMkLst>
        </pc:spChg>
      </pc:sldChg>
      <pc:sldChg chg="del">
        <pc:chgData name="Cesar Gamboa" userId="4c0abcc15bdc5c59" providerId="LiveId" clId="{62E2B044-FCD4-4452-97EC-8BC7319A74F1}" dt="2021-10-25T13:26:36.492" v="641" actId="47"/>
        <pc:sldMkLst>
          <pc:docMk/>
          <pc:sldMk cId="2318674610" sldId="368"/>
        </pc:sldMkLst>
      </pc:sldChg>
      <pc:sldChg chg="modSp add mod modNotesTx">
        <pc:chgData name="Cesar Gamboa" userId="4c0abcc15bdc5c59" providerId="LiveId" clId="{62E2B044-FCD4-4452-97EC-8BC7319A74F1}" dt="2021-10-25T23:07:25.223" v="9305" actId="20577"/>
        <pc:sldMkLst>
          <pc:docMk/>
          <pc:sldMk cId="3849164628" sldId="368"/>
        </pc:sldMkLst>
        <pc:spChg chg="mod">
          <ac:chgData name="Cesar Gamboa" userId="4c0abcc15bdc5c59" providerId="LiveId" clId="{62E2B044-FCD4-4452-97EC-8BC7319A74F1}" dt="2021-10-25T22:58:30.483" v="9138" actId="20577"/>
          <ac:spMkLst>
            <pc:docMk/>
            <pc:sldMk cId="3849164628" sldId="368"/>
            <ac:spMk id="5" creationId="{8AD2E63C-40F7-4CF4-BE57-F002221AABF4}"/>
          </ac:spMkLst>
        </pc:spChg>
        <pc:spChg chg="mod">
          <ac:chgData name="Cesar Gamboa" userId="4c0abcc15bdc5c59" providerId="LiveId" clId="{62E2B044-FCD4-4452-97EC-8BC7319A74F1}" dt="2021-10-25T23:03:04.136" v="9232"/>
          <ac:spMkLst>
            <pc:docMk/>
            <pc:sldMk cId="3849164628" sldId="368"/>
            <ac:spMk id="6" creationId="{F3317B3A-F74B-4C4D-837E-EF535894307C}"/>
          </ac:spMkLst>
        </pc:spChg>
      </pc:sldChg>
      <pc:sldChg chg="del">
        <pc:chgData name="Cesar Gamboa" userId="4c0abcc15bdc5c59" providerId="LiveId" clId="{62E2B044-FCD4-4452-97EC-8BC7319A74F1}" dt="2021-10-25T13:26:37.517" v="642" actId="47"/>
        <pc:sldMkLst>
          <pc:docMk/>
          <pc:sldMk cId="1072421546" sldId="369"/>
        </pc:sldMkLst>
      </pc:sldChg>
      <pc:sldChg chg="addSp delSp modSp add mod modNotesTx">
        <pc:chgData name="Cesar Gamboa" userId="4c0abcc15bdc5c59" providerId="LiveId" clId="{62E2B044-FCD4-4452-97EC-8BC7319A74F1}" dt="2021-10-28T16:01:16.530" v="10534" actId="20577"/>
        <pc:sldMkLst>
          <pc:docMk/>
          <pc:sldMk cId="1770122105" sldId="369"/>
        </pc:sldMkLst>
        <pc:spChg chg="add del mod">
          <ac:chgData name="Cesar Gamboa" userId="4c0abcc15bdc5c59" providerId="LiveId" clId="{62E2B044-FCD4-4452-97EC-8BC7319A74F1}" dt="2021-10-28T15:40:00.946" v="9408" actId="478"/>
          <ac:spMkLst>
            <pc:docMk/>
            <pc:sldMk cId="1770122105" sldId="369"/>
            <ac:spMk id="4" creationId="{2101AA06-9EBF-44B4-887C-8B1081EA1353}"/>
          </ac:spMkLst>
        </pc:spChg>
        <pc:spChg chg="del">
          <ac:chgData name="Cesar Gamboa" userId="4c0abcc15bdc5c59" providerId="LiveId" clId="{62E2B044-FCD4-4452-97EC-8BC7319A74F1}" dt="2021-10-28T15:39:57.447" v="9407" actId="478"/>
          <ac:spMkLst>
            <pc:docMk/>
            <pc:sldMk cId="1770122105" sldId="369"/>
            <ac:spMk id="6" creationId="{F3317B3A-F74B-4C4D-837E-EF535894307C}"/>
          </ac:spMkLst>
        </pc:spChg>
        <pc:spChg chg="add mod">
          <ac:chgData name="Cesar Gamboa" userId="4c0abcc15bdc5c59" providerId="LiveId" clId="{62E2B044-FCD4-4452-97EC-8BC7319A74F1}" dt="2021-10-28T15:46:09.537" v="9825" actId="20577"/>
          <ac:spMkLst>
            <pc:docMk/>
            <pc:sldMk cId="1770122105" sldId="369"/>
            <ac:spMk id="7" creationId="{5BBDB4A4-95A4-45DB-8A4F-15E29095D6BE}"/>
          </ac:spMkLst>
        </pc:spChg>
      </pc:sldChg>
      <pc:sldChg chg="addSp modSp add mod ord modAnim modNotesTx">
        <pc:chgData name="Cesar Gamboa" userId="4c0abcc15bdc5c59" providerId="LiveId" clId="{62E2B044-FCD4-4452-97EC-8BC7319A74F1}" dt="2021-10-28T17:44:19.034" v="11009" actId="20577"/>
        <pc:sldMkLst>
          <pc:docMk/>
          <pc:sldMk cId="1825786984" sldId="370"/>
        </pc:sldMkLst>
        <pc:spChg chg="mod">
          <ac:chgData name="Cesar Gamboa" userId="4c0abcc15bdc5c59" providerId="LiveId" clId="{62E2B044-FCD4-4452-97EC-8BC7319A74F1}" dt="2021-10-28T17:38:55.451" v="10898" actId="20577"/>
          <ac:spMkLst>
            <pc:docMk/>
            <pc:sldMk cId="1825786984" sldId="370"/>
            <ac:spMk id="5" creationId="{8AD2E63C-40F7-4CF4-BE57-F002221AABF4}"/>
          </ac:spMkLst>
        </pc:spChg>
        <pc:spChg chg="mod">
          <ac:chgData name="Cesar Gamboa" userId="4c0abcc15bdc5c59" providerId="LiveId" clId="{62E2B044-FCD4-4452-97EC-8BC7319A74F1}" dt="2021-10-28T17:40:07.864" v="10916" actId="1076"/>
          <ac:spMkLst>
            <pc:docMk/>
            <pc:sldMk cId="1825786984" sldId="370"/>
            <ac:spMk id="7" creationId="{5BBDB4A4-95A4-45DB-8A4F-15E29095D6BE}"/>
          </ac:spMkLst>
        </pc:spChg>
        <pc:spChg chg="add mod">
          <ac:chgData name="Cesar Gamboa" userId="4c0abcc15bdc5c59" providerId="LiveId" clId="{62E2B044-FCD4-4452-97EC-8BC7319A74F1}" dt="2021-10-28T17:40:21.630" v="10918"/>
          <ac:spMkLst>
            <pc:docMk/>
            <pc:sldMk cId="1825786984" sldId="370"/>
            <ac:spMk id="8" creationId="{8B3C1FDD-B16D-417A-B68F-57766AD8F524}"/>
          </ac:spMkLst>
        </pc:spChg>
        <pc:picChg chg="add mod">
          <ac:chgData name="Cesar Gamboa" userId="4c0abcc15bdc5c59" providerId="LiveId" clId="{62E2B044-FCD4-4452-97EC-8BC7319A74F1}" dt="2021-10-28T17:40:21.630" v="10918"/>
          <ac:picMkLst>
            <pc:docMk/>
            <pc:sldMk cId="1825786984" sldId="370"/>
            <ac:picMk id="9" creationId="{183AB7E1-8650-46F9-BC19-2333D194D079}"/>
          </ac:picMkLst>
        </pc:picChg>
        <pc:picChg chg="mod">
          <ac:chgData name="Cesar Gamboa" userId="4c0abcc15bdc5c59" providerId="LiveId" clId="{62E2B044-FCD4-4452-97EC-8BC7319A74F1}" dt="2021-10-28T17:39:28.038" v="10907" actId="1076"/>
          <ac:picMkLst>
            <pc:docMk/>
            <pc:sldMk cId="1825786984" sldId="370"/>
            <ac:picMk id="16" creationId="{22FB2237-B866-4C19-BF30-A9BFA8E15C02}"/>
          </ac:picMkLst>
        </pc:picChg>
      </pc:sldChg>
      <pc:sldChg chg="modSp add del mod">
        <pc:chgData name="Cesar Gamboa" userId="4c0abcc15bdc5c59" providerId="LiveId" clId="{62E2B044-FCD4-4452-97EC-8BC7319A74F1}" dt="2021-10-28T17:45:07.788" v="11032" actId="2696"/>
        <pc:sldMkLst>
          <pc:docMk/>
          <pc:sldMk cId="363613979" sldId="371"/>
        </pc:sldMkLst>
        <pc:spChg chg="mod">
          <ac:chgData name="Cesar Gamboa" userId="4c0abcc15bdc5c59" providerId="LiveId" clId="{62E2B044-FCD4-4452-97EC-8BC7319A74F1}" dt="2021-10-28T17:44:54.110" v="11031" actId="20577"/>
          <ac:spMkLst>
            <pc:docMk/>
            <pc:sldMk cId="363613979" sldId="371"/>
            <ac:spMk id="5" creationId="{8AD2E63C-40F7-4CF4-BE57-F002221AABF4}"/>
          </ac:spMkLst>
        </pc:spChg>
      </pc:sldChg>
      <pc:sldChg chg="modSp add mod ord modNotesTx">
        <pc:chgData name="Cesar Gamboa" userId="4c0abcc15bdc5c59" providerId="LiveId" clId="{62E2B044-FCD4-4452-97EC-8BC7319A74F1}" dt="2021-10-28T17:49:24.728" v="11334" actId="20577"/>
        <pc:sldMkLst>
          <pc:docMk/>
          <pc:sldMk cId="635120093" sldId="371"/>
        </pc:sldMkLst>
        <pc:spChg chg="mod">
          <ac:chgData name="Cesar Gamboa" userId="4c0abcc15bdc5c59" providerId="LiveId" clId="{62E2B044-FCD4-4452-97EC-8BC7319A74F1}" dt="2021-10-28T17:45:25.014" v="11077" actId="20577"/>
          <ac:spMkLst>
            <pc:docMk/>
            <pc:sldMk cId="635120093" sldId="371"/>
            <ac:spMk id="5" creationId="{8AD2E63C-40F7-4CF4-BE57-F002221AABF4}"/>
          </ac:spMkLst>
        </pc:spChg>
        <pc:spChg chg="mod">
          <ac:chgData name="Cesar Gamboa" userId="4c0abcc15bdc5c59" providerId="LiveId" clId="{62E2B044-FCD4-4452-97EC-8BC7319A74F1}" dt="2021-10-28T17:47:43.432" v="11166" actId="5793"/>
          <ac:spMkLst>
            <pc:docMk/>
            <pc:sldMk cId="635120093" sldId="371"/>
            <ac:spMk id="6" creationId="{F3317B3A-F74B-4C4D-837E-EF535894307C}"/>
          </ac:spMkLst>
        </pc:spChg>
      </pc:sldChg>
      <pc:sldChg chg="modSp add mod ord">
        <pc:chgData name="Cesar Gamboa" userId="4c0abcc15bdc5c59" providerId="LiveId" clId="{62E2B044-FCD4-4452-97EC-8BC7319A74F1}" dt="2021-10-28T19:10:54.284" v="11565" actId="20577"/>
        <pc:sldMkLst>
          <pc:docMk/>
          <pc:sldMk cId="3824418015" sldId="372"/>
        </pc:sldMkLst>
        <pc:spChg chg="mod">
          <ac:chgData name="Cesar Gamboa" userId="4c0abcc15bdc5c59" providerId="LiveId" clId="{62E2B044-FCD4-4452-97EC-8BC7319A74F1}" dt="2021-10-28T17:55:33.137" v="11339" actId="20577"/>
          <ac:spMkLst>
            <pc:docMk/>
            <pc:sldMk cId="3824418015" sldId="372"/>
            <ac:spMk id="3" creationId="{DA019A2A-640A-4285-BA5E-7A47E95D04EC}"/>
          </ac:spMkLst>
        </pc:spChg>
        <pc:spChg chg="mod">
          <ac:chgData name="Cesar Gamboa" userId="4c0abcc15bdc5c59" providerId="LiveId" clId="{62E2B044-FCD4-4452-97EC-8BC7319A74F1}" dt="2021-10-28T19:10:54.284" v="11565" actId="20577"/>
          <ac:spMkLst>
            <pc:docMk/>
            <pc:sldMk cId="3824418015" sldId="372"/>
            <ac:spMk id="8" creationId="{34B15840-F8A3-4E0E-8F82-14640A1D3B58}"/>
          </ac:spMkLst>
        </pc:spChg>
      </pc:sldChg>
      <pc:sldChg chg="addSp delSp modSp add mod modNotesTx">
        <pc:chgData name="Cesar Gamboa" userId="4c0abcc15bdc5c59" providerId="LiveId" clId="{62E2B044-FCD4-4452-97EC-8BC7319A74F1}" dt="2021-10-28T19:58:03.066" v="11641" actId="20577"/>
        <pc:sldMkLst>
          <pc:docMk/>
          <pc:sldMk cId="1376408962" sldId="373"/>
        </pc:sldMkLst>
        <pc:spChg chg="mod">
          <ac:chgData name="Cesar Gamboa" userId="4c0abcc15bdc5c59" providerId="LiveId" clId="{62E2B044-FCD4-4452-97EC-8BC7319A74F1}" dt="2021-10-28T19:27:17.549" v="11571" actId="20577"/>
          <ac:spMkLst>
            <pc:docMk/>
            <pc:sldMk cId="1376408962" sldId="373"/>
            <ac:spMk id="3" creationId="{DA019A2A-640A-4285-BA5E-7A47E95D04EC}"/>
          </ac:spMkLst>
        </pc:spChg>
        <pc:spChg chg="mod">
          <ac:chgData name="Cesar Gamboa" userId="4c0abcc15bdc5c59" providerId="LiveId" clId="{62E2B044-FCD4-4452-97EC-8BC7319A74F1}" dt="2021-10-28T19:57:59.614" v="11640"/>
          <ac:spMkLst>
            <pc:docMk/>
            <pc:sldMk cId="1376408962" sldId="373"/>
            <ac:spMk id="8" creationId="{34B15840-F8A3-4E0E-8F82-14640A1D3B58}"/>
          </ac:spMkLst>
        </pc:spChg>
        <pc:picChg chg="add del mod">
          <ac:chgData name="Cesar Gamboa" userId="4c0abcc15bdc5c59" providerId="LiveId" clId="{62E2B044-FCD4-4452-97EC-8BC7319A74F1}" dt="2021-10-28T19:57:51.329" v="11639" actId="478"/>
          <ac:picMkLst>
            <pc:docMk/>
            <pc:sldMk cId="1376408962" sldId="373"/>
            <ac:picMk id="6" creationId="{CE779F16-DFA3-4E66-9552-BD0680E10AF6}"/>
          </ac:picMkLst>
        </pc:picChg>
      </pc:sldChg>
      <pc:sldChg chg="modSp add del mod ord modNotesTx">
        <pc:chgData name="Cesar Gamboa" userId="4c0abcc15bdc5c59" providerId="LiveId" clId="{62E2B044-FCD4-4452-97EC-8BC7319A74F1}" dt="2021-10-28T20:28:20.428" v="11674" actId="47"/>
        <pc:sldMkLst>
          <pc:docMk/>
          <pc:sldMk cId="3643635393" sldId="374"/>
        </pc:sldMkLst>
        <pc:spChg chg="mod">
          <ac:chgData name="Cesar Gamboa" userId="4c0abcc15bdc5c59" providerId="LiveId" clId="{62E2B044-FCD4-4452-97EC-8BC7319A74F1}" dt="2021-10-28T20:27:52.123" v="11669" actId="20577"/>
          <ac:spMkLst>
            <pc:docMk/>
            <pc:sldMk cId="3643635393" sldId="374"/>
            <ac:spMk id="5" creationId="{8AD2E63C-40F7-4CF4-BE57-F002221AABF4}"/>
          </ac:spMkLst>
        </pc:spChg>
      </pc:sldChg>
      <pc:sldChg chg="modSp add mod ord modNotesTx">
        <pc:chgData name="Cesar Gamboa" userId="4c0abcc15bdc5c59" providerId="LiveId" clId="{62E2B044-FCD4-4452-97EC-8BC7319A74F1}" dt="2021-10-28T20:30:00.130" v="11747"/>
        <pc:sldMkLst>
          <pc:docMk/>
          <pc:sldMk cId="1478583559" sldId="375"/>
        </pc:sldMkLst>
        <pc:spChg chg="mod">
          <ac:chgData name="Cesar Gamboa" userId="4c0abcc15bdc5c59" providerId="LiveId" clId="{62E2B044-FCD4-4452-97EC-8BC7319A74F1}" dt="2021-10-28T20:28:31.320" v="11722" actId="20577"/>
          <ac:spMkLst>
            <pc:docMk/>
            <pc:sldMk cId="1478583559" sldId="375"/>
            <ac:spMk id="5" creationId="{8AD2E63C-40F7-4CF4-BE57-F002221AABF4}"/>
          </ac:spMkLst>
        </pc:spChg>
        <pc:spChg chg="mod">
          <ac:chgData name="Cesar Gamboa" userId="4c0abcc15bdc5c59" providerId="LiveId" clId="{62E2B044-FCD4-4452-97EC-8BC7319A74F1}" dt="2021-10-28T20:29:44.413" v="11746" actId="20577"/>
          <ac:spMkLst>
            <pc:docMk/>
            <pc:sldMk cId="1478583559" sldId="375"/>
            <ac:spMk id="7" creationId="{5BBDB4A4-95A4-45DB-8A4F-15E29095D6BE}"/>
          </ac:spMkLst>
        </pc:spChg>
        <pc:picChg chg="mod">
          <ac:chgData name="Cesar Gamboa" userId="4c0abcc15bdc5c59" providerId="LiveId" clId="{62E2B044-FCD4-4452-97EC-8BC7319A74F1}" dt="2021-10-28T20:28:59.960" v="11728" actId="1076"/>
          <ac:picMkLst>
            <pc:docMk/>
            <pc:sldMk cId="1478583559" sldId="375"/>
            <ac:picMk id="16" creationId="{22FB2237-B866-4C19-BF30-A9BFA8E15C02}"/>
          </ac:picMkLst>
        </pc:picChg>
      </pc:sldChg>
      <pc:sldChg chg="modSp add mod ord">
        <pc:chgData name="Cesar Gamboa" userId="4c0abcc15bdc5c59" providerId="LiveId" clId="{62E2B044-FCD4-4452-97EC-8BC7319A74F1}" dt="2021-11-26T14:18:36.498" v="19575" actId="20577"/>
        <pc:sldMkLst>
          <pc:docMk/>
          <pc:sldMk cId="586600983" sldId="376"/>
        </pc:sldMkLst>
        <pc:spChg chg="mod">
          <ac:chgData name="Cesar Gamboa" userId="4c0abcc15bdc5c59" providerId="LiveId" clId="{62E2B044-FCD4-4452-97EC-8BC7319A74F1}" dt="2021-10-28T20:30:47.310" v="11756" actId="20577"/>
          <ac:spMkLst>
            <pc:docMk/>
            <pc:sldMk cId="586600983" sldId="376"/>
            <ac:spMk id="3" creationId="{DA019A2A-640A-4285-BA5E-7A47E95D04EC}"/>
          </ac:spMkLst>
        </pc:spChg>
        <pc:spChg chg="mod">
          <ac:chgData name="Cesar Gamboa" userId="4c0abcc15bdc5c59" providerId="LiveId" clId="{62E2B044-FCD4-4452-97EC-8BC7319A74F1}" dt="2021-11-26T14:18:36.498" v="19575" actId="20577"/>
          <ac:spMkLst>
            <pc:docMk/>
            <pc:sldMk cId="586600983" sldId="376"/>
            <ac:spMk id="8" creationId="{34B15840-F8A3-4E0E-8F82-14640A1D3B58}"/>
          </ac:spMkLst>
        </pc:spChg>
      </pc:sldChg>
      <pc:sldChg chg="modSp add mod ord modNotesTx">
        <pc:chgData name="Cesar Gamboa" userId="4c0abcc15bdc5c59" providerId="LiveId" clId="{62E2B044-FCD4-4452-97EC-8BC7319A74F1}" dt="2021-11-01T16:39:32.468" v="12257" actId="20577"/>
        <pc:sldMkLst>
          <pc:docMk/>
          <pc:sldMk cId="704063588" sldId="377"/>
        </pc:sldMkLst>
        <pc:spChg chg="mod">
          <ac:chgData name="Cesar Gamboa" userId="4c0abcc15bdc5c59" providerId="LiveId" clId="{62E2B044-FCD4-4452-97EC-8BC7319A74F1}" dt="2021-11-01T16:30:49.229" v="12086" actId="20577"/>
          <ac:spMkLst>
            <pc:docMk/>
            <pc:sldMk cId="704063588" sldId="377"/>
            <ac:spMk id="5" creationId="{8AD2E63C-40F7-4CF4-BE57-F002221AABF4}"/>
          </ac:spMkLst>
        </pc:spChg>
        <pc:spChg chg="mod">
          <ac:chgData name="Cesar Gamboa" userId="4c0abcc15bdc5c59" providerId="LiveId" clId="{62E2B044-FCD4-4452-97EC-8BC7319A74F1}" dt="2021-11-01T16:39:32.468" v="12257" actId="20577"/>
          <ac:spMkLst>
            <pc:docMk/>
            <pc:sldMk cId="704063588" sldId="377"/>
            <ac:spMk id="6" creationId="{F3317B3A-F74B-4C4D-837E-EF535894307C}"/>
          </ac:spMkLst>
        </pc:spChg>
      </pc:sldChg>
      <pc:sldChg chg="addSp delSp modSp add mod modNotesTx">
        <pc:chgData name="Cesar Gamboa" userId="4c0abcc15bdc5c59" providerId="LiveId" clId="{62E2B044-FCD4-4452-97EC-8BC7319A74F1}" dt="2021-11-01T16:37:10.956" v="12244" actId="20577"/>
        <pc:sldMkLst>
          <pc:docMk/>
          <pc:sldMk cId="3846613019" sldId="378"/>
        </pc:sldMkLst>
        <pc:spChg chg="add del mod">
          <ac:chgData name="Cesar Gamboa" userId="4c0abcc15bdc5c59" providerId="LiveId" clId="{62E2B044-FCD4-4452-97EC-8BC7319A74F1}" dt="2021-11-01T16:35:19.901" v="12234" actId="478"/>
          <ac:spMkLst>
            <pc:docMk/>
            <pc:sldMk cId="3846613019" sldId="378"/>
            <ac:spMk id="4" creationId="{5A2F08A3-53C7-405D-AB5B-B5FEDC29A72C}"/>
          </ac:spMkLst>
        </pc:spChg>
        <pc:spChg chg="mod">
          <ac:chgData name="Cesar Gamboa" userId="4c0abcc15bdc5c59" providerId="LiveId" clId="{62E2B044-FCD4-4452-97EC-8BC7319A74F1}" dt="2021-11-01T16:35:07.136" v="12231" actId="20577"/>
          <ac:spMkLst>
            <pc:docMk/>
            <pc:sldMk cId="3846613019" sldId="378"/>
            <ac:spMk id="5" creationId="{8AD2E63C-40F7-4CF4-BE57-F002221AABF4}"/>
          </ac:spMkLst>
        </pc:spChg>
        <pc:spChg chg="del">
          <ac:chgData name="Cesar Gamboa" userId="4c0abcc15bdc5c59" providerId="LiveId" clId="{62E2B044-FCD4-4452-97EC-8BC7319A74F1}" dt="2021-11-01T16:35:16.841" v="12232" actId="478"/>
          <ac:spMkLst>
            <pc:docMk/>
            <pc:sldMk cId="3846613019" sldId="378"/>
            <ac:spMk id="6" creationId="{F3317B3A-F74B-4C4D-837E-EF535894307C}"/>
          </ac:spMkLst>
        </pc:spChg>
        <pc:picChg chg="add mod">
          <ac:chgData name="Cesar Gamboa" userId="4c0abcc15bdc5c59" providerId="LiveId" clId="{62E2B044-FCD4-4452-97EC-8BC7319A74F1}" dt="2021-11-01T16:35:29.733" v="12235" actId="1076"/>
          <ac:picMkLst>
            <pc:docMk/>
            <pc:sldMk cId="3846613019" sldId="378"/>
            <ac:picMk id="9" creationId="{AE35D9B1-572D-4377-B439-79A8F2BAB573}"/>
          </ac:picMkLst>
        </pc:picChg>
      </pc:sldChg>
      <pc:sldChg chg="modSp add mod ord modNotesTx">
        <pc:chgData name="Cesar Gamboa" userId="4c0abcc15bdc5c59" providerId="LiveId" clId="{62E2B044-FCD4-4452-97EC-8BC7319A74F1}" dt="2021-11-01T16:57:45.442" v="12317" actId="20577"/>
        <pc:sldMkLst>
          <pc:docMk/>
          <pc:sldMk cId="1772305818" sldId="379"/>
        </pc:sldMkLst>
        <pc:spChg chg="mod">
          <ac:chgData name="Cesar Gamboa" userId="4c0abcc15bdc5c59" providerId="LiveId" clId="{62E2B044-FCD4-4452-97EC-8BC7319A74F1}" dt="2021-11-01T16:40:35.225" v="12263" actId="20577"/>
          <ac:spMkLst>
            <pc:docMk/>
            <pc:sldMk cId="1772305818" sldId="379"/>
            <ac:spMk id="3" creationId="{DA019A2A-640A-4285-BA5E-7A47E95D04EC}"/>
          </ac:spMkLst>
        </pc:spChg>
        <pc:spChg chg="mod">
          <ac:chgData name="Cesar Gamboa" userId="4c0abcc15bdc5c59" providerId="LiveId" clId="{62E2B044-FCD4-4452-97EC-8BC7319A74F1}" dt="2021-11-01T16:42:49.433" v="12275" actId="6549"/>
          <ac:spMkLst>
            <pc:docMk/>
            <pc:sldMk cId="1772305818" sldId="379"/>
            <ac:spMk id="8" creationId="{34B15840-F8A3-4E0E-8F82-14640A1D3B58}"/>
          </ac:spMkLst>
        </pc:spChg>
      </pc:sldChg>
      <pc:sldChg chg="addSp delSp modSp add mod ord delAnim modAnim modNotesTx">
        <pc:chgData name="Cesar Gamboa" userId="4c0abcc15bdc5c59" providerId="LiveId" clId="{62E2B044-FCD4-4452-97EC-8BC7319A74F1}" dt="2021-11-01T20:19:36.662" v="13705" actId="122"/>
        <pc:sldMkLst>
          <pc:docMk/>
          <pc:sldMk cId="3570123780" sldId="380"/>
        </pc:sldMkLst>
        <pc:spChg chg="add del mod">
          <ac:chgData name="Cesar Gamboa" userId="4c0abcc15bdc5c59" providerId="LiveId" clId="{62E2B044-FCD4-4452-97EC-8BC7319A74F1}" dt="2021-11-01T17:26:18.707" v="12910" actId="478"/>
          <ac:spMkLst>
            <pc:docMk/>
            <pc:sldMk cId="3570123780" sldId="380"/>
            <ac:spMk id="4" creationId="{D0E1A6DE-CA5B-4786-9A09-C148C79476EB}"/>
          </ac:spMkLst>
        </pc:spChg>
        <pc:spChg chg="mod">
          <ac:chgData name="Cesar Gamboa" userId="4c0abcc15bdc5c59" providerId="LiveId" clId="{62E2B044-FCD4-4452-97EC-8BC7319A74F1}" dt="2021-11-01T17:35:34.327" v="13231" actId="20577"/>
          <ac:spMkLst>
            <pc:docMk/>
            <pc:sldMk cId="3570123780" sldId="380"/>
            <ac:spMk id="5" creationId="{8AD2E63C-40F7-4CF4-BE57-F002221AABF4}"/>
          </ac:spMkLst>
        </pc:spChg>
        <pc:spChg chg="del mod">
          <ac:chgData name="Cesar Gamboa" userId="4c0abcc15bdc5c59" providerId="LiveId" clId="{62E2B044-FCD4-4452-97EC-8BC7319A74F1}" dt="2021-11-01T17:26:06.337" v="12909" actId="478"/>
          <ac:spMkLst>
            <pc:docMk/>
            <pc:sldMk cId="3570123780" sldId="380"/>
            <ac:spMk id="6" creationId="{F3317B3A-F74B-4C4D-837E-EF535894307C}"/>
          </ac:spMkLst>
        </pc:spChg>
        <pc:spChg chg="add del mod">
          <ac:chgData name="Cesar Gamboa" userId="4c0abcc15bdc5c59" providerId="LiveId" clId="{62E2B044-FCD4-4452-97EC-8BC7319A74F1}" dt="2021-11-01T17:26:30.755" v="12912"/>
          <ac:spMkLst>
            <pc:docMk/>
            <pc:sldMk cId="3570123780" sldId="380"/>
            <ac:spMk id="12" creationId="{43065AC0-A2E1-4865-8E69-800B729C76C1}"/>
          </ac:spMkLst>
        </pc:spChg>
        <pc:spChg chg="add del mod">
          <ac:chgData name="Cesar Gamboa" userId="4c0abcc15bdc5c59" providerId="LiveId" clId="{62E2B044-FCD4-4452-97EC-8BC7319A74F1}" dt="2021-11-01T17:26:30.755" v="12912"/>
          <ac:spMkLst>
            <pc:docMk/>
            <pc:sldMk cId="3570123780" sldId="380"/>
            <ac:spMk id="13" creationId="{CEE2635E-04BD-4075-B091-094F1488056D}"/>
          </ac:spMkLst>
        </pc:spChg>
        <pc:spChg chg="add del mod">
          <ac:chgData name="Cesar Gamboa" userId="4c0abcc15bdc5c59" providerId="LiveId" clId="{62E2B044-FCD4-4452-97EC-8BC7319A74F1}" dt="2021-11-01T17:26:30.755" v="12912"/>
          <ac:spMkLst>
            <pc:docMk/>
            <pc:sldMk cId="3570123780" sldId="380"/>
            <ac:spMk id="14" creationId="{93440230-9236-40BE-8016-30AEAED18F97}"/>
          </ac:spMkLst>
        </pc:spChg>
        <pc:spChg chg="add del mod">
          <ac:chgData name="Cesar Gamboa" userId="4c0abcc15bdc5c59" providerId="LiveId" clId="{62E2B044-FCD4-4452-97EC-8BC7319A74F1}" dt="2021-11-01T17:26:30.755" v="12912"/>
          <ac:spMkLst>
            <pc:docMk/>
            <pc:sldMk cId="3570123780" sldId="380"/>
            <ac:spMk id="15" creationId="{C4A7F2E4-51A2-429F-9D0F-6185EF3AC922}"/>
          </ac:spMkLst>
        </pc:spChg>
        <pc:spChg chg="add del mod">
          <ac:chgData name="Cesar Gamboa" userId="4c0abcc15bdc5c59" providerId="LiveId" clId="{62E2B044-FCD4-4452-97EC-8BC7319A74F1}" dt="2021-11-01T17:26:30.755" v="12912"/>
          <ac:spMkLst>
            <pc:docMk/>
            <pc:sldMk cId="3570123780" sldId="380"/>
            <ac:spMk id="18" creationId="{D8B3992C-EB55-4E27-979D-ACFAD35D575C}"/>
          </ac:spMkLst>
        </pc:spChg>
        <pc:spChg chg="add del mod">
          <ac:chgData name="Cesar Gamboa" userId="4c0abcc15bdc5c59" providerId="LiveId" clId="{62E2B044-FCD4-4452-97EC-8BC7319A74F1}" dt="2021-11-01T17:26:30.755" v="12912"/>
          <ac:spMkLst>
            <pc:docMk/>
            <pc:sldMk cId="3570123780" sldId="380"/>
            <ac:spMk id="19" creationId="{94F5729B-F6F9-42D6-A929-B13B82D3DF96}"/>
          </ac:spMkLst>
        </pc:spChg>
        <pc:spChg chg="add del mod">
          <ac:chgData name="Cesar Gamboa" userId="4c0abcc15bdc5c59" providerId="LiveId" clId="{62E2B044-FCD4-4452-97EC-8BC7319A74F1}" dt="2021-11-01T17:26:30.755" v="12912"/>
          <ac:spMkLst>
            <pc:docMk/>
            <pc:sldMk cId="3570123780" sldId="380"/>
            <ac:spMk id="20" creationId="{29F16C26-732F-4F2A-A5A2-AC47B0B1C223}"/>
          </ac:spMkLst>
        </pc:spChg>
        <pc:spChg chg="add del mod">
          <ac:chgData name="Cesar Gamboa" userId="4c0abcc15bdc5c59" providerId="LiveId" clId="{62E2B044-FCD4-4452-97EC-8BC7319A74F1}" dt="2021-11-01T17:26:30.755" v="12912"/>
          <ac:spMkLst>
            <pc:docMk/>
            <pc:sldMk cId="3570123780" sldId="380"/>
            <ac:spMk id="21" creationId="{28CBA3F8-C122-4303-A418-868E3050FE15}"/>
          </ac:spMkLst>
        </pc:spChg>
        <pc:spChg chg="add del mod">
          <ac:chgData name="Cesar Gamboa" userId="4c0abcc15bdc5c59" providerId="LiveId" clId="{62E2B044-FCD4-4452-97EC-8BC7319A74F1}" dt="2021-11-01T17:31:53.731" v="13082" actId="478"/>
          <ac:spMkLst>
            <pc:docMk/>
            <pc:sldMk cId="3570123780" sldId="380"/>
            <ac:spMk id="24" creationId="{103024F2-49B9-47E7-8593-75166A416171}"/>
          </ac:spMkLst>
        </pc:spChg>
        <pc:spChg chg="add mod">
          <ac:chgData name="Cesar Gamboa" userId="4c0abcc15bdc5c59" providerId="LiveId" clId="{62E2B044-FCD4-4452-97EC-8BC7319A74F1}" dt="2021-11-01T17:32:05.677" v="13083"/>
          <ac:spMkLst>
            <pc:docMk/>
            <pc:sldMk cId="3570123780" sldId="380"/>
            <ac:spMk id="25" creationId="{E1E80D90-F0A0-4472-BCB2-37B5AF84CCFA}"/>
          </ac:spMkLst>
        </pc:spChg>
        <pc:spChg chg="add mod">
          <ac:chgData name="Cesar Gamboa" userId="4c0abcc15bdc5c59" providerId="LiveId" clId="{62E2B044-FCD4-4452-97EC-8BC7319A74F1}" dt="2021-11-01T17:32:05.677" v="13083"/>
          <ac:spMkLst>
            <pc:docMk/>
            <pc:sldMk cId="3570123780" sldId="380"/>
            <ac:spMk id="26" creationId="{4B8A07EF-A9FE-43A5-9679-DE4985EDCC15}"/>
          </ac:spMkLst>
        </pc:spChg>
        <pc:spChg chg="add del mod">
          <ac:chgData name="Cesar Gamboa" userId="4c0abcc15bdc5c59" providerId="LiveId" clId="{62E2B044-FCD4-4452-97EC-8BC7319A74F1}" dt="2021-11-01T17:32:26.536" v="13085"/>
          <ac:spMkLst>
            <pc:docMk/>
            <pc:sldMk cId="3570123780" sldId="380"/>
            <ac:spMk id="27" creationId="{BE3D95C1-CA9E-4A3C-823C-2D80EA0C367E}"/>
          </ac:spMkLst>
        </pc:spChg>
        <pc:spChg chg="add mod">
          <ac:chgData name="Cesar Gamboa" userId="4c0abcc15bdc5c59" providerId="LiveId" clId="{62E2B044-FCD4-4452-97EC-8BC7319A74F1}" dt="2021-11-01T17:32:27.650" v="13086"/>
          <ac:spMkLst>
            <pc:docMk/>
            <pc:sldMk cId="3570123780" sldId="380"/>
            <ac:spMk id="28" creationId="{864F894F-479E-4EDB-95DF-7F956F723289}"/>
          </ac:spMkLst>
        </pc:spChg>
        <pc:spChg chg="add mod">
          <ac:chgData name="Cesar Gamboa" userId="4c0abcc15bdc5c59" providerId="LiveId" clId="{62E2B044-FCD4-4452-97EC-8BC7319A74F1}" dt="2021-11-01T17:32:27.650" v="13086"/>
          <ac:spMkLst>
            <pc:docMk/>
            <pc:sldMk cId="3570123780" sldId="380"/>
            <ac:spMk id="29" creationId="{6A6A6775-B6BB-44D9-AB46-B2873068DEEC}"/>
          </ac:spMkLst>
        </pc:spChg>
        <pc:spChg chg="add mod">
          <ac:chgData name="Cesar Gamboa" userId="4c0abcc15bdc5c59" providerId="LiveId" clId="{62E2B044-FCD4-4452-97EC-8BC7319A74F1}" dt="2021-11-01T17:32:56.083" v="13087"/>
          <ac:spMkLst>
            <pc:docMk/>
            <pc:sldMk cId="3570123780" sldId="380"/>
            <ac:spMk id="30" creationId="{201C7596-AC10-40FD-B627-382413212E7E}"/>
          </ac:spMkLst>
        </pc:spChg>
        <pc:graphicFrameChg chg="add del mod">
          <ac:chgData name="Cesar Gamboa" userId="4c0abcc15bdc5c59" providerId="LiveId" clId="{62E2B044-FCD4-4452-97EC-8BC7319A74F1}" dt="2021-11-01T17:26:01.670" v="12908"/>
          <ac:graphicFrameMkLst>
            <pc:docMk/>
            <pc:sldMk cId="3570123780" sldId="380"/>
            <ac:graphicFrameMk id="7" creationId="{C28CF720-3293-4936-A669-0088D61A2626}"/>
          </ac:graphicFrameMkLst>
        </pc:graphicFrameChg>
        <pc:graphicFrameChg chg="add mod modGraphic">
          <ac:chgData name="Cesar Gamboa" userId="4c0abcc15bdc5c59" providerId="LiveId" clId="{62E2B044-FCD4-4452-97EC-8BC7319A74F1}" dt="2021-11-01T20:19:36.662" v="13705" actId="122"/>
          <ac:graphicFrameMkLst>
            <pc:docMk/>
            <pc:sldMk cId="3570123780" sldId="380"/>
            <ac:graphicFrameMk id="22" creationId="{22E9A3B8-1252-4C8A-867F-479AEAA3B52D}"/>
          </ac:graphicFrameMkLst>
        </pc:graphicFrameChg>
        <pc:picChg chg="add del mod">
          <ac:chgData name="Cesar Gamboa" userId="4c0abcc15bdc5c59" providerId="LiveId" clId="{62E2B044-FCD4-4452-97EC-8BC7319A74F1}" dt="2021-11-01T17:26:30.755" v="12912"/>
          <ac:picMkLst>
            <pc:docMk/>
            <pc:sldMk cId="3570123780" sldId="380"/>
            <ac:picMk id="10" creationId="{0F1EC0F6-8F30-4E92-AC7E-3A399284629B}"/>
          </ac:picMkLst>
        </pc:picChg>
        <pc:picChg chg="add del mod">
          <ac:chgData name="Cesar Gamboa" userId="4c0abcc15bdc5c59" providerId="LiveId" clId="{62E2B044-FCD4-4452-97EC-8BC7319A74F1}" dt="2021-11-01T17:26:30.755" v="12912"/>
          <ac:picMkLst>
            <pc:docMk/>
            <pc:sldMk cId="3570123780" sldId="380"/>
            <ac:picMk id="11" creationId="{CFF2D280-50DA-46EA-A223-911DC8D0CEA9}"/>
          </ac:picMkLst>
        </pc:picChg>
        <pc:picChg chg="add del mod">
          <ac:chgData name="Cesar Gamboa" userId="4c0abcc15bdc5c59" providerId="LiveId" clId="{62E2B044-FCD4-4452-97EC-8BC7319A74F1}" dt="2021-11-01T17:27:30.285" v="12930"/>
          <ac:picMkLst>
            <pc:docMk/>
            <pc:sldMk cId="3570123780" sldId="380"/>
            <ac:picMk id="23" creationId="{53EF114D-1EE1-4CF6-9DA7-8525A176DFB5}"/>
          </ac:picMkLst>
        </pc:picChg>
      </pc:sldChg>
      <pc:sldChg chg="addSp delSp modSp add mod delAnim modNotesTx">
        <pc:chgData name="Cesar Gamboa" userId="4c0abcc15bdc5c59" providerId="LiveId" clId="{62E2B044-FCD4-4452-97EC-8BC7319A74F1}" dt="2021-11-01T17:38:32.542" v="13399" actId="20577"/>
        <pc:sldMkLst>
          <pc:docMk/>
          <pc:sldMk cId="642345601" sldId="381"/>
        </pc:sldMkLst>
        <pc:spChg chg="add del mod">
          <ac:chgData name="Cesar Gamboa" userId="4c0abcc15bdc5c59" providerId="LiveId" clId="{62E2B044-FCD4-4452-97EC-8BC7319A74F1}" dt="2021-11-01T17:37:05.702" v="13234" actId="478"/>
          <ac:spMkLst>
            <pc:docMk/>
            <pc:sldMk cId="642345601" sldId="381"/>
            <ac:spMk id="4" creationId="{7FF27434-A88F-451D-92C6-00686C9A019C}"/>
          </ac:spMkLst>
        </pc:spChg>
        <pc:spChg chg="del">
          <ac:chgData name="Cesar Gamboa" userId="4c0abcc15bdc5c59" providerId="LiveId" clId="{62E2B044-FCD4-4452-97EC-8BC7319A74F1}" dt="2021-11-01T17:37:08.864" v="13235" actId="478"/>
          <ac:spMkLst>
            <pc:docMk/>
            <pc:sldMk cId="642345601" sldId="381"/>
            <ac:spMk id="25" creationId="{E1E80D90-F0A0-4472-BCB2-37B5AF84CCFA}"/>
          </ac:spMkLst>
        </pc:spChg>
        <pc:spChg chg="del">
          <ac:chgData name="Cesar Gamboa" userId="4c0abcc15bdc5c59" providerId="LiveId" clId="{62E2B044-FCD4-4452-97EC-8BC7319A74F1}" dt="2021-11-01T17:37:08.864" v="13235" actId="478"/>
          <ac:spMkLst>
            <pc:docMk/>
            <pc:sldMk cId="642345601" sldId="381"/>
            <ac:spMk id="26" creationId="{4B8A07EF-A9FE-43A5-9679-DE4985EDCC15}"/>
          </ac:spMkLst>
        </pc:spChg>
        <pc:spChg chg="del">
          <ac:chgData name="Cesar Gamboa" userId="4c0abcc15bdc5c59" providerId="LiveId" clId="{62E2B044-FCD4-4452-97EC-8BC7319A74F1}" dt="2021-11-01T17:37:08.864" v="13235" actId="478"/>
          <ac:spMkLst>
            <pc:docMk/>
            <pc:sldMk cId="642345601" sldId="381"/>
            <ac:spMk id="28" creationId="{864F894F-479E-4EDB-95DF-7F956F723289}"/>
          </ac:spMkLst>
        </pc:spChg>
        <pc:spChg chg="del">
          <ac:chgData name="Cesar Gamboa" userId="4c0abcc15bdc5c59" providerId="LiveId" clId="{62E2B044-FCD4-4452-97EC-8BC7319A74F1}" dt="2021-11-01T17:37:08.864" v="13235" actId="478"/>
          <ac:spMkLst>
            <pc:docMk/>
            <pc:sldMk cId="642345601" sldId="381"/>
            <ac:spMk id="29" creationId="{6A6A6775-B6BB-44D9-AB46-B2873068DEEC}"/>
          </ac:spMkLst>
        </pc:spChg>
        <pc:spChg chg="del">
          <ac:chgData name="Cesar Gamboa" userId="4c0abcc15bdc5c59" providerId="LiveId" clId="{62E2B044-FCD4-4452-97EC-8BC7319A74F1}" dt="2021-11-01T17:37:08.864" v="13235" actId="478"/>
          <ac:spMkLst>
            <pc:docMk/>
            <pc:sldMk cId="642345601" sldId="381"/>
            <ac:spMk id="30" creationId="{201C7596-AC10-40FD-B627-382413212E7E}"/>
          </ac:spMkLst>
        </pc:spChg>
        <pc:graphicFrameChg chg="del">
          <ac:chgData name="Cesar Gamboa" userId="4c0abcc15bdc5c59" providerId="LiveId" clId="{62E2B044-FCD4-4452-97EC-8BC7319A74F1}" dt="2021-11-01T17:37:01.944" v="13233" actId="478"/>
          <ac:graphicFrameMkLst>
            <pc:docMk/>
            <pc:sldMk cId="642345601" sldId="381"/>
            <ac:graphicFrameMk id="22" creationId="{22E9A3B8-1252-4C8A-867F-479AEAA3B52D}"/>
          </ac:graphicFrameMkLst>
        </pc:graphicFrameChg>
        <pc:picChg chg="add mod">
          <ac:chgData name="Cesar Gamboa" userId="4c0abcc15bdc5c59" providerId="LiveId" clId="{62E2B044-FCD4-4452-97EC-8BC7319A74F1}" dt="2021-11-01T17:37:35.230" v="13238" actId="1076"/>
          <ac:picMkLst>
            <pc:docMk/>
            <pc:sldMk cId="642345601" sldId="381"/>
            <ac:picMk id="14" creationId="{E5990517-ADE2-4EE8-BACF-86F701C99521}"/>
          </ac:picMkLst>
        </pc:picChg>
      </pc:sldChg>
      <pc:sldChg chg="addSp delSp modSp add mod ord modNotesTx">
        <pc:chgData name="Cesar Gamboa" userId="4c0abcc15bdc5c59" providerId="LiveId" clId="{62E2B044-FCD4-4452-97EC-8BC7319A74F1}" dt="2021-11-01T17:48:02.716" v="13413" actId="20577"/>
        <pc:sldMkLst>
          <pc:docMk/>
          <pc:sldMk cId="2494599154" sldId="382"/>
        </pc:sldMkLst>
        <pc:spChg chg="mod">
          <ac:chgData name="Cesar Gamboa" userId="4c0abcc15bdc5c59" providerId="LiveId" clId="{62E2B044-FCD4-4452-97EC-8BC7319A74F1}" dt="2021-11-01T17:40:05.166" v="13406" actId="20577"/>
          <ac:spMkLst>
            <pc:docMk/>
            <pc:sldMk cId="2494599154" sldId="382"/>
            <ac:spMk id="3" creationId="{DA019A2A-640A-4285-BA5E-7A47E95D04EC}"/>
          </ac:spMkLst>
        </pc:spChg>
        <pc:spChg chg="add mod">
          <ac:chgData name="Cesar Gamboa" userId="4c0abcc15bdc5c59" providerId="LiveId" clId="{62E2B044-FCD4-4452-97EC-8BC7319A74F1}" dt="2021-11-01T17:40:27.305" v="13408"/>
          <ac:spMkLst>
            <pc:docMk/>
            <pc:sldMk cId="2494599154" sldId="382"/>
            <ac:spMk id="6" creationId="{F7DAE6C5-704A-4A46-9C9D-5BB3CE228DD7}"/>
          </ac:spMkLst>
        </pc:spChg>
        <pc:spChg chg="del">
          <ac:chgData name="Cesar Gamboa" userId="4c0abcc15bdc5c59" providerId="LiveId" clId="{62E2B044-FCD4-4452-97EC-8BC7319A74F1}" dt="2021-11-01T17:40:26.850" v="13407" actId="478"/>
          <ac:spMkLst>
            <pc:docMk/>
            <pc:sldMk cId="2494599154" sldId="382"/>
            <ac:spMk id="8" creationId="{34B15840-F8A3-4E0E-8F82-14640A1D3B58}"/>
          </ac:spMkLst>
        </pc:spChg>
        <pc:picChg chg="add mod">
          <ac:chgData name="Cesar Gamboa" userId="4c0abcc15bdc5c59" providerId="LiveId" clId="{62E2B044-FCD4-4452-97EC-8BC7319A74F1}" dt="2021-11-01T17:40:48.505" v="13411" actId="1076"/>
          <ac:picMkLst>
            <pc:docMk/>
            <pc:sldMk cId="2494599154" sldId="382"/>
            <ac:picMk id="7" creationId="{7669D0CA-00FD-48A7-B48B-0F60020C3A7B}"/>
          </ac:picMkLst>
        </pc:picChg>
      </pc:sldChg>
      <pc:sldChg chg="addSp delSp modSp add mod modNotesTx">
        <pc:chgData name="Cesar Gamboa" userId="4c0abcc15bdc5c59" providerId="LiveId" clId="{62E2B044-FCD4-4452-97EC-8BC7319A74F1}" dt="2021-11-01T17:49:01.920" v="13425" actId="20577"/>
        <pc:sldMkLst>
          <pc:docMk/>
          <pc:sldMk cId="926741398" sldId="383"/>
        </pc:sldMkLst>
        <pc:spChg chg="mod">
          <ac:chgData name="Cesar Gamboa" userId="4c0abcc15bdc5c59" providerId="LiveId" clId="{62E2B044-FCD4-4452-97EC-8BC7319A74F1}" dt="2021-11-01T17:48:11.275" v="13416" actId="20577"/>
          <ac:spMkLst>
            <pc:docMk/>
            <pc:sldMk cId="926741398" sldId="383"/>
            <ac:spMk id="3" creationId="{DA019A2A-640A-4285-BA5E-7A47E95D04EC}"/>
          </ac:spMkLst>
        </pc:spChg>
        <pc:spChg chg="del">
          <ac:chgData name="Cesar Gamboa" userId="4c0abcc15bdc5c59" providerId="LiveId" clId="{62E2B044-FCD4-4452-97EC-8BC7319A74F1}" dt="2021-11-01T17:48:21.645" v="13417" actId="478"/>
          <ac:spMkLst>
            <pc:docMk/>
            <pc:sldMk cId="926741398" sldId="383"/>
            <ac:spMk id="6" creationId="{F7DAE6C5-704A-4A46-9C9D-5BB3CE228DD7}"/>
          </ac:spMkLst>
        </pc:spChg>
        <pc:spChg chg="add del mod">
          <ac:chgData name="Cesar Gamboa" userId="4c0abcc15bdc5c59" providerId="LiveId" clId="{62E2B044-FCD4-4452-97EC-8BC7319A74F1}" dt="2021-11-01T17:48:25.575" v="13419" actId="478"/>
          <ac:spMkLst>
            <pc:docMk/>
            <pc:sldMk cId="926741398" sldId="383"/>
            <ac:spMk id="8" creationId="{EF9F045B-DE49-4857-B856-405AE351D989}"/>
          </ac:spMkLst>
        </pc:spChg>
        <pc:spChg chg="add mod">
          <ac:chgData name="Cesar Gamboa" userId="4c0abcc15bdc5c59" providerId="LiveId" clId="{62E2B044-FCD4-4452-97EC-8BC7319A74F1}" dt="2021-11-01T17:48:26.660" v="13420"/>
          <ac:spMkLst>
            <pc:docMk/>
            <pc:sldMk cId="926741398" sldId="383"/>
            <ac:spMk id="9" creationId="{977E9A70-0E90-4A22-AA8C-D33A2E40185C}"/>
          </ac:spMkLst>
        </pc:spChg>
        <pc:picChg chg="del">
          <ac:chgData name="Cesar Gamboa" userId="4c0abcc15bdc5c59" providerId="LiveId" clId="{62E2B044-FCD4-4452-97EC-8BC7319A74F1}" dt="2021-11-01T17:48:24.158" v="13418" actId="478"/>
          <ac:picMkLst>
            <pc:docMk/>
            <pc:sldMk cId="926741398" sldId="383"/>
            <ac:picMk id="7" creationId="{7669D0CA-00FD-48A7-B48B-0F60020C3A7B}"/>
          </ac:picMkLst>
        </pc:picChg>
        <pc:picChg chg="add mod">
          <ac:chgData name="Cesar Gamboa" userId="4c0abcc15bdc5c59" providerId="LiveId" clId="{62E2B044-FCD4-4452-97EC-8BC7319A74F1}" dt="2021-11-01T17:48:33.840" v="13421"/>
          <ac:picMkLst>
            <pc:docMk/>
            <pc:sldMk cId="926741398" sldId="383"/>
            <ac:picMk id="10" creationId="{DCF3D2F5-24A7-4A31-8E42-88598073B358}"/>
          </ac:picMkLst>
        </pc:picChg>
      </pc:sldChg>
      <pc:sldChg chg="delSp modSp add mod ord delAnim modNotesTx">
        <pc:chgData name="Cesar Gamboa" userId="4c0abcc15bdc5c59" providerId="LiveId" clId="{62E2B044-FCD4-4452-97EC-8BC7319A74F1}" dt="2021-11-01T20:19:44.729" v="13706" actId="122"/>
        <pc:sldMkLst>
          <pc:docMk/>
          <pc:sldMk cId="3186176583" sldId="384"/>
        </pc:sldMkLst>
        <pc:spChg chg="mod">
          <ac:chgData name="Cesar Gamboa" userId="4c0abcc15bdc5c59" providerId="LiveId" clId="{62E2B044-FCD4-4452-97EC-8BC7319A74F1}" dt="2021-11-01T20:08:07.114" v="13439" actId="20577"/>
          <ac:spMkLst>
            <pc:docMk/>
            <pc:sldMk cId="3186176583" sldId="384"/>
            <ac:spMk id="5" creationId="{8AD2E63C-40F7-4CF4-BE57-F002221AABF4}"/>
          </ac:spMkLst>
        </pc:spChg>
        <pc:spChg chg="del">
          <ac:chgData name="Cesar Gamboa" userId="4c0abcc15bdc5c59" providerId="LiveId" clId="{62E2B044-FCD4-4452-97EC-8BC7319A74F1}" dt="2021-11-01T20:09:27.879" v="13498" actId="478"/>
          <ac:spMkLst>
            <pc:docMk/>
            <pc:sldMk cId="3186176583" sldId="384"/>
            <ac:spMk id="25" creationId="{E1E80D90-F0A0-4472-BCB2-37B5AF84CCFA}"/>
          </ac:spMkLst>
        </pc:spChg>
        <pc:spChg chg="del">
          <ac:chgData name="Cesar Gamboa" userId="4c0abcc15bdc5c59" providerId="LiveId" clId="{62E2B044-FCD4-4452-97EC-8BC7319A74F1}" dt="2021-11-01T20:09:29.455" v="13499" actId="478"/>
          <ac:spMkLst>
            <pc:docMk/>
            <pc:sldMk cId="3186176583" sldId="384"/>
            <ac:spMk id="26" creationId="{4B8A07EF-A9FE-43A5-9679-DE4985EDCC15}"/>
          </ac:spMkLst>
        </pc:spChg>
        <pc:spChg chg="del">
          <ac:chgData name="Cesar Gamboa" userId="4c0abcc15bdc5c59" providerId="LiveId" clId="{62E2B044-FCD4-4452-97EC-8BC7319A74F1}" dt="2021-11-01T20:09:26.447" v="13497" actId="478"/>
          <ac:spMkLst>
            <pc:docMk/>
            <pc:sldMk cId="3186176583" sldId="384"/>
            <ac:spMk id="28" creationId="{864F894F-479E-4EDB-95DF-7F956F723289}"/>
          </ac:spMkLst>
        </pc:spChg>
        <pc:spChg chg="del">
          <ac:chgData name="Cesar Gamboa" userId="4c0abcc15bdc5c59" providerId="LiveId" clId="{62E2B044-FCD4-4452-97EC-8BC7319A74F1}" dt="2021-11-01T20:09:24.855" v="13496" actId="478"/>
          <ac:spMkLst>
            <pc:docMk/>
            <pc:sldMk cId="3186176583" sldId="384"/>
            <ac:spMk id="29" creationId="{6A6A6775-B6BB-44D9-AB46-B2873068DEEC}"/>
          </ac:spMkLst>
        </pc:spChg>
        <pc:spChg chg="del">
          <ac:chgData name="Cesar Gamboa" userId="4c0abcc15bdc5c59" providerId="LiveId" clId="{62E2B044-FCD4-4452-97EC-8BC7319A74F1}" dt="2021-11-01T20:09:22.877" v="13495" actId="478"/>
          <ac:spMkLst>
            <pc:docMk/>
            <pc:sldMk cId="3186176583" sldId="384"/>
            <ac:spMk id="30" creationId="{201C7596-AC10-40FD-B627-382413212E7E}"/>
          </ac:spMkLst>
        </pc:spChg>
        <pc:graphicFrameChg chg="mod modGraphic">
          <ac:chgData name="Cesar Gamboa" userId="4c0abcc15bdc5c59" providerId="LiveId" clId="{62E2B044-FCD4-4452-97EC-8BC7319A74F1}" dt="2021-11-01T20:19:44.729" v="13706" actId="122"/>
          <ac:graphicFrameMkLst>
            <pc:docMk/>
            <pc:sldMk cId="3186176583" sldId="384"/>
            <ac:graphicFrameMk id="22" creationId="{22E9A3B8-1252-4C8A-867F-479AEAA3B52D}"/>
          </ac:graphicFrameMkLst>
        </pc:graphicFrameChg>
      </pc:sldChg>
      <pc:sldChg chg="addSp modSp add mod modNotesTx">
        <pc:chgData name="Cesar Gamboa" userId="4c0abcc15bdc5c59" providerId="LiveId" clId="{62E2B044-FCD4-4452-97EC-8BC7319A74F1}" dt="2021-11-18T17:16:09.210" v="19571" actId="207"/>
        <pc:sldMkLst>
          <pc:docMk/>
          <pc:sldMk cId="3624358234" sldId="385"/>
        </pc:sldMkLst>
        <pc:spChg chg="mod">
          <ac:chgData name="Cesar Gamboa" userId="4c0abcc15bdc5c59" providerId="LiveId" clId="{62E2B044-FCD4-4452-97EC-8BC7319A74F1}" dt="2021-11-01T20:11:25.143" v="13630" actId="20577"/>
          <ac:spMkLst>
            <pc:docMk/>
            <pc:sldMk cId="3624358234" sldId="385"/>
            <ac:spMk id="5" creationId="{8AD2E63C-40F7-4CF4-BE57-F002221AABF4}"/>
          </ac:spMkLst>
        </pc:spChg>
        <pc:spChg chg="add mod">
          <ac:chgData name="Cesar Gamboa" userId="4c0abcc15bdc5c59" providerId="LiveId" clId="{62E2B044-FCD4-4452-97EC-8BC7319A74F1}" dt="2021-11-01T20:13:28.158" v="13636" actId="1076"/>
          <ac:spMkLst>
            <pc:docMk/>
            <pc:sldMk cId="3624358234" sldId="385"/>
            <ac:spMk id="7" creationId="{CAA05A8D-506F-46DC-B781-481047557545}"/>
          </ac:spMkLst>
        </pc:spChg>
        <pc:graphicFrameChg chg="mod modGraphic">
          <ac:chgData name="Cesar Gamboa" userId="4c0abcc15bdc5c59" providerId="LiveId" clId="{62E2B044-FCD4-4452-97EC-8BC7319A74F1}" dt="2021-11-18T17:16:09.210" v="19571" actId="207"/>
          <ac:graphicFrameMkLst>
            <pc:docMk/>
            <pc:sldMk cId="3624358234" sldId="385"/>
            <ac:graphicFrameMk id="22" creationId="{22E9A3B8-1252-4C8A-867F-479AEAA3B52D}"/>
          </ac:graphicFrameMkLst>
        </pc:graphicFrameChg>
      </pc:sldChg>
      <pc:sldChg chg="addSp delSp modSp add mod ord modNotesTx">
        <pc:chgData name="Cesar Gamboa" userId="4c0abcc15bdc5c59" providerId="LiveId" clId="{62E2B044-FCD4-4452-97EC-8BC7319A74F1}" dt="2021-11-02T12:25:00.501" v="14442" actId="20577"/>
        <pc:sldMkLst>
          <pc:docMk/>
          <pc:sldMk cId="953125147" sldId="386"/>
        </pc:sldMkLst>
        <pc:spChg chg="mod">
          <ac:chgData name="Cesar Gamboa" userId="4c0abcc15bdc5c59" providerId="LiveId" clId="{62E2B044-FCD4-4452-97EC-8BC7319A74F1}" dt="2021-11-01T20:24:10.461" v="13869" actId="20577"/>
          <ac:spMkLst>
            <pc:docMk/>
            <pc:sldMk cId="953125147" sldId="386"/>
            <ac:spMk id="3" creationId="{DA019A2A-640A-4285-BA5E-7A47E95D04EC}"/>
          </ac:spMkLst>
        </pc:spChg>
        <pc:spChg chg="mod">
          <ac:chgData name="Cesar Gamboa" userId="4c0abcc15bdc5c59" providerId="LiveId" clId="{62E2B044-FCD4-4452-97EC-8BC7319A74F1}" dt="2021-11-01T20:27:57.968" v="13884" actId="20577"/>
          <ac:spMkLst>
            <pc:docMk/>
            <pc:sldMk cId="953125147" sldId="386"/>
            <ac:spMk id="9" creationId="{977E9A70-0E90-4A22-AA8C-D33A2E40185C}"/>
          </ac:spMkLst>
        </pc:spChg>
        <pc:graphicFrameChg chg="add del mod">
          <ac:chgData name="Cesar Gamboa" userId="4c0abcc15bdc5c59" providerId="LiveId" clId="{62E2B044-FCD4-4452-97EC-8BC7319A74F1}" dt="2021-11-01T20:27:19.961" v="13877"/>
          <ac:graphicFrameMkLst>
            <pc:docMk/>
            <pc:sldMk cId="953125147" sldId="386"/>
            <ac:graphicFrameMk id="4" creationId="{48BB1E3D-9790-459D-9C26-29D7AB5DCAE2}"/>
          </ac:graphicFrameMkLst>
        </pc:graphicFrameChg>
        <pc:graphicFrameChg chg="add del mod modGraphic">
          <ac:chgData name="Cesar Gamboa" userId="4c0abcc15bdc5c59" providerId="LiveId" clId="{62E2B044-FCD4-4452-97EC-8BC7319A74F1}" dt="2021-11-01T20:27:48.129" v="13883" actId="478"/>
          <ac:graphicFrameMkLst>
            <pc:docMk/>
            <pc:sldMk cId="953125147" sldId="386"/>
            <ac:graphicFrameMk id="6" creationId="{B67D443D-AB45-4C30-8755-F357B1883E5E}"/>
          </ac:graphicFrameMkLst>
        </pc:graphicFrameChg>
        <pc:graphicFrameChg chg="add del mod">
          <ac:chgData name="Cesar Gamboa" userId="4c0abcc15bdc5c59" providerId="LiveId" clId="{62E2B044-FCD4-4452-97EC-8BC7319A74F1}" dt="2021-11-01T20:28:37.647" v="13887" actId="478"/>
          <ac:graphicFrameMkLst>
            <pc:docMk/>
            <pc:sldMk cId="953125147" sldId="386"/>
            <ac:graphicFrameMk id="8" creationId="{022326CF-4B3A-4A94-945A-D495284A3714}"/>
          </ac:graphicFrameMkLst>
        </pc:graphicFrameChg>
        <pc:graphicFrameChg chg="add mod modGraphic">
          <ac:chgData name="Cesar Gamboa" userId="4c0abcc15bdc5c59" providerId="LiveId" clId="{62E2B044-FCD4-4452-97EC-8BC7319A74F1}" dt="2021-11-02T12:25:00.501" v="14442" actId="20577"/>
          <ac:graphicFrameMkLst>
            <pc:docMk/>
            <pc:sldMk cId="953125147" sldId="386"/>
            <ac:graphicFrameMk id="11" creationId="{0DB8FEE0-5C7E-4A03-BD7E-4AD2A3FCEF36}"/>
          </ac:graphicFrameMkLst>
        </pc:graphicFrameChg>
        <pc:picChg chg="add del mod">
          <ac:chgData name="Cesar Gamboa" userId="4c0abcc15bdc5c59" providerId="LiveId" clId="{62E2B044-FCD4-4452-97EC-8BC7319A74F1}" dt="2021-11-01T20:26:52.403" v="13875" actId="478"/>
          <ac:picMkLst>
            <pc:docMk/>
            <pc:sldMk cId="953125147" sldId="386"/>
            <ac:picMk id="7" creationId="{E9B1FC7A-A822-454B-9113-A601D3BF3314}"/>
          </ac:picMkLst>
        </pc:picChg>
        <pc:picChg chg="del">
          <ac:chgData name="Cesar Gamboa" userId="4c0abcc15bdc5c59" providerId="LiveId" clId="{62E2B044-FCD4-4452-97EC-8BC7319A74F1}" dt="2021-11-01T20:24:25.135" v="13871" actId="478"/>
          <ac:picMkLst>
            <pc:docMk/>
            <pc:sldMk cId="953125147" sldId="386"/>
            <ac:picMk id="10" creationId="{DCF3D2F5-24A7-4A31-8E42-88598073B358}"/>
          </ac:picMkLst>
        </pc:picChg>
      </pc:sldChg>
      <pc:sldChg chg="modSp add mod">
        <pc:chgData name="Cesar Gamboa" userId="4c0abcc15bdc5c59" providerId="LiveId" clId="{62E2B044-FCD4-4452-97EC-8BC7319A74F1}" dt="2021-11-02T12:25:06.170" v="14443" actId="20577"/>
        <pc:sldMkLst>
          <pc:docMk/>
          <pc:sldMk cId="853751385" sldId="387"/>
        </pc:sldMkLst>
        <pc:spChg chg="mod">
          <ac:chgData name="Cesar Gamboa" userId="4c0abcc15bdc5c59" providerId="LiveId" clId="{62E2B044-FCD4-4452-97EC-8BC7319A74F1}" dt="2021-11-01T20:46:14.675" v="14124" actId="20577"/>
          <ac:spMkLst>
            <pc:docMk/>
            <pc:sldMk cId="853751385" sldId="387"/>
            <ac:spMk id="3" creationId="{DA019A2A-640A-4285-BA5E-7A47E95D04EC}"/>
          </ac:spMkLst>
        </pc:spChg>
        <pc:spChg chg="mod">
          <ac:chgData name="Cesar Gamboa" userId="4c0abcc15bdc5c59" providerId="LiveId" clId="{62E2B044-FCD4-4452-97EC-8BC7319A74F1}" dt="2021-11-01T20:46:40.039" v="14125"/>
          <ac:spMkLst>
            <pc:docMk/>
            <pc:sldMk cId="853751385" sldId="387"/>
            <ac:spMk id="9" creationId="{977E9A70-0E90-4A22-AA8C-D33A2E40185C}"/>
          </ac:spMkLst>
        </pc:spChg>
        <pc:graphicFrameChg chg="modGraphic">
          <ac:chgData name="Cesar Gamboa" userId="4c0abcc15bdc5c59" providerId="LiveId" clId="{62E2B044-FCD4-4452-97EC-8BC7319A74F1}" dt="2021-11-02T12:25:06.170" v="14443" actId="20577"/>
          <ac:graphicFrameMkLst>
            <pc:docMk/>
            <pc:sldMk cId="853751385" sldId="387"/>
            <ac:graphicFrameMk id="11" creationId="{0DB8FEE0-5C7E-4A03-BD7E-4AD2A3FCEF36}"/>
          </ac:graphicFrameMkLst>
        </pc:graphicFrameChg>
      </pc:sldChg>
      <pc:sldChg chg="add del">
        <pc:chgData name="Cesar Gamboa" userId="4c0abcc15bdc5c59" providerId="LiveId" clId="{62E2B044-FCD4-4452-97EC-8BC7319A74F1}" dt="2021-11-01T20:50:54.438" v="14127" actId="47"/>
        <pc:sldMkLst>
          <pc:docMk/>
          <pc:sldMk cId="1360358819" sldId="388"/>
        </pc:sldMkLst>
      </pc:sldChg>
      <pc:sldChg chg="modSp add mod ord modNotesTx">
        <pc:chgData name="Cesar Gamboa" userId="4c0abcc15bdc5c59" providerId="LiveId" clId="{62E2B044-FCD4-4452-97EC-8BC7319A74F1}" dt="2021-11-01T20:58:34.053" v="14204" actId="2165"/>
        <pc:sldMkLst>
          <pc:docMk/>
          <pc:sldMk cId="3426031434" sldId="388"/>
        </pc:sldMkLst>
        <pc:spChg chg="mod">
          <ac:chgData name="Cesar Gamboa" userId="4c0abcc15bdc5c59" providerId="LiveId" clId="{62E2B044-FCD4-4452-97EC-8BC7319A74F1}" dt="2021-11-01T20:51:09.884" v="14148" actId="20577"/>
          <ac:spMkLst>
            <pc:docMk/>
            <pc:sldMk cId="3426031434" sldId="388"/>
            <ac:spMk id="5" creationId="{8AD2E63C-40F7-4CF4-BE57-F002221AABF4}"/>
          </ac:spMkLst>
        </pc:spChg>
        <pc:spChg chg="mod">
          <ac:chgData name="Cesar Gamboa" userId="4c0abcc15bdc5c59" providerId="LiveId" clId="{62E2B044-FCD4-4452-97EC-8BC7319A74F1}" dt="2021-11-01T20:54:04.263" v="14157"/>
          <ac:spMkLst>
            <pc:docMk/>
            <pc:sldMk cId="3426031434" sldId="388"/>
            <ac:spMk id="7" creationId="{CAA05A8D-506F-46DC-B781-481047557545}"/>
          </ac:spMkLst>
        </pc:spChg>
        <pc:graphicFrameChg chg="mod modGraphic">
          <ac:chgData name="Cesar Gamboa" userId="4c0abcc15bdc5c59" providerId="LiveId" clId="{62E2B044-FCD4-4452-97EC-8BC7319A74F1}" dt="2021-11-01T20:58:34.053" v="14204" actId="2165"/>
          <ac:graphicFrameMkLst>
            <pc:docMk/>
            <pc:sldMk cId="3426031434" sldId="388"/>
            <ac:graphicFrameMk id="22" creationId="{22E9A3B8-1252-4C8A-867F-479AEAA3B52D}"/>
          </ac:graphicFrameMkLst>
        </pc:graphicFrameChg>
      </pc:sldChg>
      <pc:sldChg chg="modSp add mod">
        <pc:chgData name="Cesar Gamboa" userId="4c0abcc15bdc5c59" providerId="LiveId" clId="{62E2B044-FCD4-4452-97EC-8BC7319A74F1}" dt="2021-11-18T17:16:35.389" v="19573" actId="20577"/>
        <pc:sldMkLst>
          <pc:docMk/>
          <pc:sldMk cId="1125599407" sldId="389"/>
        </pc:sldMkLst>
        <pc:graphicFrameChg chg="mod modGraphic">
          <ac:chgData name="Cesar Gamboa" userId="4c0abcc15bdc5c59" providerId="LiveId" clId="{62E2B044-FCD4-4452-97EC-8BC7319A74F1}" dt="2021-11-18T17:16:35.389" v="19573" actId="20577"/>
          <ac:graphicFrameMkLst>
            <pc:docMk/>
            <pc:sldMk cId="1125599407" sldId="389"/>
            <ac:graphicFrameMk id="22" creationId="{22E9A3B8-1252-4C8A-867F-479AEAA3B52D}"/>
          </ac:graphicFrameMkLst>
        </pc:graphicFrameChg>
      </pc:sldChg>
      <pc:sldChg chg="delSp modSp add mod ord modNotesTx">
        <pc:chgData name="Cesar Gamboa" userId="4c0abcc15bdc5c59" providerId="LiveId" clId="{62E2B044-FCD4-4452-97EC-8BC7319A74F1}" dt="2021-11-01T21:00:50.174" v="14222" actId="20577"/>
        <pc:sldMkLst>
          <pc:docMk/>
          <pc:sldMk cId="3591855885" sldId="390"/>
        </pc:sldMkLst>
        <pc:spChg chg="mod">
          <ac:chgData name="Cesar Gamboa" userId="4c0abcc15bdc5c59" providerId="LiveId" clId="{62E2B044-FCD4-4452-97EC-8BC7319A74F1}" dt="2021-11-01T20:59:45.287" v="14211" actId="20577"/>
          <ac:spMkLst>
            <pc:docMk/>
            <pc:sldMk cId="3591855885" sldId="390"/>
            <ac:spMk id="3" creationId="{DA019A2A-640A-4285-BA5E-7A47E95D04EC}"/>
          </ac:spMkLst>
        </pc:spChg>
        <pc:spChg chg="mod">
          <ac:chgData name="Cesar Gamboa" userId="4c0abcc15bdc5c59" providerId="LiveId" clId="{62E2B044-FCD4-4452-97EC-8BC7319A74F1}" dt="2021-11-01T21:00:04.387" v="14221" actId="20577"/>
          <ac:spMkLst>
            <pc:docMk/>
            <pc:sldMk cId="3591855885" sldId="390"/>
            <ac:spMk id="9" creationId="{977E9A70-0E90-4A22-AA8C-D33A2E40185C}"/>
          </ac:spMkLst>
        </pc:spChg>
        <pc:picChg chg="del">
          <ac:chgData name="Cesar Gamboa" userId="4c0abcc15bdc5c59" providerId="LiveId" clId="{62E2B044-FCD4-4452-97EC-8BC7319A74F1}" dt="2021-11-01T20:59:49.968" v="14212" actId="478"/>
          <ac:picMkLst>
            <pc:docMk/>
            <pc:sldMk cId="3591855885" sldId="390"/>
            <ac:picMk id="10" creationId="{DCF3D2F5-24A7-4A31-8E42-88598073B358}"/>
          </ac:picMkLst>
        </pc:picChg>
      </pc:sldChg>
      <pc:sldChg chg="addSp delSp modSp add mod">
        <pc:chgData name="Cesar Gamboa" userId="4c0abcc15bdc5c59" providerId="LiveId" clId="{62E2B044-FCD4-4452-97EC-8BC7319A74F1}" dt="2021-11-01T21:07:10.208" v="14441" actId="20577"/>
        <pc:sldMkLst>
          <pc:docMk/>
          <pc:sldMk cId="1501848536" sldId="391"/>
        </pc:sldMkLst>
        <pc:spChg chg="add del mod">
          <ac:chgData name="Cesar Gamboa" userId="4c0abcc15bdc5c59" providerId="LiveId" clId="{62E2B044-FCD4-4452-97EC-8BC7319A74F1}" dt="2021-11-01T21:02:47.207" v="14225" actId="478"/>
          <ac:spMkLst>
            <pc:docMk/>
            <pc:sldMk cId="1501848536" sldId="391"/>
            <ac:spMk id="6" creationId="{03F82CBF-DD9C-429D-AEDC-E28991717C24}"/>
          </ac:spMkLst>
        </pc:spChg>
        <pc:spChg chg="del">
          <ac:chgData name="Cesar Gamboa" userId="4c0abcc15bdc5c59" providerId="LiveId" clId="{62E2B044-FCD4-4452-97EC-8BC7319A74F1}" dt="2021-11-01T21:02:46.295" v="14224" actId="478"/>
          <ac:spMkLst>
            <pc:docMk/>
            <pc:sldMk cId="1501848536" sldId="391"/>
            <ac:spMk id="9" creationId="{977E9A70-0E90-4A22-AA8C-D33A2E40185C}"/>
          </ac:spMkLst>
        </pc:spChg>
        <pc:graphicFrameChg chg="add mod modGraphic">
          <ac:chgData name="Cesar Gamboa" userId="4c0abcc15bdc5c59" providerId="LiveId" clId="{62E2B044-FCD4-4452-97EC-8BC7319A74F1}" dt="2021-11-01T21:07:10.208" v="14441" actId="20577"/>
          <ac:graphicFrameMkLst>
            <pc:docMk/>
            <pc:sldMk cId="1501848536" sldId="391"/>
            <ac:graphicFrameMk id="8" creationId="{6696DA6F-6213-44F6-8306-CD3C5CEC6D29}"/>
          </ac:graphicFrameMkLst>
        </pc:graphicFrameChg>
      </pc:sldChg>
      <pc:sldChg chg="modSp add mod ord modNotesTx">
        <pc:chgData name="Cesar Gamboa" userId="4c0abcc15bdc5c59" providerId="LiveId" clId="{62E2B044-FCD4-4452-97EC-8BC7319A74F1}" dt="2021-11-04T16:44:46.901" v="15151" actId="20577"/>
        <pc:sldMkLst>
          <pc:docMk/>
          <pc:sldMk cId="292481521" sldId="392"/>
        </pc:sldMkLst>
        <pc:spChg chg="mod">
          <ac:chgData name="Cesar Gamboa" userId="4c0abcc15bdc5c59" providerId="LiveId" clId="{62E2B044-FCD4-4452-97EC-8BC7319A74F1}" dt="2021-11-04T16:39:01.389" v="14475" actId="20577"/>
          <ac:spMkLst>
            <pc:docMk/>
            <pc:sldMk cId="292481521" sldId="392"/>
            <ac:spMk id="5" creationId="{8AD2E63C-40F7-4CF4-BE57-F002221AABF4}"/>
          </ac:spMkLst>
        </pc:spChg>
        <pc:spChg chg="mod">
          <ac:chgData name="Cesar Gamboa" userId="4c0abcc15bdc5c59" providerId="LiveId" clId="{62E2B044-FCD4-4452-97EC-8BC7319A74F1}" dt="2021-11-04T16:44:46.901" v="15151" actId="20577"/>
          <ac:spMkLst>
            <pc:docMk/>
            <pc:sldMk cId="292481521" sldId="392"/>
            <ac:spMk id="6" creationId="{F3317B3A-F74B-4C4D-837E-EF535894307C}"/>
          </ac:spMkLst>
        </pc:spChg>
      </pc:sldChg>
      <pc:sldChg chg="modSp add mod ord modNotesTx">
        <pc:chgData name="Cesar Gamboa" userId="4c0abcc15bdc5c59" providerId="LiveId" clId="{62E2B044-FCD4-4452-97EC-8BC7319A74F1}" dt="2021-11-04T17:04:54.634" v="15996" actId="20577"/>
        <pc:sldMkLst>
          <pc:docMk/>
          <pc:sldMk cId="3550286906" sldId="393"/>
        </pc:sldMkLst>
        <pc:spChg chg="mod">
          <ac:chgData name="Cesar Gamboa" userId="4c0abcc15bdc5c59" providerId="LiveId" clId="{62E2B044-FCD4-4452-97EC-8BC7319A74F1}" dt="2021-11-04T16:44:20.045" v="15107" actId="20577"/>
          <ac:spMkLst>
            <pc:docMk/>
            <pc:sldMk cId="3550286906" sldId="393"/>
            <ac:spMk id="5" creationId="{8AD2E63C-40F7-4CF4-BE57-F002221AABF4}"/>
          </ac:spMkLst>
        </pc:spChg>
        <pc:spChg chg="mod">
          <ac:chgData name="Cesar Gamboa" userId="4c0abcc15bdc5c59" providerId="LiveId" clId="{62E2B044-FCD4-4452-97EC-8BC7319A74F1}" dt="2021-11-04T16:46:05.845" v="15253" actId="20577"/>
          <ac:spMkLst>
            <pc:docMk/>
            <pc:sldMk cId="3550286906" sldId="393"/>
            <ac:spMk id="6" creationId="{F3317B3A-F74B-4C4D-837E-EF535894307C}"/>
          </ac:spMkLst>
        </pc:spChg>
      </pc:sldChg>
      <pc:sldChg chg="addSp delSp modSp add mod ord modNotesTx">
        <pc:chgData name="Cesar Gamboa" userId="4c0abcc15bdc5c59" providerId="LiveId" clId="{62E2B044-FCD4-4452-97EC-8BC7319A74F1}" dt="2021-11-04T18:21:41.158" v="17040" actId="20577"/>
        <pc:sldMkLst>
          <pc:docMk/>
          <pc:sldMk cId="2718251518" sldId="394"/>
        </pc:sldMkLst>
        <pc:spChg chg="mod">
          <ac:chgData name="Cesar Gamboa" userId="4c0abcc15bdc5c59" providerId="LiveId" clId="{62E2B044-FCD4-4452-97EC-8BC7319A74F1}" dt="2021-11-04T17:05:43.708" v="16044" actId="20577"/>
          <ac:spMkLst>
            <pc:docMk/>
            <pc:sldMk cId="2718251518" sldId="394"/>
            <ac:spMk id="5" creationId="{8AD2E63C-40F7-4CF4-BE57-F002221AABF4}"/>
          </ac:spMkLst>
        </pc:spChg>
        <pc:spChg chg="del">
          <ac:chgData name="Cesar Gamboa" userId="4c0abcc15bdc5c59" providerId="LiveId" clId="{62E2B044-FCD4-4452-97EC-8BC7319A74F1}" dt="2021-11-04T17:06:33.180" v="16073" actId="478"/>
          <ac:spMkLst>
            <pc:docMk/>
            <pc:sldMk cId="2718251518" sldId="394"/>
            <ac:spMk id="7" creationId="{CAA05A8D-506F-46DC-B781-481047557545}"/>
          </ac:spMkLst>
        </pc:spChg>
        <pc:spChg chg="add mod">
          <ac:chgData name="Cesar Gamboa" userId="4c0abcc15bdc5c59" providerId="LiveId" clId="{62E2B044-FCD4-4452-97EC-8BC7319A74F1}" dt="2021-11-04T18:21:25.362" v="17025"/>
          <ac:spMkLst>
            <pc:docMk/>
            <pc:sldMk cId="2718251518" sldId="394"/>
            <ac:spMk id="9" creationId="{47E54229-B0D8-477C-B66C-C56C6BAC57E0}"/>
          </ac:spMkLst>
        </pc:spChg>
        <pc:graphicFrameChg chg="mod modGraphic">
          <ac:chgData name="Cesar Gamboa" userId="4c0abcc15bdc5c59" providerId="LiveId" clId="{62E2B044-FCD4-4452-97EC-8BC7319A74F1}" dt="2021-11-04T18:21:41.158" v="17040" actId="20577"/>
          <ac:graphicFrameMkLst>
            <pc:docMk/>
            <pc:sldMk cId="2718251518" sldId="394"/>
            <ac:graphicFrameMk id="22" creationId="{22E9A3B8-1252-4C8A-867F-479AEAA3B52D}"/>
          </ac:graphicFrameMkLst>
        </pc:graphicFrameChg>
      </pc:sldChg>
      <pc:sldChg chg="addSp delSp modSp add mod ord modAnim modNotesTx">
        <pc:chgData name="Cesar Gamboa" userId="4c0abcc15bdc5c59" providerId="LiveId" clId="{62E2B044-FCD4-4452-97EC-8BC7319A74F1}" dt="2021-11-04T19:44:40.674" v="17124" actId="20577"/>
        <pc:sldMkLst>
          <pc:docMk/>
          <pc:sldMk cId="1454178534" sldId="395"/>
        </pc:sldMkLst>
        <pc:spChg chg="mod">
          <ac:chgData name="Cesar Gamboa" userId="4c0abcc15bdc5c59" providerId="LiveId" clId="{62E2B044-FCD4-4452-97EC-8BC7319A74F1}" dt="2021-11-04T17:11:56.728" v="16170" actId="20577"/>
          <ac:spMkLst>
            <pc:docMk/>
            <pc:sldMk cId="1454178534" sldId="395"/>
            <ac:spMk id="3" creationId="{DA019A2A-640A-4285-BA5E-7A47E95D04EC}"/>
          </ac:spMkLst>
        </pc:spChg>
        <pc:spChg chg="add del mod">
          <ac:chgData name="Cesar Gamboa" userId="4c0abcc15bdc5c59" providerId="LiveId" clId="{62E2B044-FCD4-4452-97EC-8BC7319A74F1}" dt="2021-11-04T17:12:37.750" v="16173" actId="478"/>
          <ac:spMkLst>
            <pc:docMk/>
            <pc:sldMk cId="1454178534" sldId="395"/>
            <ac:spMk id="6" creationId="{82DC6451-4762-4B2F-9DE9-C7D6651CF352}"/>
          </ac:spMkLst>
        </pc:spChg>
        <pc:spChg chg="add mod">
          <ac:chgData name="Cesar Gamboa" userId="4c0abcc15bdc5c59" providerId="LiveId" clId="{62E2B044-FCD4-4452-97EC-8BC7319A74F1}" dt="2021-11-04T17:44:08.402" v="17007" actId="14100"/>
          <ac:spMkLst>
            <pc:docMk/>
            <pc:sldMk cId="1454178534" sldId="395"/>
            <ac:spMk id="7" creationId="{726389F2-60BD-4C9E-88DB-7EA98A690775}"/>
          </ac:spMkLst>
        </pc:spChg>
        <pc:spChg chg="mod">
          <ac:chgData name="Cesar Gamboa" userId="4c0abcc15bdc5c59" providerId="LiveId" clId="{62E2B044-FCD4-4452-97EC-8BC7319A74F1}" dt="2021-11-04T17:42:44.049" v="16823" actId="20577"/>
          <ac:spMkLst>
            <pc:docMk/>
            <pc:sldMk cId="1454178534" sldId="395"/>
            <ac:spMk id="8" creationId="{34B15840-F8A3-4E0E-8F82-14640A1D3B58}"/>
          </ac:spMkLst>
        </pc:spChg>
        <pc:picChg chg="del">
          <ac:chgData name="Cesar Gamboa" userId="4c0abcc15bdc5c59" providerId="LiveId" clId="{62E2B044-FCD4-4452-97EC-8BC7319A74F1}" dt="2021-11-04T17:12:36.462" v="16172" actId="478"/>
          <ac:picMkLst>
            <pc:docMk/>
            <pc:sldMk cId="1454178534" sldId="395"/>
            <ac:picMk id="23" creationId="{F00E1472-27F6-44F9-9FC8-BE4D077BF742}"/>
          </ac:picMkLst>
        </pc:picChg>
        <pc:picChg chg="del">
          <ac:chgData name="Cesar Gamboa" userId="4c0abcc15bdc5c59" providerId="LiveId" clId="{62E2B044-FCD4-4452-97EC-8BC7319A74F1}" dt="2021-11-04T17:12:35.468" v="16171" actId="478"/>
          <ac:picMkLst>
            <pc:docMk/>
            <pc:sldMk cId="1454178534" sldId="395"/>
            <ac:picMk id="6146" creationId="{7473F30A-93C8-4E5C-8F67-62980FC8A2A3}"/>
          </ac:picMkLst>
        </pc:picChg>
      </pc:sldChg>
      <pc:sldChg chg="delSp modSp add mod delAnim modNotesTx">
        <pc:chgData name="Cesar Gamboa" userId="4c0abcc15bdc5c59" providerId="LiveId" clId="{62E2B044-FCD4-4452-97EC-8BC7319A74F1}" dt="2021-11-04T20:25:50.737" v="18479" actId="478"/>
        <pc:sldMkLst>
          <pc:docMk/>
          <pc:sldMk cId="1727369848" sldId="396"/>
        </pc:sldMkLst>
        <pc:spChg chg="mod">
          <ac:chgData name="Cesar Gamboa" userId="4c0abcc15bdc5c59" providerId="LiveId" clId="{62E2B044-FCD4-4452-97EC-8BC7319A74F1}" dt="2021-11-04T19:42:56.524" v="17081" actId="20577"/>
          <ac:spMkLst>
            <pc:docMk/>
            <pc:sldMk cId="1727369848" sldId="396"/>
            <ac:spMk id="3" creationId="{DA019A2A-640A-4285-BA5E-7A47E95D04EC}"/>
          </ac:spMkLst>
        </pc:spChg>
        <pc:spChg chg="del">
          <ac:chgData name="Cesar Gamboa" userId="4c0abcc15bdc5c59" providerId="LiveId" clId="{62E2B044-FCD4-4452-97EC-8BC7319A74F1}" dt="2021-11-04T20:25:50.737" v="18479" actId="478"/>
          <ac:spMkLst>
            <pc:docMk/>
            <pc:sldMk cId="1727369848" sldId="396"/>
            <ac:spMk id="7" creationId="{726389F2-60BD-4C9E-88DB-7EA98A690775}"/>
          </ac:spMkLst>
        </pc:spChg>
        <pc:spChg chg="mod">
          <ac:chgData name="Cesar Gamboa" userId="4c0abcc15bdc5c59" providerId="LiveId" clId="{62E2B044-FCD4-4452-97EC-8BC7319A74F1}" dt="2021-11-04T19:46:02.961" v="17156" actId="20577"/>
          <ac:spMkLst>
            <pc:docMk/>
            <pc:sldMk cId="1727369848" sldId="396"/>
            <ac:spMk id="8" creationId="{34B15840-F8A3-4E0E-8F82-14640A1D3B58}"/>
          </ac:spMkLst>
        </pc:spChg>
      </pc:sldChg>
      <pc:sldChg chg="addSp delSp modSp add mod ord modNotesTx">
        <pc:chgData name="Cesar Gamboa" userId="4c0abcc15bdc5c59" providerId="LiveId" clId="{62E2B044-FCD4-4452-97EC-8BC7319A74F1}" dt="2021-11-04T20:03:08.433" v="17409" actId="20577"/>
        <pc:sldMkLst>
          <pc:docMk/>
          <pc:sldMk cId="506583480" sldId="397"/>
        </pc:sldMkLst>
        <pc:spChg chg="add del mod">
          <ac:chgData name="Cesar Gamboa" userId="4c0abcc15bdc5c59" providerId="LiveId" clId="{62E2B044-FCD4-4452-97EC-8BC7319A74F1}" dt="2021-11-04T20:01:19.461" v="17244"/>
          <ac:spMkLst>
            <pc:docMk/>
            <pc:sldMk cId="506583480" sldId="397"/>
            <ac:spMk id="4" creationId="{9354479F-D134-4C57-9C6A-97EC0B18C307}"/>
          </ac:spMkLst>
        </pc:spChg>
        <pc:spChg chg="mod">
          <ac:chgData name="Cesar Gamboa" userId="4c0abcc15bdc5c59" providerId="LiveId" clId="{62E2B044-FCD4-4452-97EC-8BC7319A74F1}" dt="2021-11-04T20:01:02.942" v="17242" actId="20577"/>
          <ac:spMkLst>
            <pc:docMk/>
            <pc:sldMk cId="506583480" sldId="397"/>
            <ac:spMk id="5" creationId="{8AD2E63C-40F7-4CF4-BE57-F002221AABF4}"/>
          </ac:spMkLst>
        </pc:spChg>
        <pc:spChg chg="del">
          <ac:chgData name="Cesar Gamboa" userId="4c0abcc15bdc5c59" providerId="LiveId" clId="{62E2B044-FCD4-4452-97EC-8BC7319A74F1}" dt="2021-11-04T20:01:14.230" v="17243" actId="478"/>
          <ac:spMkLst>
            <pc:docMk/>
            <pc:sldMk cId="506583480" sldId="397"/>
            <ac:spMk id="6" creationId="{F3317B3A-F74B-4C4D-837E-EF535894307C}"/>
          </ac:spMkLst>
        </pc:spChg>
        <pc:picChg chg="add mod">
          <ac:chgData name="Cesar Gamboa" userId="4c0abcc15bdc5c59" providerId="LiveId" clId="{62E2B044-FCD4-4452-97EC-8BC7319A74F1}" dt="2021-11-04T20:01:19.461" v="17244"/>
          <ac:picMkLst>
            <pc:docMk/>
            <pc:sldMk cId="506583480" sldId="397"/>
            <ac:picMk id="9" creationId="{E62CDB55-B6A5-4F71-B692-962A3B9926F9}"/>
          </ac:picMkLst>
        </pc:picChg>
      </pc:sldChg>
      <pc:sldChg chg="modSp add mod ord modNotesTx">
        <pc:chgData name="Cesar Gamboa" userId="4c0abcc15bdc5c59" providerId="LiveId" clId="{62E2B044-FCD4-4452-97EC-8BC7319A74F1}" dt="2021-11-04T20:05:58.941" v="17667" actId="20577"/>
        <pc:sldMkLst>
          <pc:docMk/>
          <pc:sldMk cId="3297963778" sldId="398"/>
        </pc:sldMkLst>
        <pc:spChg chg="mod">
          <ac:chgData name="Cesar Gamboa" userId="4c0abcc15bdc5c59" providerId="LiveId" clId="{62E2B044-FCD4-4452-97EC-8BC7319A74F1}" dt="2021-11-04T20:03:52.955" v="17473" actId="20577"/>
          <ac:spMkLst>
            <pc:docMk/>
            <pc:sldMk cId="3297963778" sldId="398"/>
            <ac:spMk id="5" creationId="{8AD2E63C-40F7-4CF4-BE57-F002221AABF4}"/>
          </ac:spMkLst>
        </pc:spChg>
        <pc:spChg chg="mod">
          <ac:chgData name="Cesar Gamboa" userId="4c0abcc15bdc5c59" providerId="LiveId" clId="{62E2B044-FCD4-4452-97EC-8BC7319A74F1}" dt="2021-11-04T20:04:56.318" v="17540" actId="20577"/>
          <ac:spMkLst>
            <pc:docMk/>
            <pc:sldMk cId="3297963778" sldId="398"/>
            <ac:spMk id="6" creationId="{F3317B3A-F74B-4C4D-837E-EF535894307C}"/>
          </ac:spMkLst>
        </pc:spChg>
      </pc:sldChg>
      <pc:sldChg chg="modSp add mod modNotesTx">
        <pc:chgData name="Cesar Gamboa" userId="4c0abcc15bdc5c59" providerId="LiveId" clId="{62E2B044-FCD4-4452-97EC-8BC7319A74F1}" dt="2021-11-04T20:13:25.674" v="18165" actId="20577"/>
        <pc:sldMkLst>
          <pc:docMk/>
          <pc:sldMk cId="2273446702" sldId="399"/>
        </pc:sldMkLst>
        <pc:spChg chg="mod">
          <ac:chgData name="Cesar Gamboa" userId="4c0abcc15bdc5c59" providerId="LiveId" clId="{62E2B044-FCD4-4452-97EC-8BC7319A74F1}" dt="2021-11-04T20:06:23.263" v="17683" actId="20577"/>
          <ac:spMkLst>
            <pc:docMk/>
            <pc:sldMk cId="2273446702" sldId="399"/>
            <ac:spMk id="5" creationId="{8AD2E63C-40F7-4CF4-BE57-F002221AABF4}"/>
          </ac:spMkLst>
        </pc:spChg>
        <pc:spChg chg="mod">
          <ac:chgData name="Cesar Gamboa" userId="4c0abcc15bdc5c59" providerId="LiveId" clId="{62E2B044-FCD4-4452-97EC-8BC7319A74F1}" dt="2021-11-04T20:07:48.750" v="17838" actId="404"/>
          <ac:spMkLst>
            <pc:docMk/>
            <pc:sldMk cId="2273446702" sldId="399"/>
            <ac:spMk id="6" creationId="{F3317B3A-F74B-4C4D-837E-EF535894307C}"/>
          </ac:spMkLst>
        </pc:spChg>
      </pc:sldChg>
      <pc:sldChg chg="addSp delSp modSp add mod modNotesTx">
        <pc:chgData name="Cesar Gamboa" userId="4c0abcc15bdc5c59" providerId="LiveId" clId="{62E2B044-FCD4-4452-97EC-8BC7319A74F1}" dt="2021-11-04T20:57:55.865" v="18848" actId="20577"/>
        <pc:sldMkLst>
          <pc:docMk/>
          <pc:sldMk cId="2242618073" sldId="400"/>
        </pc:sldMkLst>
        <pc:spChg chg="add del mod">
          <ac:chgData name="Cesar Gamboa" userId="4c0abcc15bdc5c59" providerId="LiveId" clId="{62E2B044-FCD4-4452-97EC-8BC7319A74F1}" dt="2021-11-04T20:14:46.758" v="18190" actId="478"/>
          <ac:spMkLst>
            <pc:docMk/>
            <pc:sldMk cId="2242618073" sldId="400"/>
            <ac:spMk id="4" creationId="{287B07AE-355B-4E64-B711-C2697B807B43}"/>
          </ac:spMkLst>
        </pc:spChg>
        <pc:spChg chg="mod">
          <ac:chgData name="Cesar Gamboa" userId="4c0abcc15bdc5c59" providerId="LiveId" clId="{62E2B044-FCD4-4452-97EC-8BC7319A74F1}" dt="2021-11-04T20:57:55.865" v="18848" actId="20577"/>
          <ac:spMkLst>
            <pc:docMk/>
            <pc:sldMk cId="2242618073" sldId="400"/>
            <ac:spMk id="5" creationId="{8AD2E63C-40F7-4CF4-BE57-F002221AABF4}"/>
          </ac:spMkLst>
        </pc:spChg>
        <pc:spChg chg="del">
          <ac:chgData name="Cesar Gamboa" userId="4c0abcc15bdc5c59" providerId="LiveId" clId="{62E2B044-FCD4-4452-97EC-8BC7319A74F1}" dt="2021-11-04T20:14:41.853" v="18189" actId="478"/>
          <ac:spMkLst>
            <pc:docMk/>
            <pc:sldMk cId="2242618073" sldId="400"/>
            <ac:spMk id="6" creationId="{F3317B3A-F74B-4C4D-837E-EF535894307C}"/>
          </ac:spMkLst>
        </pc:spChg>
        <pc:spChg chg="add mod">
          <ac:chgData name="Cesar Gamboa" userId="4c0abcc15bdc5c59" providerId="LiveId" clId="{62E2B044-FCD4-4452-97EC-8BC7319A74F1}" dt="2021-11-04T20:15:20.974" v="18192" actId="207"/>
          <ac:spMkLst>
            <pc:docMk/>
            <pc:sldMk cId="2242618073" sldId="400"/>
            <ac:spMk id="9" creationId="{CCD166E2-111C-460D-8F68-BBED845BBD88}"/>
          </ac:spMkLst>
        </pc:spChg>
        <pc:spChg chg="add mod">
          <ac:chgData name="Cesar Gamboa" userId="4c0abcc15bdc5c59" providerId="LiveId" clId="{62E2B044-FCD4-4452-97EC-8BC7319A74F1}" dt="2021-11-04T20:14:48.226" v="18191"/>
          <ac:spMkLst>
            <pc:docMk/>
            <pc:sldMk cId="2242618073" sldId="400"/>
            <ac:spMk id="10" creationId="{7D982890-88F4-47FD-9AFF-2F70E94385CE}"/>
          </ac:spMkLst>
        </pc:spChg>
        <pc:spChg chg="add mod">
          <ac:chgData name="Cesar Gamboa" userId="4c0abcc15bdc5c59" providerId="LiveId" clId="{62E2B044-FCD4-4452-97EC-8BC7319A74F1}" dt="2021-11-04T20:14:48.226" v="18191"/>
          <ac:spMkLst>
            <pc:docMk/>
            <pc:sldMk cId="2242618073" sldId="400"/>
            <ac:spMk id="11" creationId="{7C157518-1284-44EA-9EE8-80F1D008A7E9}"/>
          </ac:spMkLst>
        </pc:spChg>
        <pc:spChg chg="add mod">
          <ac:chgData name="Cesar Gamboa" userId="4c0abcc15bdc5c59" providerId="LiveId" clId="{62E2B044-FCD4-4452-97EC-8BC7319A74F1}" dt="2021-11-04T20:15:30.878" v="18193" actId="207"/>
          <ac:spMkLst>
            <pc:docMk/>
            <pc:sldMk cId="2242618073" sldId="400"/>
            <ac:spMk id="12" creationId="{04F2C9EA-A497-46B4-AD82-789477A2932D}"/>
          </ac:spMkLst>
        </pc:spChg>
        <pc:spChg chg="add mod">
          <ac:chgData name="Cesar Gamboa" userId="4c0abcc15bdc5c59" providerId="LiveId" clId="{62E2B044-FCD4-4452-97EC-8BC7319A74F1}" dt="2021-11-04T20:14:48.226" v="18191"/>
          <ac:spMkLst>
            <pc:docMk/>
            <pc:sldMk cId="2242618073" sldId="400"/>
            <ac:spMk id="13" creationId="{1F5A97A8-ACB9-4343-AA63-5DB2E765EACC}"/>
          </ac:spMkLst>
        </pc:spChg>
        <pc:spChg chg="add mod">
          <ac:chgData name="Cesar Gamboa" userId="4c0abcc15bdc5c59" providerId="LiveId" clId="{62E2B044-FCD4-4452-97EC-8BC7319A74F1}" dt="2021-11-04T20:15:35.837" v="18194" actId="207"/>
          <ac:spMkLst>
            <pc:docMk/>
            <pc:sldMk cId="2242618073" sldId="400"/>
            <ac:spMk id="14" creationId="{73F8401F-A38A-413A-8DE8-85F17A94712A}"/>
          </ac:spMkLst>
        </pc:spChg>
        <pc:spChg chg="add mod">
          <ac:chgData name="Cesar Gamboa" userId="4c0abcc15bdc5c59" providerId="LiveId" clId="{62E2B044-FCD4-4452-97EC-8BC7319A74F1}" dt="2021-11-04T20:14:48.226" v="18191"/>
          <ac:spMkLst>
            <pc:docMk/>
            <pc:sldMk cId="2242618073" sldId="400"/>
            <ac:spMk id="15" creationId="{700EE97F-A46B-4961-982E-C9CE3A6143C2}"/>
          </ac:spMkLst>
        </pc:spChg>
        <pc:cxnChg chg="add mod">
          <ac:chgData name="Cesar Gamboa" userId="4c0abcc15bdc5c59" providerId="LiveId" clId="{62E2B044-FCD4-4452-97EC-8BC7319A74F1}" dt="2021-11-04T20:15:43.587" v="18195" actId="208"/>
          <ac:cxnSpMkLst>
            <pc:docMk/>
            <pc:sldMk cId="2242618073" sldId="400"/>
            <ac:cxnSpMk id="18" creationId="{EFCF4FB5-AA5F-43E4-B72E-DEBDC2629383}"/>
          </ac:cxnSpMkLst>
        </pc:cxnChg>
        <pc:cxnChg chg="add mod">
          <ac:chgData name="Cesar Gamboa" userId="4c0abcc15bdc5c59" providerId="LiveId" clId="{62E2B044-FCD4-4452-97EC-8BC7319A74F1}" dt="2021-11-04T20:15:46.897" v="18196" actId="208"/>
          <ac:cxnSpMkLst>
            <pc:docMk/>
            <pc:sldMk cId="2242618073" sldId="400"/>
            <ac:cxnSpMk id="19" creationId="{ADE180EE-9200-4DC6-8157-15B227D619F3}"/>
          </ac:cxnSpMkLst>
        </pc:cxnChg>
      </pc:sldChg>
      <pc:sldChg chg="addSp delSp modSp add mod modNotesTx">
        <pc:chgData name="Cesar Gamboa" userId="4c0abcc15bdc5c59" providerId="LiveId" clId="{62E2B044-FCD4-4452-97EC-8BC7319A74F1}" dt="2021-11-04T20:20:59.470" v="18443" actId="20577"/>
        <pc:sldMkLst>
          <pc:docMk/>
          <pc:sldMk cId="2752692372" sldId="401"/>
        </pc:sldMkLst>
        <pc:spChg chg="mod">
          <ac:chgData name="Cesar Gamboa" userId="4c0abcc15bdc5c59" providerId="LiveId" clId="{62E2B044-FCD4-4452-97EC-8BC7319A74F1}" dt="2021-11-04T20:20:28.193" v="18427" actId="20577"/>
          <ac:spMkLst>
            <pc:docMk/>
            <pc:sldMk cId="2752692372" sldId="401"/>
            <ac:spMk id="5" creationId="{8AD2E63C-40F7-4CF4-BE57-F002221AABF4}"/>
          </ac:spMkLst>
        </pc:spChg>
        <pc:spChg chg="del">
          <ac:chgData name="Cesar Gamboa" userId="4c0abcc15bdc5c59" providerId="LiveId" clId="{62E2B044-FCD4-4452-97EC-8BC7319A74F1}" dt="2021-11-04T20:19:14.129" v="18396" actId="478"/>
          <ac:spMkLst>
            <pc:docMk/>
            <pc:sldMk cId="2752692372" sldId="401"/>
            <ac:spMk id="9" creationId="{CCD166E2-111C-460D-8F68-BBED845BBD88}"/>
          </ac:spMkLst>
        </pc:spChg>
        <pc:spChg chg="del">
          <ac:chgData name="Cesar Gamboa" userId="4c0abcc15bdc5c59" providerId="LiveId" clId="{62E2B044-FCD4-4452-97EC-8BC7319A74F1}" dt="2021-11-04T20:19:14.129" v="18396" actId="478"/>
          <ac:spMkLst>
            <pc:docMk/>
            <pc:sldMk cId="2752692372" sldId="401"/>
            <ac:spMk id="10" creationId="{7D982890-88F4-47FD-9AFF-2F70E94385CE}"/>
          </ac:spMkLst>
        </pc:spChg>
        <pc:spChg chg="del">
          <ac:chgData name="Cesar Gamboa" userId="4c0abcc15bdc5c59" providerId="LiveId" clId="{62E2B044-FCD4-4452-97EC-8BC7319A74F1}" dt="2021-11-04T20:19:14.129" v="18396" actId="478"/>
          <ac:spMkLst>
            <pc:docMk/>
            <pc:sldMk cId="2752692372" sldId="401"/>
            <ac:spMk id="11" creationId="{7C157518-1284-44EA-9EE8-80F1D008A7E9}"/>
          </ac:spMkLst>
        </pc:spChg>
        <pc:spChg chg="del">
          <ac:chgData name="Cesar Gamboa" userId="4c0abcc15bdc5c59" providerId="LiveId" clId="{62E2B044-FCD4-4452-97EC-8BC7319A74F1}" dt="2021-11-04T20:19:14.129" v="18396" actId="478"/>
          <ac:spMkLst>
            <pc:docMk/>
            <pc:sldMk cId="2752692372" sldId="401"/>
            <ac:spMk id="12" creationId="{04F2C9EA-A497-46B4-AD82-789477A2932D}"/>
          </ac:spMkLst>
        </pc:spChg>
        <pc:spChg chg="del">
          <ac:chgData name="Cesar Gamboa" userId="4c0abcc15bdc5c59" providerId="LiveId" clId="{62E2B044-FCD4-4452-97EC-8BC7319A74F1}" dt="2021-11-04T20:19:14.129" v="18396" actId="478"/>
          <ac:spMkLst>
            <pc:docMk/>
            <pc:sldMk cId="2752692372" sldId="401"/>
            <ac:spMk id="13" creationId="{1F5A97A8-ACB9-4343-AA63-5DB2E765EACC}"/>
          </ac:spMkLst>
        </pc:spChg>
        <pc:spChg chg="del">
          <ac:chgData name="Cesar Gamboa" userId="4c0abcc15bdc5c59" providerId="LiveId" clId="{62E2B044-FCD4-4452-97EC-8BC7319A74F1}" dt="2021-11-04T20:19:14.129" v="18396" actId="478"/>
          <ac:spMkLst>
            <pc:docMk/>
            <pc:sldMk cId="2752692372" sldId="401"/>
            <ac:spMk id="14" creationId="{73F8401F-A38A-413A-8DE8-85F17A94712A}"/>
          </ac:spMkLst>
        </pc:spChg>
        <pc:spChg chg="del">
          <ac:chgData name="Cesar Gamboa" userId="4c0abcc15bdc5c59" providerId="LiveId" clId="{62E2B044-FCD4-4452-97EC-8BC7319A74F1}" dt="2021-11-04T20:19:14.129" v="18396" actId="478"/>
          <ac:spMkLst>
            <pc:docMk/>
            <pc:sldMk cId="2752692372" sldId="401"/>
            <ac:spMk id="15" creationId="{700EE97F-A46B-4961-982E-C9CE3A6143C2}"/>
          </ac:spMkLst>
        </pc:spChg>
        <pc:spChg chg="add mod">
          <ac:chgData name="Cesar Gamboa" userId="4c0abcc15bdc5c59" providerId="LiveId" clId="{62E2B044-FCD4-4452-97EC-8BC7319A74F1}" dt="2021-11-04T20:19:29.054" v="18398" actId="207"/>
          <ac:spMkLst>
            <pc:docMk/>
            <pc:sldMk cId="2752692372" sldId="401"/>
            <ac:spMk id="20" creationId="{90513D03-167F-4C6D-9B95-9DF18A7A7ADD}"/>
          </ac:spMkLst>
        </pc:spChg>
        <pc:spChg chg="add mod">
          <ac:chgData name="Cesar Gamboa" userId="4c0abcc15bdc5c59" providerId="LiveId" clId="{62E2B044-FCD4-4452-97EC-8BC7319A74F1}" dt="2021-11-04T20:19:22.739" v="18397"/>
          <ac:spMkLst>
            <pc:docMk/>
            <pc:sldMk cId="2752692372" sldId="401"/>
            <ac:spMk id="21" creationId="{481171C0-692E-47FA-BAD3-4E96B6B7393E}"/>
          </ac:spMkLst>
        </pc:spChg>
        <pc:spChg chg="add mod">
          <ac:chgData name="Cesar Gamboa" userId="4c0abcc15bdc5c59" providerId="LiveId" clId="{62E2B044-FCD4-4452-97EC-8BC7319A74F1}" dt="2021-11-04T20:19:36.985" v="18400" actId="207"/>
          <ac:spMkLst>
            <pc:docMk/>
            <pc:sldMk cId="2752692372" sldId="401"/>
            <ac:spMk id="22" creationId="{61250F9C-A1A1-4222-B2A7-778285EC64A5}"/>
          </ac:spMkLst>
        </pc:spChg>
        <pc:spChg chg="add mod">
          <ac:chgData name="Cesar Gamboa" userId="4c0abcc15bdc5c59" providerId="LiveId" clId="{62E2B044-FCD4-4452-97EC-8BC7319A74F1}" dt="2021-11-04T20:19:46.116" v="18402" actId="207"/>
          <ac:spMkLst>
            <pc:docMk/>
            <pc:sldMk cId="2752692372" sldId="401"/>
            <ac:spMk id="23" creationId="{F3B2E6AA-F56D-40E3-9A90-345E0401DF06}"/>
          </ac:spMkLst>
        </pc:spChg>
        <pc:spChg chg="add mod">
          <ac:chgData name="Cesar Gamboa" userId="4c0abcc15bdc5c59" providerId="LiveId" clId="{62E2B044-FCD4-4452-97EC-8BC7319A74F1}" dt="2021-11-04T20:19:22.739" v="18397"/>
          <ac:spMkLst>
            <pc:docMk/>
            <pc:sldMk cId="2752692372" sldId="401"/>
            <ac:spMk id="24" creationId="{263B7ACE-6292-46AC-807B-F4FE734F0F19}"/>
          </ac:spMkLst>
        </pc:spChg>
        <pc:cxnChg chg="del mod">
          <ac:chgData name="Cesar Gamboa" userId="4c0abcc15bdc5c59" providerId="LiveId" clId="{62E2B044-FCD4-4452-97EC-8BC7319A74F1}" dt="2021-11-04T20:19:14.129" v="18396" actId="478"/>
          <ac:cxnSpMkLst>
            <pc:docMk/>
            <pc:sldMk cId="2752692372" sldId="401"/>
            <ac:cxnSpMk id="18" creationId="{EFCF4FB5-AA5F-43E4-B72E-DEBDC2629383}"/>
          </ac:cxnSpMkLst>
        </pc:cxnChg>
        <pc:cxnChg chg="del mod">
          <ac:chgData name="Cesar Gamboa" userId="4c0abcc15bdc5c59" providerId="LiveId" clId="{62E2B044-FCD4-4452-97EC-8BC7319A74F1}" dt="2021-11-04T20:19:14.129" v="18396" actId="478"/>
          <ac:cxnSpMkLst>
            <pc:docMk/>
            <pc:sldMk cId="2752692372" sldId="401"/>
            <ac:cxnSpMk id="19" creationId="{ADE180EE-9200-4DC6-8157-15B227D619F3}"/>
          </ac:cxnSpMkLst>
        </pc:cxnChg>
      </pc:sldChg>
      <pc:sldChg chg="addSp delSp modSp add mod">
        <pc:chgData name="Cesar Gamboa" userId="4c0abcc15bdc5c59" providerId="LiveId" clId="{62E2B044-FCD4-4452-97EC-8BC7319A74F1}" dt="2021-11-04T20:24:25.930" v="18469" actId="207"/>
        <pc:sldMkLst>
          <pc:docMk/>
          <pc:sldMk cId="3310355216" sldId="402"/>
        </pc:sldMkLst>
        <pc:spChg chg="mod">
          <ac:chgData name="Cesar Gamboa" userId="4c0abcc15bdc5c59" providerId="LiveId" clId="{62E2B044-FCD4-4452-97EC-8BC7319A74F1}" dt="2021-11-04T20:23:42.184" v="18447" actId="20577"/>
          <ac:spMkLst>
            <pc:docMk/>
            <pc:sldMk cId="3310355216" sldId="402"/>
            <ac:spMk id="5" creationId="{8AD2E63C-40F7-4CF4-BE57-F002221AABF4}"/>
          </ac:spMkLst>
        </pc:spChg>
        <pc:spChg chg="add mod">
          <ac:chgData name="Cesar Gamboa" userId="4c0abcc15bdc5c59" providerId="LiveId" clId="{62E2B044-FCD4-4452-97EC-8BC7319A74F1}" dt="2021-11-04T20:24:17.183" v="18468" actId="207"/>
          <ac:spMkLst>
            <pc:docMk/>
            <pc:sldMk cId="3310355216" sldId="402"/>
            <ac:spMk id="11" creationId="{E7E5AC0E-3D0D-496E-88AA-5D7DE85338D4}"/>
          </ac:spMkLst>
        </pc:spChg>
        <pc:spChg chg="add mod">
          <ac:chgData name="Cesar Gamboa" userId="4c0abcc15bdc5c59" providerId="LiveId" clId="{62E2B044-FCD4-4452-97EC-8BC7319A74F1}" dt="2021-11-04T20:24:09.146" v="18467" actId="207"/>
          <ac:spMkLst>
            <pc:docMk/>
            <pc:sldMk cId="3310355216" sldId="402"/>
            <ac:spMk id="12" creationId="{34AAD92A-7FAD-4D4D-90C4-BA08AD4A8EAE}"/>
          </ac:spMkLst>
        </pc:spChg>
        <pc:spChg chg="add mod">
          <ac:chgData name="Cesar Gamboa" userId="4c0abcc15bdc5c59" providerId="LiveId" clId="{62E2B044-FCD4-4452-97EC-8BC7319A74F1}" dt="2021-11-04T20:24:25.930" v="18469" actId="207"/>
          <ac:spMkLst>
            <pc:docMk/>
            <pc:sldMk cId="3310355216" sldId="402"/>
            <ac:spMk id="13" creationId="{0458B01E-BC91-4768-93A0-17B72BA0BEFE}"/>
          </ac:spMkLst>
        </pc:spChg>
        <pc:spChg chg="add mod">
          <ac:chgData name="Cesar Gamboa" userId="4c0abcc15bdc5c59" providerId="LiveId" clId="{62E2B044-FCD4-4452-97EC-8BC7319A74F1}" dt="2021-11-04T20:24:05.532" v="18466" actId="1037"/>
          <ac:spMkLst>
            <pc:docMk/>
            <pc:sldMk cId="3310355216" sldId="402"/>
            <ac:spMk id="14" creationId="{FF625502-1EBC-4719-92A4-7E048343081F}"/>
          </ac:spMkLst>
        </pc:spChg>
        <pc:spChg chg="add mod">
          <ac:chgData name="Cesar Gamboa" userId="4c0abcc15bdc5c59" providerId="LiveId" clId="{62E2B044-FCD4-4452-97EC-8BC7319A74F1}" dt="2021-11-04T20:24:05.532" v="18466" actId="1037"/>
          <ac:spMkLst>
            <pc:docMk/>
            <pc:sldMk cId="3310355216" sldId="402"/>
            <ac:spMk id="15" creationId="{E8DD3925-916C-4561-AEDA-85FCD1992472}"/>
          </ac:spMkLst>
        </pc:spChg>
        <pc:spChg chg="add mod">
          <ac:chgData name="Cesar Gamboa" userId="4c0abcc15bdc5c59" providerId="LiveId" clId="{62E2B044-FCD4-4452-97EC-8BC7319A74F1}" dt="2021-11-04T20:24:05.532" v="18466" actId="1037"/>
          <ac:spMkLst>
            <pc:docMk/>
            <pc:sldMk cId="3310355216" sldId="402"/>
            <ac:spMk id="18" creationId="{804C76C7-DAF7-486F-A59F-6AEDCFF822C8}"/>
          </ac:spMkLst>
        </pc:spChg>
        <pc:spChg chg="del">
          <ac:chgData name="Cesar Gamboa" userId="4c0abcc15bdc5c59" providerId="LiveId" clId="{62E2B044-FCD4-4452-97EC-8BC7319A74F1}" dt="2021-11-04T20:23:51.337" v="18448" actId="478"/>
          <ac:spMkLst>
            <pc:docMk/>
            <pc:sldMk cId="3310355216" sldId="402"/>
            <ac:spMk id="20" creationId="{90513D03-167F-4C6D-9B95-9DF18A7A7ADD}"/>
          </ac:spMkLst>
        </pc:spChg>
        <pc:spChg chg="del">
          <ac:chgData name="Cesar Gamboa" userId="4c0abcc15bdc5c59" providerId="LiveId" clId="{62E2B044-FCD4-4452-97EC-8BC7319A74F1}" dt="2021-11-04T20:23:51.337" v="18448" actId="478"/>
          <ac:spMkLst>
            <pc:docMk/>
            <pc:sldMk cId="3310355216" sldId="402"/>
            <ac:spMk id="21" creationId="{481171C0-692E-47FA-BAD3-4E96B6B7393E}"/>
          </ac:spMkLst>
        </pc:spChg>
        <pc:spChg chg="del">
          <ac:chgData name="Cesar Gamboa" userId="4c0abcc15bdc5c59" providerId="LiveId" clId="{62E2B044-FCD4-4452-97EC-8BC7319A74F1}" dt="2021-11-04T20:23:51.337" v="18448" actId="478"/>
          <ac:spMkLst>
            <pc:docMk/>
            <pc:sldMk cId="3310355216" sldId="402"/>
            <ac:spMk id="22" creationId="{61250F9C-A1A1-4222-B2A7-778285EC64A5}"/>
          </ac:spMkLst>
        </pc:spChg>
        <pc:spChg chg="del">
          <ac:chgData name="Cesar Gamboa" userId="4c0abcc15bdc5c59" providerId="LiveId" clId="{62E2B044-FCD4-4452-97EC-8BC7319A74F1}" dt="2021-11-04T20:23:51.337" v="18448" actId="478"/>
          <ac:spMkLst>
            <pc:docMk/>
            <pc:sldMk cId="3310355216" sldId="402"/>
            <ac:spMk id="23" creationId="{F3B2E6AA-F56D-40E3-9A90-345E0401DF06}"/>
          </ac:spMkLst>
        </pc:spChg>
        <pc:spChg chg="del">
          <ac:chgData name="Cesar Gamboa" userId="4c0abcc15bdc5c59" providerId="LiveId" clId="{62E2B044-FCD4-4452-97EC-8BC7319A74F1}" dt="2021-11-04T20:23:51.337" v="18448" actId="478"/>
          <ac:spMkLst>
            <pc:docMk/>
            <pc:sldMk cId="3310355216" sldId="402"/>
            <ac:spMk id="24" creationId="{263B7ACE-6292-46AC-807B-F4FE734F0F19}"/>
          </ac:spMkLst>
        </pc:spChg>
      </pc:sldChg>
      <pc:sldChg chg="delSp modSp add mod ord delAnim modNotesTx">
        <pc:chgData name="Cesar Gamboa" userId="4c0abcc15bdc5c59" providerId="LiveId" clId="{62E2B044-FCD4-4452-97EC-8BC7319A74F1}" dt="2021-11-04T20:58:19.702" v="18918" actId="20577"/>
        <pc:sldMkLst>
          <pc:docMk/>
          <pc:sldMk cId="77045447" sldId="403"/>
        </pc:sldMkLst>
        <pc:spChg chg="mod">
          <ac:chgData name="Cesar Gamboa" userId="4c0abcc15bdc5c59" providerId="LiveId" clId="{62E2B044-FCD4-4452-97EC-8BC7319A74F1}" dt="2021-11-04T20:25:17.254" v="18473" actId="20577"/>
          <ac:spMkLst>
            <pc:docMk/>
            <pc:sldMk cId="77045447" sldId="403"/>
            <ac:spMk id="3" creationId="{DA019A2A-640A-4285-BA5E-7A47E95D04EC}"/>
          </ac:spMkLst>
        </pc:spChg>
        <pc:spChg chg="del">
          <ac:chgData name="Cesar Gamboa" userId="4c0abcc15bdc5c59" providerId="LiveId" clId="{62E2B044-FCD4-4452-97EC-8BC7319A74F1}" dt="2021-11-04T20:25:42.602" v="18478" actId="478"/>
          <ac:spMkLst>
            <pc:docMk/>
            <pc:sldMk cId="77045447" sldId="403"/>
            <ac:spMk id="7" creationId="{726389F2-60BD-4C9E-88DB-7EA98A690775}"/>
          </ac:spMkLst>
        </pc:spChg>
        <pc:spChg chg="mod">
          <ac:chgData name="Cesar Gamboa" userId="4c0abcc15bdc5c59" providerId="LiveId" clId="{62E2B044-FCD4-4452-97EC-8BC7319A74F1}" dt="2021-11-04T20:26:02.819" v="18482" actId="113"/>
          <ac:spMkLst>
            <pc:docMk/>
            <pc:sldMk cId="77045447" sldId="403"/>
            <ac:spMk id="8" creationId="{34B15840-F8A3-4E0E-8F82-14640A1D3B58}"/>
          </ac:spMkLst>
        </pc:spChg>
      </pc:sldChg>
      <pc:sldChg chg="modSp add mod modNotesTx">
        <pc:chgData name="Cesar Gamboa" userId="4c0abcc15bdc5c59" providerId="LiveId" clId="{62E2B044-FCD4-4452-97EC-8BC7319A74F1}" dt="2021-11-04T20:36:20.199" v="18779" actId="20577"/>
        <pc:sldMkLst>
          <pc:docMk/>
          <pc:sldMk cId="718121716" sldId="404"/>
        </pc:sldMkLst>
        <pc:spChg chg="mod">
          <ac:chgData name="Cesar Gamboa" userId="4c0abcc15bdc5c59" providerId="LiveId" clId="{62E2B044-FCD4-4452-97EC-8BC7319A74F1}" dt="2021-11-04T20:35:15.705" v="18772" actId="20577"/>
          <ac:spMkLst>
            <pc:docMk/>
            <pc:sldMk cId="718121716" sldId="404"/>
            <ac:spMk id="3" creationId="{DA019A2A-640A-4285-BA5E-7A47E95D04EC}"/>
          </ac:spMkLst>
        </pc:spChg>
        <pc:spChg chg="mod">
          <ac:chgData name="Cesar Gamboa" userId="4c0abcc15bdc5c59" providerId="LiveId" clId="{62E2B044-FCD4-4452-97EC-8BC7319A74F1}" dt="2021-11-04T20:35:28.808" v="18776" actId="113"/>
          <ac:spMkLst>
            <pc:docMk/>
            <pc:sldMk cId="718121716" sldId="404"/>
            <ac:spMk id="8" creationId="{34B15840-F8A3-4E0E-8F82-14640A1D3B58}"/>
          </ac:spMkLst>
        </pc:spChg>
      </pc:sldChg>
      <pc:sldChg chg="modSp add mod">
        <pc:chgData name="Cesar Gamboa" userId="4c0abcc15bdc5c59" providerId="LiveId" clId="{62E2B044-FCD4-4452-97EC-8BC7319A74F1}" dt="2021-11-04T20:40:43.486" v="18786" actId="113"/>
        <pc:sldMkLst>
          <pc:docMk/>
          <pc:sldMk cId="2699225485" sldId="405"/>
        </pc:sldMkLst>
        <pc:spChg chg="mod">
          <ac:chgData name="Cesar Gamboa" userId="4c0abcc15bdc5c59" providerId="LiveId" clId="{62E2B044-FCD4-4452-97EC-8BC7319A74F1}" dt="2021-11-04T20:40:26.597" v="18782" actId="20577"/>
          <ac:spMkLst>
            <pc:docMk/>
            <pc:sldMk cId="2699225485" sldId="405"/>
            <ac:spMk id="3" creationId="{DA019A2A-640A-4285-BA5E-7A47E95D04EC}"/>
          </ac:spMkLst>
        </pc:spChg>
        <pc:spChg chg="mod">
          <ac:chgData name="Cesar Gamboa" userId="4c0abcc15bdc5c59" providerId="LiveId" clId="{62E2B044-FCD4-4452-97EC-8BC7319A74F1}" dt="2021-11-04T20:40:43.486" v="18786" actId="113"/>
          <ac:spMkLst>
            <pc:docMk/>
            <pc:sldMk cId="2699225485" sldId="405"/>
            <ac:spMk id="8" creationId="{34B15840-F8A3-4E0E-8F82-14640A1D3B58}"/>
          </ac:spMkLst>
        </pc:spChg>
      </pc:sldChg>
      <pc:sldChg chg="addSp modSp add mod modNotesTx">
        <pc:chgData name="Cesar Gamboa" userId="4c0abcc15bdc5c59" providerId="LiveId" clId="{62E2B044-FCD4-4452-97EC-8BC7319A74F1}" dt="2021-11-08T16:27:06.818" v="19127" actId="20577"/>
        <pc:sldMkLst>
          <pc:docMk/>
          <pc:sldMk cId="1557980300" sldId="406"/>
        </pc:sldMkLst>
        <pc:spChg chg="mod">
          <ac:chgData name="Cesar Gamboa" userId="4c0abcc15bdc5c59" providerId="LiveId" clId="{62E2B044-FCD4-4452-97EC-8BC7319A74F1}" dt="2021-11-08T16:21:14.991" v="18921" actId="20577"/>
          <ac:spMkLst>
            <pc:docMk/>
            <pc:sldMk cId="1557980300" sldId="406"/>
            <ac:spMk id="3" creationId="{DA019A2A-640A-4285-BA5E-7A47E95D04EC}"/>
          </ac:spMkLst>
        </pc:spChg>
        <pc:spChg chg="mod">
          <ac:chgData name="Cesar Gamboa" userId="4c0abcc15bdc5c59" providerId="LiveId" clId="{62E2B044-FCD4-4452-97EC-8BC7319A74F1}" dt="2021-11-08T16:25:51.971" v="19060" actId="14100"/>
          <ac:spMkLst>
            <pc:docMk/>
            <pc:sldMk cId="1557980300" sldId="406"/>
            <ac:spMk id="8" creationId="{34B15840-F8A3-4E0E-8F82-14640A1D3B58}"/>
          </ac:spMkLst>
        </pc:spChg>
        <pc:graphicFrameChg chg="add mod modGraphic">
          <ac:chgData name="Cesar Gamboa" userId="4c0abcc15bdc5c59" providerId="LiveId" clId="{62E2B044-FCD4-4452-97EC-8BC7319A74F1}" dt="2021-11-08T16:27:06.818" v="19127" actId="20577"/>
          <ac:graphicFrameMkLst>
            <pc:docMk/>
            <pc:sldMk cId="1557980300" sldId="406"/>
            <ac:graphicFrameMk id="6" creationId="{7E0B028E-BD94-4AEC-931F-83AD15066E9D}"/>
          </ac:graphicFrameMkLst>
        </pc:graphicFrameChg>
      </pc:sldChg>
      <pc:sldChg chg="addSp delSp modSp add mod ord">
        <pc:chgData name="Cesar Gamboa" userId="4c0abcc15bdc5c59" providerId="LiveId" clId="{62E2B044-FCD4-4452-97EC-8BC7319A74F1}" dt="2021-11-08T17:21:32.675" v="19146" actId="20577"/>
        <pc:sldMkLst>
          <pc:docMk/>
          <pc:sldMk cId="164046848" sldId="407"/>
        </pc:sldMkLst>
        <pc:spChg chg="add del mod">
          <ac:chgData name="Cesar Gamboa" userId="4c0abcc15bdc5c59" providerId="LiveId" clId="{62E2B044-FCD4-4452-97EC-8BC7319A74F1}" dt="2021-11-08T17:21:06.870" v="19135" actId="478"/>
          <ac:spMkLst>
            <pc:docMk/>
            <pc:sldMk cId="164046848" sldId="407"/>
            <ac:spMk id="4" creationId="{066B4919-FBD8-46B8-B299-F85419D8F507}"/>
          </ac:spMkLst>
        </pc:spChg>
        <pc:spChg chg="mod">
          <ac:chgData name="Cesar Gamboa" userId="4c0abcc15bdc5c59" providerId="LiveId" clId="{62E2B044-FCD4-4452-97EC-8BC7319A74F1}" dt="2021-11-08T17:21:32.675" v="19146" actId="20577"/>
          <ac:spMkLst>
            <pc:docMk/>
            <pc:sldMk cId="164046848" sldId="407"/>
            <ac:spMk id="5" creationId="{8AD2E63C-40F7-4CF4-BE57-F002221AABF4}"/>
          </ac:spMkLst>
        </pc:spChg>
        <pc:spChg chg="del">
          <ac:chgData name="Cesar Gamboa" userId="4c0abcc15bdc5c59" providerId="LiveId" clId="{62E2B044-FCD4-4452-97EC-8BC7319A74F1}" dt="2021-11-08T17:20:56.161" v="19131" actId="478"/>
          <ac:spMkLst>
            <pc:docMk/>
            <pc:sldMk cId="164046848" sldId="407"/>
            <ac:spMk id="11" creationId="{E7E5AC0E-3D0D-496E-88AA-5D7DE85338D4}"/>
          </ac:spMkLst>
        </pc:spChg>
        <pc:spChg chg="del">
          <ac:chgData name="Cesar Gamboa" userId="4c0abcc15bdc5c59" providerId="LiveId" clId="{62E2B044-FCD4-4452-97EC-8BC7319A74F1}" dt="2021-11-08T17:21:00.044" v="19133" actId="478"/>
          <ac:spMkLst>
            <pc:docMk/>
            <pc:sldMk cId="164046848" sldId="407"/>
            <ac:spMk id="12" creationId="{34AAD92A-7FAD-4D4D-90C4-BA08AD4A8EAE}"/>
          </ac:spMkLst>
        </pc:spChg>
        <pc:spChg chg="del">
          <ac:chgData name="Cesar Gamboa" userId="4c0abcc15bdc5c59" providerId="LiveId" clId="{62E2B044-FCD4-4452-97EC-8BC7319A74F1}" dt="2021-11-08T17:21:10.399" v="19137" actId="478"/>
          <ac:spMkLst>
            <pc:docMk/>
            <pc:sldMk cId="164046848" sldId="407"/>
            <ac:spMk id="13" creationId="{0458B01E-BC91-4768-93A0-17B72BA0BEFE}"/>
          </ac:spMkLst>
        </pc:spChg>
        <pc:spChg chg="del">
          <ac:chgData name="Cesar Gamboa" userId="4c0abcc15bdc5c59" providerId="LiveId" clId="{62E2B044-FCD4-4452-97EC-8BC7319A74F1}" dt="2021-11-08T17:21:08.919" v="19136" actId="478"/>
          <ac:spMkLst>
            <pc:docMk/>
            <pc:sldMk cId="164046848" sldId="407"/>
            <ac:spMk id="14" creationId="{FF625502-1EBC-4719-92A4-7E048343081F}"/>
          </ac:spMkLst>
        </pc:spChg>
        <pc:spChg chg="del">
          <ac:chgData name="Cesar Gamboa" userId="4c0abcc15bdc5c59" providerId="LiveId" clId="{62E2B044-FCD4-4452-97EC-8BC7319A74F1}" dt="2021-11-08T17:20:58.028" v="19132" actId="478"/>
          <ac:spMkLst>
            <pc:docMk/>
            <pc:sldMk cId="164046848" sldId="407"/>
            <ac:spMk id="15" creationId="{E8DD3925-916C-4561-AEDA-85FCD1992472}"/>
          </ac:spMkLst>
        </pc:spChg>
        <pc:picChg chg="del">
          <ac:chgData name="Cesar Gamboa" userId="4c0abcc15bdc5c59" providerId="LiveId" clId="{62E2B044-FCD4-4452-97EC-8BC7319A74F1}" dt="2021-11-08T17:21:02.005" v="19134" actId="478"/>
          <ac:picMkLst>
            <pc:docMk/>
            <pc:sldMk cId="164046848" sldId="407"/>
            <ac:picMk id="16" creationId="{22FB2237-B866-4C19-BF30-A9BFA8E15C02}"/>
          </ac:picMkLst>
        </pc:picChg>
        <pc:picChg chg="add mod">
          <ac:chgData name="Cesar Gamboa" userId="4c0abcc15bdc5c59" providerId="LiveId" clId="{62E2B044-FCD4-4452-97EC-8BC7319A74F1}" dt="2021-11-08T17:21:27.660" v="19139" actId="1076"/>
          <ac:picMkLst>
            <pc:docMk/>
            <pc:sldMk cId="164046848" sldId="407"/>
            <ac:picMk id="19" creationId="{4B7F4276-32E9-45C0-AAC5-0F9B22D14822}"/>
          </ac:picMkLst>
        </pc:picChg>
      </pc:sldChg>
      <pc:sldChg chg="addSp delSp modSp add mod ord modNotesTx">
        <pc:chgData name="Cesar Gamboa" userId="4c0abcc15bdc5c59" providerId="LiveId" clId="{62E2B044-FCD4-4452-97EC-8BC7319A74F1}" dt="2021-11-08T17:24:03.615" v="19253" actId="20577"/>
        <pc:sldMkLst>
          <pc:docMk/>
          <pc:sldMk cId="1593758298" sldId="408"/>
        </pc:sldMkLst>
        <pc:spChg chg="mod">
          <ac:chgData name="Cesar Gamboa" userId="4c0abcc15bdc5c59" providerId="LiveId" clId="{62E2B044-FCD4-4452-97EC-8BC7319A74F1}" dt="2021-11-08T17:23:07.303" v="19161" actId="20577"/>
          <ac:spMkLst>
            <pc:docMk/>
            <pc:sldMk cId="1593758298" sldId="408"/>
            <ac:spMk id="5" creationId="{8AD2E63C-40F7-4CF4-BE57-F002221AABF4}"/>
          </ac:spMkLst>
        </pc:spChg>
        <pc:spChg chg="del">
          <ac:chgData name="Cesar Gamboa" userId="4c0abcc15bdc5c59" providerId="LiveId" clId="{62E2B044-FCD4-4452-97EC-8BC7319A74F1}" dt="2021-11-08T17:23:53.075" v="19230" actId="478"/>
          <ac:spMkLst>
            <pc:docMk/>
            <pc:sldMk cId="1593758298" sldId="408"/>
            <ac:spMk id="9" creationId="{CCD166E2-111C-460D-8F68-BBED845BBD88}"/>
          </ac:spMkLst>
        </pc:spChg>
        <pc:spChg chg="del mod">
          <ac:chgData name="Cesar Gamboa" userId="4c0abcc15bdc5c59" providerId="LiveId" clId="{62E2B044-FCD4-4452-97EC-8BC7319A74F1}" dt="2021-11-08T17:23:41.918" v="19223" actId="478"/>
          <ac:spMkLst>
            <pc:docMk/>
            <pc:sldMk cId="1593758298" sldId="408"/>
            <ac:spMk id="10" creationId="{7D982890-88F4-47FD-9AFF-2F70E94385CE}"/>
          </ac:spMkLst>
        </pc:spChg>
        <pc:spChg chg="del">
          <ac:chgData name="Cesar Gamboa" userId="4c0abcc15bdc5c59" providerId="LiveId" clId="{62E2B044-FCD4-4452-97EC-8BC7319A74F1}" dt="2021-11-08T17:23:45.576" v="19226" actId="478"/>
          <ac:spMkLst>
            <pc:docMk/>
            <pc:sldMk cId="1593758298" sldId="408"/>
            <ac:spMk id="11" creationId="{7C157518-1284-44EA-9EE8-80F1D008A7E9}"/>
          </ac:spMkLst>
        </pc:spChg>
        <pc:spChg chg="del">
          <ac:chgData name="Cesar Gamboa" userId="4c0abcc15bdc5c59" providerId="LiveId" clId="{62E2B044-FCD4-4452-97EC-8BC7319A74F1}" dt="2021-11-08T17:23:52.391" v="19229" actId="478"/>
          <ac:spMkLst>
            <pc:docMk/>
            <pc:sldMk cId="1593758298" sldId="408"/>
            <ac:spMk id="12" creationId="{04F2C9EA-A497-46B4-AD82-789477A2932D}"/>
          </ac:spMkLst>
        </pc:spChg>
        <pc:spChg chg="del">
          <ac:chgData name="Cesar Gamboa" userId="4c0abcc15bdc5c59" providerId="LiveId" clId="{62E2B044-FCD4-4452-97EC-8BC7319A74F1}" dt="2021-11-08T17:23:50.816" v="19228" actId="478"/>
          <ac:spMkLst>
            <pc:docMk/>
            <pc:sldMk cId="1593758298" sldId="408"/>
            <ac:spMk id="13" creationId="{1F5A97A8-ACB9-4343-AA63-5DB2E765EACC}"/>
          </ac:spMkLst>
        </pc:spChg>
        <pc:spChg chg="del">
          <ac:chgData name="Cesar Gamboa" userId="4c0abcc15bdc5c59" providerId="LiveId" clId="{62E2B044-FCD4-4452-97EC-8BC7319A74F1}" dt="2021-11-08T17:23:39.234" v="19220" actId="478"/>
          <ac:spMkLst>
            <pc:docMk/>
            <pc:sldMk cId="1593758298" sldId="408"/>
            <ac:spMk id="14" creationId="{73F8401F-A38A-413A-8DE8-85F17A94712A}"/>
          </ac:spMkLst>
        </pc:spChg>
        <pc:spChg chg="del">
          <ac:chgData name="Cesar Gamboa" userId="4c0abcc15bdc5c59" providerId="LiveId" clId="{62E2B044-FCD4-4452-97EC-8BC7319A74F1}" dt="2021-11-08T17:23:47.176" v="19227" actId="478"/>
          <ac:spMkLst>
            <pc:docMk/>
            <pc:sldMk cId="1593758298" sldId="408"/>
            <ac:spMk id="15" creationId="{700EE97F-A46B-4961-982E-C9CE3A6143C2}"/>
          </ac:spMkLst>
        </pc:spChg>
        <pc:spChg chg="add mod">
          <ac:chgData name="Cesar Gamboa" userId="4c0abcc15bdc5c59" providerId="LiveId" clId="{62E2B044-FCD4-4452-97EC-8BC7319A74F1}" dt="2021-11-08T17:23:54.525" v="19231"/>
          <ac:spMkLst>
            <pc:docMk/>
            <pc:sldMk cId="1593758298" sldId="408"/>
            <ac:spMk id="20" creationId="{01675330-10EA-4366-8E01-9516EE1F61A6}"/>
          </ac:spMkLst>
        </pc:spChg>
        <pc:cxnChg chg="del mod">
          <ac:chgData name="Cesar Gamboa" userId="4c0abcc15bdc5c59" providerId="LiveId" clId="{62E2B044-FCD4-4452-97EC-8BC7319A74F1}" dt="2021-11-08T17:23:43.107" v="19224" actId="478"/>
          <ac:cxnSpMkLst>
            <pc:docMk/>
            <pc:sldMk cId="1593758298" sldId="408"/>
            <ac:cxnSpMk id="18" creationId="{EFCF4FB5-AA5F-43E4-B72E-DEBDC2629383}"/>
          </ac:cxnSpMkLst>
        </pc:cxnChg>
        <pc:cxnChg chg="del mod">
          <ac:chgData name="Cesar Gamboa" userId="4c0abcc15bdc5c59" providerId="LiveId" clId="{62E2B044-FCD4-4452-97EC-8BC7319A74F1}" dt="2021-11-08T17:23:43.894" v="19225" actId="478"/>
          <ac:cxnSpMkLst>
            <pc:docMk/>
            <pc:sldMk cId="1593758298" sldId="408"/>
            <ac:cxnSpMk id="19" creationId="{ADE180EE-9200-4DC6-8157-15B227D619F3}"/>
          </ac:cxnSpMkLst>
        </pc:cxnChg>
      </pc:sldChg>
      <pc:sldChg chg="addSp delSp modSp add mod ord modAnim modNotesTx">
        <pc:chgData name="Cesar Gamboa" userId="4c0abcc15bdc5c59" providerId="LiveId" clId="{62E2B044-FCD4-4452-97EC-8BC7319A74F1}" dt="2021-11-08T17:26:49.831" v="19268"/>
        <pc:sldMkLst>
          <pc:docMk/>
          <pc:sldMk cId="907286312" sldId="409"/>
        </pc:sldMkLst>
        <pc:spChg chg="mod">
          <ac:chgData name="Cesar Gamboa" userId="4c0abcc15bdc5c59" providerId="LiveId" clId="{62E2B044-FCD4-4452-97EC-8BC7319A74F1}" dt="2021-11-08T17:24:26.043" v="19258" actId="20577"/>
          <ac:spMkLst>
            <pc:docMk/>
            <pc:sldMk cId="907286312" sldId="409"/>
            <ac:spMk id="3" creationId="{DA019A2A-640A-4285-BA5E-7A47E95D04EC}"/>
          </ac:spMkLst>
        </pc:spChg>
        <pc:spChg chg="add del mod">
          <ac:chgData name="Cesar Gamboa" userId="4c0abcc15bdc5c59" providerId="LiveId" clId="{62E2B044-FCD4-4452-97EC-8BC7319A74F1}" dt="2021-11-08T17:26:29.167" v="19263"/>
          <ac:spMkLst>
            <pc:docMk/>
            <pc:sldMk cId="907286312" sldId="409"/>
            <ac:spMk id="6" creationId="{37859B88-AD53-4CDE-A197-6E8BE5CA72BD}"/>
          </ac:spMkLst>
        </pc:spChg>
        <pc:spChg chg="add del mod">
          <ac:chgData name="Cesar Gamboa" userId="4c0abcc15bdc5c59" providerId="LiveId" clId="{62E2B044-FCD4-4452-97EC-8BC7319A74F1}" dt="2021-11-08T17:26:31.577" v="19265"/>
          <ac:spMkLst>
            <pc:docMk/>
            <pc:sldMk cId="907286312" sldId="409"/>
            <ac:spMk id="7" creationId="{1917BB90-02CF-49D9-BBD0-46AC4E639884}"/>
          </ac:spMkLst>
        </pc:spChg>
        <pc:spChg chg="mod">
          <ac:chgData name="Cesar Gamboa" userId="4c0abcc15bdc5c59" providerId="LiveId" clId="{62E2B044-FCD4-4452-97EC-8BC7319A74F1}" dt="2021-11-08T17:25:45.853" v="19260" actId="20577"/>
          <ac:spMkLst>
            <pc:docMk/>
            <pc:sldMk cId="907286312" sldId="409"/>
            <ac:spMk id="8" creationId="{34B15840-F8A3-4E0E-8F82-14640A1D3B58}"/>
          </ac:spMkLst>
        </pc:spChg>
      </pc:sldChg>
      <pc:sldChg chg="add del ord">
        <pc:chgData name="Cesar Gamboa" userId="4c0abcc15bdc5c59" providerId="LiveId" clId="{62E2B044-FCD4-4452-97EC-8BC7319A74F1}" dt="2021-11-09T12:50:25.560" v="19446" actId="47"/>
        <pc:sldMkLst>
          <pc:docMk/>
          <pc:sldMk cId="1829601923" sldId="410"/>
        </pc:sldMkLst>
      </pc:sldChg>
    </pc:docChg>
  </pc:docChgLst>
  <pc:docChgLst>
    <pc:chgData name="Cesar Gamboa" userId="4c0abcc15bdc5c59" providerId="LiveId" clId="{FEA3750E-BF90-437E-A7E7-BE24B964997E}"/>
    <pc:docChg chg="undo custSel addSld delSld modSld sldOrd modSection">
      <pc:chgData name="Cesar Gamboa" userId="4c0abcc15bdc5c59" providerId="LiveId" clId="{FEA3750E-BF90-437E-A7E7-BE24B964997E}" dt="2022-01-20T15:06:33.742" v="9067" actId="20577"/>
      <pc:docMkLst>
        <pc:docMk/>
      </pc:docMkLst>
      <pc:sldChg chg="modSp mod">
        <pc:chgData name="Cesar Gamboa" userId="4c0abcc15bdc5c59" providerId="LiveId" clId="{FEA3750E-BF90-437E-A7E7-BE24B964997E}" dt="2022-01-03T18:48:10.807" v="2" actId="20577"/>
        <pc:sldMkLst>
          <pc:docMk/>
          <pc:sldMk cId="3340685843" sldId="256"/>
        </pc:sldMkLst>
        <pc:spChg chg="mod">
          <ac:chgData name="Cesar Gamboa" userId="4c0abcc15bdc5c59" providerId="LiveId" clId="{FEA3750E-BF90-437E-A7E7-BE24B964997E}" dt="2022-01-03T18:48:10.807" v="2" actId="20577"/>
          <ac:spMkLst>
            <pc:docMk/>
            <pc:sldMk cId="3340685843" sldId="256"/>
            <ac:spMk id="2" creationId="{AB512D56-3115-4658-A559-1918ADBF37B8}"/>
          </ac:spMkLst>
        </pc:spChg>
      </pc:sldChg>
      <pc:sldChg chg="modSp mod">
        <pc:chgData name="Cesar Gamboa" userId="4c0abcc15bdc5c59" providerId="LiveId" clId="{FEA3750E-BF90-437E-A7E7-BE24B964997E}" dt="2022-01-03T20:22:56.246" v="4057" actId="20577"/>
        <pc:sldMkLst>
          <pc:docMk/>
          <pc:sldMk cId="3309719136" sldId="261"/>
        </pc:sldMkLst>
        <pc:spChg chg="mod">
          <ac:chgData name="Cesar Gamboa" userId="4c0abcc15bdc5c59" providerId="LiveId" clId="{FEA3750E-BF90-437E-A7E7-BE24B964997E}" dt="2022-01-03T20:19:45.210" v="3949" actId="20577"/>
          <ac:spMkLst>
            <pc:docMk/>
            <pc:sldMk cId="3309719136" sldId="261"/>
            <ac:spMk id="2" creationId="{87071E00-ABE1-44FD-92BD-2769C2C9C727}"/>
          </ac:spMkLst>
        </pc:spChg>
        <pc:spChg chg="mod">
          <ac:chgData name="Cesar Gamboa" userId="4c0abcc15bdc5c59" providerId="LiveId" clId="{FEA3750E-BF90-437E-A7E7-BE24B964997E}" dt="2022-01-03T20:22:56.246" v="4057" actId="20577"/>
          <ac:spMkLst>
            <pc:docMk/>
            <pc:sldMk cId="3309719136" sldId="261"/>
            <ac:spMk id="3" creationId="{6A7BD30D-629F-49D4-AE04-2D99B365E4B8}"/>
          </ac:spMkLst>
        </pc:spChg>
      </pc:sldChg>
      <pc:sldChg chg="addSp delSp modSp mod">
        <pc:chgData name="Cesar Gamboa" userId="4c0abcc15bdc5c59" providerId="LiveId" clId="{FEA3750E-BF90-437E-A7E7-BE24B964997E}" dt="2022-01-14T15:47:39.161" v="9065" actId="20577"/>
        <pc:sldMkLst>
          <pc:docMk/>
          <pc:sldMk cId="1409899035" sldId="292"/>
        </pc:sldMkLst>
        <pc:spChg chg="mod">
          <ac:chgData name="Cesar Gamboa" userId="4c0abcc15bdc5c59" providerId="LiveId" clId="{FEA3750E-BF90-437E-A7E7-BE24B964997E}" dt="2022-01-14T15:47:39.161" v="9065" actId="20577"/>
          <ac:spMkLst>
            <pc:docMk/>
            <pc:sldMk cId="1409899035" sldId="292"/>
            <ac:spMk id="4" creationId="{FD26EF91-820B-4DA2-B398-3E168AFF17A9}"/>
          </ac:spMkLst>
        </pc:spChg>
        <pc:picChg chg="add mod">
          <ac:chgData name="Cesar Gamboa" userId="4c0abcc15bdc5c59" providerId="LiveId" clId="{FEA3750E-BF90-437E-A7E7-BE24B964997E}" dt="2022-01-03T22:46:51.488" v="7784" actId="14100"/>
          <ac:picMkLst>
            <pc:docMk/>
            <pc:sldMk cId="1409899035" sldId="292"/>
            <ac:picMk id="6" creationId="{C44E00F4-8C63-4504-8CDA-1FD3A11940C2}"/>
          </ac:picMkLst>
        </pc:picChg>
        <pc:picChg chg="del">
          <ac:chgData name="Cesar Gamboa" userId="4c0abcc15bdc5c59" providerId="LiveId" clId="{FEA3750E-BF90-437E-A7E7-BE24B964997E}" dt="2022-01-03T22:46:42.472" v="7780" actId="478"/>
          <ac:picMkLst>
            <pc:docMk/>
            <pc:sldMk cId="1409899035" sldId="292"/>
            <ac:picMk id="1026" creationId="{614E572E-A2A6-413D-AEA1-74873F6E5412}"/>
          </ac:picMkLst>
        </pc:picChg>
      </pc:sldChg>
      <pc:sldChg chg="modSp">
        <pc:chgData name="Cesar Gamboa" userId="4c0abcc15bdc5c59" providerId="LiveId" clId="{FEA3750E-BF90-437E-A7E7-BE24B964997E}" dt="2022-01-03T23:01:36.253" v="7793" actId="207"/>
        <pc:sldMkLst>
          <pc:docMk/>
          <pc:sldMk cId="359849887" sldId="298"/>
        </pc:sldMkLst>
        <pc:graphicFrameChg chg="mod">
          <ac:chgData name="Cesar Gamboa" userId="4c0abcc15bdc5c59" providerId="LiveId" clId="{FEA3750E-BF90-437E-A7E7-BE24B964997E}" dt="2022-01-03T23:01:36.253" v="7793" actId="207"/>
          <ac:graphicFrameMkLst>
            <pc:docMk/>
            <pc:sldMk cId="359849887" sldId="298"/>
            <ac:graphicFrameMk id="10" creationId="{00E51AD9-52AC-49A5-BF0E-64F1B769CE85}"/>
          </ac:graphicFrameMkLst>
        </pc:graphicFrameChg>
      </pc:sldChg>
      <pc:sldChg chg="modSp">
        <pc:chgData name="Cesar Gamboa" userId="4c0abcc15bdc5c59" providerId="LiveId" clId="{FEA3750E-BF90-437E-A7E7-BE24B964997E}" dt="2022-01-03T20:19:35.113" v="3929" actId="20577"/>
        <pc:sldMkLst>
          <pc:docMk/>
          <pc:sldMk cId="3447095113" sldId="306"/>
        </pc:sldMkLst>
        <pc:graphicFrameChg chg="mod">
          <ac:chgData name="Cesar Gamboa" userId="4c0abcc15bdc5c59" providerId="LiveId" clId="{FEA3750E-BF90-437E-A7E7-BE24B964997E}" dt="2022-01-03T20:19:35.113" v="3929" actId="20577"/>
          <ac:graphicFrameMkLst>
            <pc:docMk/>
            <pc:sldMk cId="3447095113" sldId="306"/>
            <ac:graphicFrameMk id="5" creationId="{59405A29-4A0F-429B-A6BA-2D3E9946C76A}"/>
          </ac:graphicFrameMkLst>
        </pc:graphicFrameChg>
      </pc:sldChg>
      <pc:sldChg chg="modNotesTx">
        <pc:chgData name="Cesar Gamboa" userId="4c0abcc15bdc5c59" providerId="LiveId" clId="{FEA3750E-BF90-437E-A7E7-BE24B964997E}" dt="2022-01-04T20:52:47.129" v="8216" actId="20577"/>
        <pc:sldMkLst>
          <pc:docMk/>
          <pc:sldMk cId="2405895765" sldId="307"/>
        </pc:sldMkLst>
      </pc:sldChg>
      <pc:sldChg chg="modSp mod">
        <pc:chgData name="Cesar Gamboa" userId="4c0abcc15bdc5c59" providerId="LiveId" clId="{FEA3750E-BF90-437E-A7E7-BE24B964997E}" dt="2022-01-03T21:25:07.696" v="7622" actId="20577"/>
        <pc:sldMkLst>
          <pc:docMk/>
          <pc:sldMk cId="216755109" sldId="318"/>
        </pc:sldMkLst>
        <pc:spChg chg="mod">
          <ac:chgData name="Cesar Gamboa" userId="4c0abcc15bdc5c59" providerId="LiveId" clId="{FEA3750E-BF90-437E-A7E7-BE24B964997E}" dt="2022-01-03T21:25:07.696" v="7622" actId="20577"/>
          <ac:spMkLst>
            <pc:docMk/>
            <pc:sldMk cId="216755109" sldId="318"/>
            <ac:spMk id="4" creationId="{ACE4EF85-69A0-4736-9657-2914C80CE08F}"/>
          </ac:spMkLst>
        </pc:spChg>
      </pc:sldChg>
      <pc:sldChg chg="del">
        <pc:chgData name="Cesar Gamboa" userId="4c0abcc15bdc5c59" providerId="LiveId" clId="{FEA3750E-BF90-437E-A7E7-BE24B964997E}" dt="2022-01-03T21:11:50.903" v="7503" actId="47"/>
        <pc:sldMkLst>
          <pc:docMk/>
          <pc:sldMk cId="1832069229" sldId="328"/>
        </pc:sldMkLst>
      </pc:sldChg>
      <pc:sldChg chg="del">
        <pc:chgData name="Cesar Gamboa" userId="4c0abcc15bdc5c59" providerId="LiveId" clId="{FEA3750E-BF90-437E-A7E7-BE24B964997E}" dt="2022-01-03T21:16:19.519" v="7520" actId="47"/>
        <pc:sldMkLst>
          <pc:docMk/>
          <pc:sldMk cId="957642581" sldId="331"/>
        </pc:sldMkLst>
      </pc:sldChg>
      <pc:sldChg chg="del">
        <pc:chgData name="Cesar Gamboa" userId="4c0abcc15bdc5c59" providerId="LiveId" clId="{FEA3750E-BF90-437E-A7E7-BE24B964997E}" dt="2022-01-03T21:16:29.489" v="7521" actId="47"/>
        <pc:sldMkLst>
          <pc:docMk/>
          <pc:sldMk cId="1306446320" sldId="332"/>
        </pc:sldMkLst>
      </pc:sldChg>
      <pc:sldChg chg="del">
        <pc:chgData name="Cesar Gamboa" userId="4c0abcc15bdc5c59" providerId="LiveId" clId="{FEA3750E-BF90-437E-A7E7-BE24B964997E}" dt="2022-01-03T21:16:45.641" v="7526" actId="47"/>
        <pc:sldMkLst>
          <pc:docMk/>
          <pc:sldMk cId="2117544165" sldId="333"/>
        </pc:sldMkLst>
      </pc:sldChg>
      <pc:sldChg chg="del">
        <pc:chgData name="Cesar Gamboa" userId="4c0abcc15bdc5c59" providerId="LiveId" clId="{FEA3750E-BF90-437E-A7E7-BE24B964997E}" dt="2022-01-03T21:16:49.589" v="7527" actId="47"/>
        <pc:sldMkLst>
          <pc:docMk/>
          <pc:sldMk cId="3529441346" sldId="334"/>
        </pc:sldMkLst>
      </pc:sldChg>
      <pc:sldChg chg="del">
        <pc:chgData name="Cesar Gamboa" userId="4c0abcc15bdc5c59" providerId="LiveId" clId="{FEA3750E-BF90-437E-A7E7-BE24B964997E}" dt="2022-01-03T21:19:02.685" v="7531" actId="47"/>
        <pc:sldMkLst>
          <pc:docMk/>
          <pc:sldMk cId="2550156151" sldId="337"/>
        </pc:sldMkLst>
      </pc:sldChg>
      <pc:sldChg chg="del">
        <pc:chgData name="Cesar Gamboa" userId="4c0abcc15bdc5c59" providerId="LiveId" clId="{FEA3750E-BF90-437E-A7E7-BE24B964997E}" dt="2022-01-03T21:19:35.704" v="7533" actId="47"/>
        <pc:sldMkLst>
          <pc:docMk/>
          <pc:sldMk cId="1886758094" sldId="338"/>
        </pc:sldMkLst>
      </pc:sldChg>
      <pc:sldChg chg="del">
        <pc:chgData name="Cesar Gamboa" userId="4c0abcc15bdc5c59" providerId="LiveId" clId="{FEA3750E-BF90-437E-A7E7-BE24B964997E}" dt="2022-01-03T21:19:56.607" v="7567" actId="47"/>
        <pc:sldMkLst>
          <pc:docMk/>
          <pc:sldMk cId="2797701323" sldId="339"/>
        </pc:sldMkLst>
      </pc:sldChg>
      <pc:sldChg chg="del">
        <pc:chgData name="Cesar Gamboa" userId="4c0abcc15bdc5c59" providerId="LiveId" clId="{FEA3750E-BF90-437E-A7E7-BE24B964997E}" dt="2022-01-03T21:11:09.280" v="7486" actId="47"/>
        <pc:sldMkLst>
          <pc:docMk/>
          <pc:sldMk cId="3090072692" sldId="345"/>
        </pc:sldMkLst>
      </pc:sldChg>
      <pc:sldChg chg="del">
        <pc:chgData name="Cesar Gamboa" userId="4c0abcc15bdc5c59" providerId="LiveId" clId="{FEA3750E-BF90-437E-A7E7-BE24B964997E}" dt="2022-01-03T21:11:10.413" v="7487" actId="47"/>
        <pc:sldMkLst>
          <pc:docMk/>
          <pc:sldMk cId="3755013739" sldId="346"/>
        </pc:sldMkLst>
      </pc:sldChg>
      <pc:sldChg chg="del">
        <pc:chgData name="Cesar Gamboa" userId="4c0abcc15bdc5c59" providerId="LiveId" clId="{FEA3750E-BF90-437E-A7E7-BE24B964997E}" dt="2022-01-03T21:11:11.612" v="7488" actId="47"/>
        <pc:sldMkLst>
          <pc:docMk/>
          <pc:sldMk cId="534202380" sldId="347"/>
        </pc:sldMkLst>
      </pc:sldChg>
      <pc:sldChg chg="del">
        <pc:chgData name="Cesar Gamboa" userId="4c0abcc15bdc5c59" providerId="LiveId" clId="{FEA3750E-BF90-437E-A7E7-BE24B964997E}" dt="2022-01-03T21:11:18.530" v="7489" actId="47"/>
        <pc:sldMkLst>
          <pc:docMk/>
          <pc:sldMk cId="3124470129" sldId="348"/>
        </pc:sldMkLst>
      </pc:sldChg>
      <pc:sldChg chg="del">
        <pc:chgData name="Cesar Gamboa" userId="4c0abcc15bdc5c59" providerId="LiveId" clId="{FEA3750E-BF90-437E-A7E7-BE24B964997E}" dt="2022-01-03T21:11:21.455" v="7490" actId="47"/>
        <pc:sldMkLst>
          <pc:docMk/>
          <pc:sldMk cId="4223306194" sldId="349"/>
        </pc:sldMkLst>
      </pc:sldChg>
      <pc:sldChg chg="del">
        <pc:chgData name="Cesar Gamboa" userId="4c0abcc15bdc5c59" providerId="LiveId" clId="{FEA3750E-BF90-437E-A7E7-BE24B964997E}" dt="2022-01-03T21:11:22.069" v="7491" actId="47"/>
        <pc:sldMkLst>
          <pc:docMk/>
          <pc:sldMk cId="3959382830" sldId="350"/>
        </pc:sldMkLst>
      </pc:sldChg>
      <pc:sldChg chg="del">
        <pc:chgData name="Cesar Gamboa" userId="4c0abcc15bdc5c59" providerId="LiveId" clId="{FEA3750E-BF90-437E-A7E7-BE24B964997E}" dt="2022-01-03T21:11:25.454" v="7492" actId="47"/>
        <pc:sldMkLst>
          <pc:docMk/>
          <pc:sldMk cId="301412870" sldId="352"/>
        </pc:sldMkLst>
      </pc:sldChg>
      <pc:sldChg chg="del">
        <pc:chgData name="Cesar Gamboa" userId="4c0abcc15bdc5c59" providerId="LiveId" clId="{FEA3750E-BF90-437E-A7E7-BE24B964997E}" dt="2022-01-03T21:11:26.095" v="7493" actId="47"/>
        <pc:sldMkLst>
          <pc:docMk/>
          <pc:sldMk cId="3549505784" sldId="353"/>
        </pc:sldMkLst>
      </pc:sldChg>
      <pc:sldChg chg="del">
        <pc:chgData name="Cesar Gamboa" userId="4c0abcc15bdc5c59" providerId="LiveId" clId="{FEA3750E-BF90-437E-A7E7-BE24B964997E}" dt="2022-01-03T21:11:26.607" v="7494" actId="47"/>
        <pc:sldMkLst>
          <pc:docMk/>
          <pc:sldMk cId="3680084786" sldId="354"/>
        </pc:sldMkLst>
      </pc:sldChg>
      <pc:sldChg chg="del">
        <pc:chgData name="Cesar Gamboa" userId="4c0abcc15bdc5c59" providerId="LiveId" clId="{FEA3750E-BF90-437E-A7E7-BE24B964997E}" dt="2022-01-03T21:11:27.330" v="7495" actId="47"/>
        <pc:sldMkLst>
          <pc:docMk/>
          <pc:sldMk cId="3351154365" sldId="355"/>
        </pc:sldMkLst>
      </pc:sldChg>
      <pc:sldChg chg="del">
        <pc:chgData name="Cesar Gamboa" userId="4c0abcc15bdc5c59" providerId="LiveId" clId="{FEA3750E-BF90-437E-A7E7-BE24B964997E}" dt="2022-01-03T21:11:28.072" v="7496" actId="47"/>
        <pc:sldMkLst>
          <pc:docMk/>
          <pc:sldMk cId="2298435397" sldId="356"/>
        </pc:sldMkLst>
      </pc:sldChg>
      <pc:sldChg chg="del">
        <pc:chgData name="Cesar Gamboa" userId="4c0abcc15bdc5c59" providerId="LiveId" clId="{FEA3750E-BF90-437E-A7E7-BE24B964997E}" dt="2022-01-03T21:11:28.985" v="7497" actId="47"/>
        <pc:sldMkLst>
          <pc:docMk/>
          <pc:sldMk cId="1217723986" sldId="357"/>
        </pc:sldMkLst>
      </pc:sldChg>
      <pc:sldChg chg="del">
        <pc:chgData name="Cesar Gamboa" userId="4c0abcc15bdc5c59" providerId="LiveId" clId="{FEA3750E-BF90-437E-A7E7-BE24B964997E}" dt="2022-01-03T21:11:30.679" v="7498" actId="47"/>
        <pc:sldMkLst>
          <pc:docMk/>
          <pc:sldMk cId="4069481280" sldId="358"/>
        </pc:sldMkLst>
      </pc:sldChg>
      <pc:sldChg chg="del">
        <pc:chgData name="Cesar Gamboa" userId="4c0abcc15bdc5c59" providerId="LiveId" clId="{FEA3750E-BF90-437E-A7E7-BE24B964997E}" dt="2022-01-03T21:11:31.489" v="7499" actId="47"/>
        <pc:sldMkLst>
          <pc:docMk/>
          <pc:sldMk cId="3304869617" sldId="359"/>
        </pc:sldMkLst>
      </pc:sldChg>
      <pc:sldChg chg="del">
        <pc:chgData name="Cesar Gamboa" userId="4c0abcc15bdc5c59" providerId="LiveId" clId="{FEA3750E-BF90-437E-A7E7-BE24B964997E}" dt="2022-01-03T21:11:32.468" v="7500" actId="47"/>
        <pc:sldMkLst>
          <pc:docMk/>
          <pc:sldMk cId="1282167210" sldId="360"/>
        </pc:sldMkLst>
      </pc:sldChg>
      <pc:sldChg chg="modNotesTx">
        <pc:chgData name="Cesar Gamboa" userId="4c0abcc15bdc5c59" providerId="LiveId" clId="{FEA3750E-BF90-437E-A7E7-BE24B964997E}" dt="2022-01-03T21:12:56.703" v="7506" actId="20577"/>
        <pc:sldMkLst>
          <pc:docMk/>
          <pc:sldMk cId="3830245674" sldId="361"/>
        </pc:sldMkLst>
      </pc:sldChg>
      <pc:sldChg chg="addSp delSp modSp mod">
        <pc:chgData name="Cesar Gamboa" userId="4c0abcc15bdc5c59" providerId="LiveId" clId="{FEA3750E-BF90-437E-A7E7-BE24B964997E}" dt="2022-01-03T21:14:36.544" v="7514" actId="14100"/>
        <pc:sldMkLst>
          <pc:docMk/>
          <pc:sldMk cId="1700264957" sldId="365"/>
        </pc:sldMkLst>
        <pc:graphicFrameChg chg="del">
          <ac:chgData name="Cesar Gamboa" userId="4c0abcc15bdc5c59" providerId="LiveId" clId="{FEA3750E-BF90-437E-A7E7-BE24B964997E}" dt="2022-01-03T21:14:16.304" v="7507" actId="478"/>
          <ac:graphicFrameMkLst>
            <pc:docMk/>
            <pc:sldMk cId="1700264957" sldId="365"/>
            <ac:graphicFrameMk id="10" creationId="{9D3684FF-B1DE-4A14-90A9-40C3C802C818}"/>
          </ac:graphicFrameMkLst>
        </pc:graphicFrameChg>
        <pc:picChg chg="add mod">
          <ac:chgData name="Cesar Gamboa" userId="4c0abcc15bdc5c59" providerId="LiveId" clId="{FEA3750E-BF90-437E-A7E7-BE24B964997E}" dt="2022-01-03T21:14:36.544" v="7514" actId="14100"/>
          <ac:picMkLst>
            <pc:docMk/>
            <pc:sldMk cId="1700264957" sldId="365"/>
            <ac:picMk id="4" creationId="{AF51AE84-977E-4DBE-845F-B148795774BA}"/>
          </ac:picMkLst>
        </pc:picChg>
      </pc:sldChg>
      <pc:sldChg chg="del">
        <pc:chgData name="Cesar Gamboa" userId="4c0abcc15bdc5c59" providerId="LiveId" clId="{FEA3750E-BF90-437E-A7E7-BE24B964997E}" dt="2022-01-03T21:16:37.333" v="7522" actId="47"/>
        <pc:sldMkLst>
          <pc:docMk/>
          <pc:sldMk cId="3882605233" sldId="366"/>
        </pc:sldMkLst>
      </pc:sldChg>
      <pc:sldChg chg="del">
        <pc:chgData name="Cesar Gamboa" userId="4c0abcc15bdc5c59" providerId="LiveId" clId="{FEA3750E-BF90-437E-A7E7-BE24B964997E}" dt="2022-01-03T21:16:38.948" v="7523" actId="47"/>
        <pc:sldMkLst>
          <pc:docMk/>
          <pc:sldMk cId="985447974" sldId="367"/>
        </pc:sldMkLst>
      </pc:sldChg>
      <pc:sldChg chg="del">
        <pc:chgData name="Cesar Gamboa" userId="4c0abcc15bdc5c59" providerId="LiveId" clId="{FEA3750E-BF90-437E-A7E7-BE24B964997E}" dt="2022-01-03T21:16:41.403" v="7524" actId="47"/>
        <pc:sldMkLst>
          <pc:docMk/>
          <pc:sldMk cId="3849164628" sldId="368"/>
        </pc:sldMkLst>
      </pc:sldChg>
      <pc:sldChg chg="del modNotesTx">
        <pc:chgData name="Cesar Gamboa" userId="4c0abcc15bdc5c59" providerId="LiveId" clId="{FEA3750E-BF90-437E-A7E7-BE24B964997E}" dt="2022-01-04T21:21:49.129" v="8766" actId="20577"/>
        <pc:sldMkLst>
          <pc:docMk/>
          <pc:sldMk cId="1770122105" sldId="369"/>
        </pc:sldMkLst>
      </pc:sldChg>
      <pc:sldChg chg="delSp modSp mod delAnim modAnim">
        <pc:chgData name="Cesar Gamboa" userId="4c0abcc15bdc5c59" providerId="LiveId" clId="{FEA3750E-BF90-437E-A7E7-BE24B964997E}" dt="2022-01-04T20:54:44.079" v="8217"/>
        <pc:sldMkLst>
          <pc:docMk/>
          <pc:sldMk cId="1825786984" sldId="370"/>
        </pc:sldMkLst>
        <pc:spChg chg="mod">
          <ac:chgData name="Cesar Gamboa" userId="4c0abcc15bdc5c59" providerId="LiveId" clId="{FEA3750E-BF90-437E-A7E7-BE24B964997E}" dt="2022-01-04T02:18:12.312" v="7803" actId="1076"/>
          <ac:spMkLst>
            <pc:docMk/>
            <pc:sldMk cId="1825786984" sldId="370"/>
            <ac:spMk id="8" creationId="{8B3C1FDD-B16D-417A-B68F-57766AD8F524}"/>
          </ac:spMkLst>
        </pc:spChg>
        <pc:picChg chg="del">
          <ac:chgData name="Cesar Gamboa" userId="4c0abcc15bdc5c59" providerId="LiveId" clId="{FEA3750E-BF90-437E-A7E7-BE24B964997E}" dt="2022-01-04T02:18:05.003" v="7802" actId="478"/>
          <ac:picMkLst>
            <pc:docMk/>
            <pc:sldMk cId="1825786984" sldId="370"/>
            <ac:picMk id="9" creationId="{183AB7E1-8650-46F9-BC19-2333D194D079}"/>
          </ac:picMkLst>
        </pc:picChg>
      </pc:sldChg>
      <pc:sldChg chg="modSp mod">
        <pc:chgData name="Cesar Gamboa" userId="4c0abcc15bdc5c59" providerId="LiveId" clId="{FEA3750E-BF90-437E-A7E7-BE24B964997E}" dt="2022-01-04T20:55:20.334" v="8219" actId="20577"/>
        <pc:sldMkLst>
          <pc:docMk/>
          <pc:sldMk cId="3824418015" sldId="372"/>
        </pc:sldMkLst>
        <pc:spChg chg="mod">
          <ac:chgData name="Cesar Gamboa" userId="4c0abcc15bdc5c59" providerId="LiveId" clId="{FEA3750E-BF90-437E-A7E7-BE24B964997E}" dt="2022-01-04T20:55:20.334" v="8219" actId="20577"/>
          <ac:spMkLst>
            <pc:docMk/>
            <pc:sldMk cId="3824418015" sldId="372"/>
            <ac:spMk id="3" creationId="{DA019A2A-640A-4285-BA5E-7A47E95D04EC}"/>
          </ac:spMkLst>
        </pc:spChg>
      </pc:sldChg>
      <pc:sldChg chg="modSp mod">
        <pc:chgData name="Cesar Gamboa" userId="4c0abcc15bdc5c59" providerId="LiveId" clId="{FEA3750E-BF90-437E-A7E7-BE24B964997E}" dt="2022-01-04T20:57:47.795" v="8221" actId="20577"/>
        <pc:sldMkLst>
          <pc:docMk/>
          <pc:sldMk cId="1376408962" sldId="373"/>
        </pc:sldMkLst>
        <pc:spChg chg="mod">
          <ac:chgData name="Cesar Gamboa" userId="4c0abcc15bdc5c59" providerId="LiveId" clId="{FEA3750E-BF90-437E-A7E7-BE24B964997E}" dt="2022-01-04T20:57:47.795" v="8221" actId="20577"/>
          <ac:spMkLst>
            <pc:docMk/>
            <pc:sldMk cId="1376408962" sldId="373"/>
            <ac:spMk id="3" creationId="{DA019A2A-640A-4285-BA5E-7A47E95D04EC}"/>
          </ac:spMkLst>
        </pc:spChg>
      </pc:sldChg>
      <pc:sldChg chg="modNotesTx">
        <pc:chgData name="Cesar Gamboa" userId="4c0abcc15bdc5c59" providerId="LiveId" clId="{FEA3750E-BF90-437E-A7E7-BE24B964997E}" dt="2022-01-04T21:03:34.209" v="8530" actId="20577"/>
        <pc:sldMkLst>
          <pc:docMk/>
          <pc:sldMk cId="3189617855" sldId="374"/>
        </pc:sldMkLst>
      </pc:sldChg>
      <pc:sldChg chg="modSp mod">
        <pc:chgData name="Cesar Gamboa" userId="4c0abcc15bdc5c59" providerId="LiveId" clId="{FEA3750E-BF90-437E-A7E7-BE24B964997E}" dt="2022-01-04T21:00:02.750" v="8223" actId="20577"/>
        <pc:sldMkLst>
          <pc:docMk/>
          <pc:sldMk cId="586600983" sldId="376"/>
        </pc:sldMkLst>
        <pc:spChg chg="mod">
          <ac:chgData name="Cesar Gamboa" userId="4c0abcc15bdc5c59" providerId="LiveId" clId="{FEA3750E-BF90-437E-A7E7-BE24B964997E}" dt="2022-01-04T21:00:02.750" v="8223" actId="20577"/>
          <ac:spMkLst>
            <pc:docMk/>
            <pc:sldMk cId="586600983" sldId="376"/>
            <ac:spMk id="3" creationId="{DA019A2A-640A-4285-BA5E-7A47E95D04EC}"/>
          </ac:spMkLst>
        </pc:spChg>
      </pc:sldChg>
      <pc:sldChg chg="del">
        <pc:chgData name="Cesar Gamboa" userId="4c0abcc15bdc5c59" providerId="LiveId" clId="{FEA3750E-BF90-437E-A7E7-BE24B964997E}" dt="2022-01-03T21:19:36.498" v="7534" actId="47"/>
        <pc:sldMkLst>
          <pc:docMk/>
          <pc:sldMk cId="704063588" sldId="377"/>
        </pc:sldMkLst>
      </pc:sldChg>
      <pc:sldChg chg="del">
        <pc:chgData name="Cesar Gamboa" userId="4c0abcc15bdc5c59" providerId="LiveId" clId="{FEA3750E-BF90-437E-A7E7-BE24B964997E}" dt="2022-01-03T21:19:37.051" v="7535" actId="47"/>
        <pc:sldMkLst>
          <pc:docMk/>
          <pc:sldMk cId="3846613019" sldId="378"/>
        </pc:sldMkLst>
      </pc:sldChg>
      <pc:sldChg chg="del">
        <pc:chgData name="Cesar Gamboa" userId="4c0abcc15bdc5c59" providerId="LiveId" clId="{FEA3750E-BF90-437E-A7E7-BE24B964997E}" dt="2022-01-03T21:19:37.672" v="7536" actId="47"/>
        <pc:sldMkLst>
          <pc:docMk/>
          <pc:sldMk cId="1772305818" sldId="379"/>
        </pc:sldMkLst>
      </pc:sldChg>
      <pc:sldChg chg="del modAnim">
        <pc:chgData name="Cesar Gamboa" userId="4c0abcc15bdc5c59" providerId="LiveId" clId="{FEA3750E-BF90-437E-A7E7-BE24B964997E}" dt="2022-01-04T21:29:13.789" v="8898"/>
        <pc:sldMkLst>
          <pc:docMk/>
          <pc:sldMk cId="3570123780" sldId="380"/>
        </pc:sldMkLst>
      </pc:sldChg>
      <pc:sldChg chg="del">
        <pc:chgData name="Cesar Gamboa" userId="4c0abcc15bdc5c59" providerId="LiveId" clId="{FEA3750E-BF90-437E-A7E7-BE24B964997E}" dt="2022-01-03T21:19:38.626" v="7538" actId="47"/>
        <pc:sldMkLst>
          <pc:docMk/>
          <pc:sldMk cId="642345601" sldId="381"/>
        </pc:sldMkLst>
      </pc:sldChg>
      <pc:sldChg chg="del">
        <pc:chgData name="Cesar Gamboa" userId="4c0abcc15bdc5c59" providerId="LiveId" clId="{FEA3750E-BF90-437E-A7E7-BE24B964997E}" dt="2022-01-03T21:19:39.102" v="7539" actId="47"/>
        <pc:sldMkLst>
          <pc:docMk/>
          <pc:sldMk cId="2494599154" sldId="382"/>
        </pc:sldMkLst>
      </pc:sldChg>
      <pc:sldChg chg="del">
        <pc:chgData name="Cesar Gamboa" userId="4c0abcc15bdc5c59" providerId="LiveId" clId="{FEA3750E-BF90-437E-A7E7-BE24B964997E}" dt="2022-01-03T21:19:39.594" v="7540" actId="47"/>
        <pc:sldMkLst>
          <pc:docMk/>
          <pc:sldMk cId="926741398" sldId="383"/>
        </pc:sldMkLst>
      </pc:sldChg>
      <pc:sldChg chg="del">
        <pc:chgData name="Cesar Gamboa" userId="4c0abcc15bdc5c59" providerId="LiveId" clId="{FEA3750E-BF90-437E-A7E7-BE24B964997E}" dt="2022-01-03T21:19:40.337" v="7541" actId="47"/>
        <pc:sldMkLst>
          <pc:docMk/>
          <pc:sldMk cId="3186176583" sldId="384"/>
        </pc:sldMkLst>
      </pc:sldChg>
      <pc:sldChg chg="modAnim">
        <pc:chgData name="Cesar Gamboa" userId="4c0abcc15bdc5c59" providerId="LiveId" clId="{FEA3750E-BF90-437E-A7E7-BE24B964997E}" dt="2022-01-04T21:06:01.090" v="8533"/>
        <pc:sldMkLst>
          <pc:docMk/>
          <pc:sldMk cId="1975039" sldId="385"/>
        </pc:sldMkLst>
      </pc:sldChg>
      <pc:sldChg chg="del">
        <pc:chgData name="Cesar Gamboa" userId="4c0abcc15bdc5c59" providerId="LiveId" clId="{FEA3750E-BF90-437E-A7E7-BE24B964997E}" dt="2022-01-03T21:19:41.365" v="7542" actId="47"/>
        <pc:sldMkLst>
          <pc:docMk/>
          <pc:sldMk cId="3624358234" sldId="385"/>
        </pc:sldMkLst>
      </pc:sldChg>
      <pc:sldChg chg="del">
        <pc:chgData name="Cesar Gamboa" userId="4c0abcc15bdc5c59" providerId="LiveId" clId="{FEA3750E-BF90-437E-A7E7-BE24B964997E}" dt="2022-01-03T21:19:42.345" v="7544" actId="47"/>
        <pc:sldMkLst>
          <pc:docMk/>
          <pc:sldMk cId="953125147" sldId="386"/>
        </pc:sldMkLst>
      </pc:sldChg>
      <pc:sldChg chg="modNotesTx">
        <pc:chgData name="Cesar Gamboa" userId="4c0abcc15bdc5c59" providerId="LiveId" clId="{FEA3750E-BF90-437E-A7E7-BE24B964997E}" dt="2022-01-04T21:12:19.717" v="8542" actId="20577"/>
        <pc:sldMkLst>
          <pc:docMk/>
          <pc:sldMk cId="15767353" sldId="387"/>
        </pc:sldMkLst>
      </pc:sldChg>
      <pc:sldChg chg="del">
        <pc:chgData name="Cesar Gamboa" userId="4c0abcc15bdc5c59" providerId="LiveId" clId="{FEA3750E-BF90-437E-A7E7-BE24B964997E}" dt="2022-01-03T21:19:43.065" v="7545" actId="47"/>
        <pc:sldMkLst>
          <pc:docMk/>
          <pc:sldMk cId="853751385" sldId="387"/>
        </pc:sldMkLst>
      </pc:sldChg>
      <pc:sldChg chg="modNotesTx">
        <pc:chgData name="Cesar Gamboa" userId="4c0abcc15bdc5c59" providerId="LiveId" clId="{FEA3750E-BF90-437E-A7E7-BE24B964997E}" dt="2022-01-04T21:15:04.892" v="8702" actId="20577"/>
        <pc:sldMkLst>
          <pc:docMk/>
          <pc:sldMk cId="2435785290" sldId="388"/>
        </pc:sldMkLst>
      </pc:sldChg>
      <pc:sldChg chg="del">
        <pc:chgData name="Cesar Gamboa" userId="4c0abcc15bdc5c59" providerId="LiveId" clId="{FEA3750E-BF90-437E-A7E7-BE24B964997E}" dt="2022-01-03T21:19:43.849" v="7546" actId="47"/>
        <pc:sldMkLst>
          <pc:docMk/>
          <pc:sldMk cId="3426031434" sldId="388"/>
        </pc:sldMkLst>
      </pc:sldChg>
      <pc:sldChg chg="del">
        <pc:chgData name="Cesar Gamboa" userId="4c0abcc15bdc5c59" providerId="LiveId" clId="{FEA3750E-BF90-437E-A7E7-BE24B964997E}" dt="2022-01-03T21:19:41.990" v="7543" actId="47"/>
        <pc:sldMkLst>
          <pc:docMk/>
          <pc:sldMk cId="1125599407" sldId="389"/>
        </pc:sldMkLst>
      </pc:sldChg>
      <pc:sldChg chg="modAnim">
        <pc:chgData name="Cesar Gamboa" userId="4c0abcc15bdc5c59" providerId="LiveId" clId="{FEA3750E-BF90-437E-A7E7-BE24B964997E}" dt="2022-01-04T21:16:33.579" v="8703"/>
        <pc:sldMkLst>
          <pc:docMk/>
          <pc:sldMk cId="3229626693" sldId="390"/>
        </pc:sldMkLst>
      </pc:sldChg>
      <pc:sldChg chg="del">
        <pc:chgData name="Cesar Gamboa" userId="4c0abcc15bdc5c59" providerId="LiveId" clId="{FEA3750E-BF90-437E-A7E7-BE24B964997E}" dt="2022-01-03T21:19:44.349" v="7547" actId="47"/>
        <pc:sldMkLst>
          <pc:docMk/>
          <pc:sldMk cId="3591855885" sldId="390"/>
        </pc:sldMkLst>
      </pc:sldChg>
      <pc:sldChg chg="del">
        <pc:chgData name="Cesar Gamboa" userId="4c0abcc15bdc5c59" providerId="LiveId" clId="{FEA3750E-BF90-437E-A7E7-BE24B964997E}" dt="2022-01-03T21:19:44.897" v="7548" actId="47"/>
        <pc:sldMkLst>
          <pc:docMk/>
          <pc:sldMk cId="1501848536" sldId="391"/>
        </pc:sldMkLst>
      </pc:sldChg>
      <pc:sldChg chg="del">
        <pc:chgData name="Cesar Gamboa" userId="4c0abcc15bdc5c59" providerId="LiveId" clId="{FEA3750E-BF90-437E-A7E7-BE24B964997E}" dt="2022-01-03T21:19:45.380" v="7549" actId="47"/>
        <pc:sldMkLst>
          <pc:docMk/>
          <pc:sldMk cId="292481521" sldId="392"/>
        </pc:sldMkLst>
      </pc:sldChg>
      <pc:sldChg chg="del">
        <pc:chgData name="Cesar Gamboa" userId="4c0abcc15bdc5c59" providerId="LiveId" clId="{FEA3750E-BF90-437E-A7E7-BE24B964997E}" dt="2022-01-03T21:19:46.014" v="7550" actId="47"/>
        <pc:sldMkLst>
          <pc:docMk/>
          <pc:sldMk cId="3550286906" sldId="393"/>
        </pc:sldMkLst>
      </pc:sldChg>
      <pc:sldChg chg="del">
        <pc:chgData name="Cesar Gamboa" userId="4c0abcc15bdc5c59" providerId="LiveId" clId="{FEA3750E-BF90-437E-A7E7-BE24B964997E}" dt="2022-01-03T21:19:46.552" v="7551" actId="47"/>
        <pc:sldMkLst>
          <pc:docMk/>
          <pc:sldMk cId="2718251518" sldId="394"/>
        </pc:sldMkLst>
      </pc:sldChg>
      <pc:sldChg chg="del">
        <pc:chgData name="Cesar Gamboa" userId="4c0abcc15bdc5c59" providerId="LiveId" clId="{FEA3750E-BF90-437E-A7E7-BE24B964997E}" dt="2022-01-03T21:19:46.866" v="7552" actId="47"/>
        <pc:sldMkLst>
          <pc:docMk/>
          <pc:sldMk cId="1454178534" sldId="395"/>
        </pc:sldMkLst>
      </pc:sldChg>
      <pc:sldChg chg="del">
        <pc:chgData name="Cesar Gamboa" userId="4c0abcc15bdc5c59" providerId="LiveId" clId="{FEA3750E-BF90-437E-A7E7-BE24B964997E}" dt="2022-01-03T21:19:47.360" v="7553" actId="47"/>
        <pc:sldMkLst>
          <pc:docMk/>
          <pc:sldMk cId="1727369848" sldId="396"/>
        </pc:sldMkLst>
      </pc:sldChg>
      <pc:sldChg chg="modSp mod modAnim">
        <pc:chgData name="Cesar Gamboa" userId="4c0abcc15bdc5c59" providerId="LiveId" clId="{FEA3750E-BF90-437E-A7E7-BE24B964997E}" dt="2022-01-04T21:19:24.111" v="8708" actId="208"/>
        <pc:sldMkLst>
          <pc:docMk/>
          <pc:sldMk cId="4235251654" sldId="396"/>
        </pc:sldMkLst>
        <pc:spChg chg="mod">
          <ac:chgData name="Cesar Gamboa" userId="4c0abcc15bdc5c59" providerId="LiveId" clId="{FEA3750E-BF90-437E-A7E7-BE24B964997E}" dt="2022-01-04T21:19:24.111" v="8708" actId="208"/>
          <ac:spMkLst>
            <pc:docMk/>
            <pc:sldMk cId="4235251654" sldId="396"/>
            <ac:spMk id="10" creationId="{5E0EEB87-AA62-4353-B6EB-54CB2B5FECAF}"/>
          </ac:spMkLst>
        </pc:spChg>
        <pc:spChg chg="mod">
          <ac:chgData name="Cesar Gamboa" userId="4c0abcc15bdc5c59" providerId="LiveId" clId="{FEA3750E-BF90-437E-A7E7-BE24B964997E}" dt="2022-01-04T21:19:13.072" v="8707" actId="207"/>
          <ac:spMkLst>
            <pc:docMk/>
            <pc:sldMk cId="4235251654" sldId="396"/>
            <ac:spMk id="11" creationId="{19FF4473-9CF7-4C4D-8CBC-0F2B66A9C635}"/>
          </ac:spMkLst>
        </pc:spChg>
      </pc:sldChg>
      <pc:sldChg chg="del">
        <pc:chgData name="Cesar Gamboa" userId="4c0abcc15bdc5c59" providerId="LiveId" clId="{FEA3750E-BF90-437E-A7E7-BE24B964997E}" dt="2022-01-03T21:19:47.850" v="7554" actId="47"/>
        <pc:sldMkLst>
          <pc:docMk/>
          <pc:sldMk cId="506583480" sldId="397"/>
        </pc:sldMkLst>
      </pc:sldChg>
      <pc:sldChg chg="del">
        <pc:chgData name="Cesar Gamboa" userId="4c0abcc15bdc5c59" providerId="LiveId" clId="{FEA3750E-BF90-437E-A7E7-BE24B964997E}" dt="2022-01-03T21:19:48.352" v="7555" actId="47"/>
        <pc:sldMkLst>
          <pc:docMk/>
          <pc:sldMk cId="3297963778" sldId="398"/>
        </pc:sldMkLst>
      </pc:sldChg>
      <pc:sldChg chg="del">
        <pc:chgData name="Cesar Gamboa" userId="4c0abcc15bdc5c59" providerId="LiveId" clId="{FEA3750E-BF90-437E-A7E7-BE24B964997E}" dt="2022-01-03T21:19:48.863" v="7556" actId="47"/>
        <pc:sldMkLst>
          <pc:docMk/>
          <pc:sldMk cId="2273446702" sldId="399"/>
        </pc:sldMkLst>
      </pc:sldChg>
      <pc:sldChg chg="del modNotesTx">
        <pc:chgData name="Cesar Gamboa" userId="4c0abcc15bdc5c59" providerId="LiveId" clId="{FEA3750E-BF90-437E-A7E7-BE24B964997E}" dt="2022-01-04T21:34:34.019" v="8907" actId="20577"/>
        <pc:sldMkLst>
          <pc:docMk/>
          <pc:sldMk cId="2242618073" sldId="400"/>
        </pc:sldMkLst>
      </pc:sldChg>
      <pc:sldChg chg="del">
        <pc:chgData name="Cesar Gamboa" userId="4c0abcc15bdc5c59" providerId="LiveId" clId="{FEA3750E-BF90-437E-A7E7-BE24B964997E}" dt="2022-01-03T21:19:50.417" v="7558" actId="47"/>
        <pc:sldMkLst>
          <pc:docMk/>
          <pc:sldMk cId="2752692372" sldId="401"/>
        </pc:sldMkLst>
      </pc:sldChg>
      <pc:sldChg chg="del">
        <pc:chgData name="Cesar Gamboa" userId="4c0abcc15bdc5c59" providerId="LiveId" clId="{FEA3750E-BF90-437E-A7E7-BE24B964997E}" dt="2022-01-03T21:19:50.962" v="7559" actId="47"/>
        <pc:sldMkLst>
          <pc:docMk/>
          <pc:sldMk cId="3310355216" sldId="402"/>
        </pc:sldMkLst>
      </pc:sldChg>
      <pc:sldChg chg="modSp del mod">
        <pc:chgData name="Cesar Gamboa" userId="4c0abcc15bdc5c59" providerId="LiveId" clId="{FEA3750E-BF90-437E-A7E7-BE24B964997E}" dt="2022-01-04T21:36:10.684" v="8909" actId="20577"/>
        <pc:sldMkLst>
          <pc:docMk/>
          <pc:sldMk cId="77045447" sldId="403"/>
        </pc:sldMkLst>
        <pc:spChg chg="mod">
          <ac:chgData name="Cesar Gamboa" userId="4c0abcc15bdc5c59" providerId="LiveId" clId="{FEA3750E-BF90-437E-A7E7-BE24B964997E}" dt="2022-01-04T21:36:10.684" v="8909" actId="20577"/>
          <ac:spMkLst>
            <pc:docMk/>
            <pc:sldMk cId="77045447" sldId="403"/>
            <ac:spMk id="3" creationId="{DA019A2A-640A-4285-BA5E-7A47E95D04EC}"/>
          </ac:spMkLst>
        </pc:spChg>
      </pc:sldChg>
      <pc:sldChg chg="modSp del mod">
        <pc:chgData name="Cesar Gamboa" userId="4c0abcc15bdc5c59" providerId="LiveId" clId="{FEA3750E-BF90-437E-A7E7-BE24B964997E}" dt="2022-01-04T21:36:48.284" v="8912" actId="20577"/>
        <pc:sldMkLst>
          <pc:docMk/>
          <pc:sldMk cId="718121716" sldId="404"/>
        </pc:sldMkLst>
        <pc:spChg chg="mod">
          <ac:chgData name="Cesar Gamboa" userId="4c0abcc15bdc5c59" providerId="LiveId" clId="{FEA3750E-BF90-437E-A7E7-BE24B964997E}" dt="2022-01-04T21:36:48.284" v="8912" actId="20577"/>
          <ac:spMkLst>
            <pc:docMk/>
            <pc:sldMk cId="718121716" sldId="404"/>
            <ac:spMk id="3" creationId="{DA019A2A-640A-4285-BA5E-7A47E95D04EC}"/>
          </ac:spMkLst>
        </pc:spChg>
      </pc:sldChg>
      <pc:sldChg chg="modSp del mod">
        <pc:chgData name="Cesar Gamboa" userId="4c0abcc15bdc5c59" providerId="LiveId" clId="{FEA3750E-BF90-437E-A7E7-BE24B964997E}" dt="2022-01-04T21:41:39.215" v="8915" actId="20577"/>
        <pc:sldMkLst>
          <pc:docMk/>
          <pc:sldMk cId="2699225485" sldId="405"/>
        </pc:sldMkLst>
        <pc:spChg chg="mod">
          <ac:chgData name="Cesar Gamboa" userId="4c0abcc15bdc5c59" providerId="LiveId" clId="{FEA3750E-BF90-437E-A7E7-BE24B964997E}" dt="2022-01-04T21:41:39.215" v="8915" actId="20577"/>
          <ac:spMkLst>
            <pc:docMk/>
            <pc:sldMk cId="2699225485" sldId="405"/>
            <ac:spMk id="3" creationId="{DA019A2A-640A-4285-BA5E-7A47E95D04EC}"/>
          </ac:spMkLst>
        </pc:spChg>
      </pc:sldChg>
      <pc:sldChg chg="modSp del mod">
        <pc:chgData name="Cesar Gamboa" userId="4c0abcc15bdc5c59" providerId="LiveId" clId="{FEA3750E-BF90-437E-A7E7-BE24B964997E}" dt="2022-01-14T15:45:54.540" v="9027" actId="2696"/>
        <pc:sldMkLst>
          <pc:docMk/>
          <pc:sldMk cId="1557980300" sldId="406"/>
        </pc:sldMkLst>
        <pc:spChg chg="mod">
          <ac:chgData name="Cesar Gamboa" userId="4c0abcc15bdc5c59" providerId="LiveId" clId="{FEA3750E-BF90-437E-A7E7-BE24B964997E}" dt="2022-01-04T21:41:44.478" v="8917" actId="20577"/>
          <ac:spMkLst>
            <pc:docMk/>
            <pc:sldMk cId="1557980300" sldId="406"/>
            <ac:spMk id="3" creationId="{DA019A2A-640A-4285-BA5E-7A47E95D04EC}"/>
          </ac:spMkLst>
        </pc:spChg>
      </pc:sldChg>
      <pc:sldChg chg="del">
        <pc:chgData name="Cesar Gamboa" userId="4c0abcc15bdc5c59" providerId="LiveId" clId="{FEA3750E-BF90-437E-A7E7-BE24B964997E}" dt="2022-01-03T21:19:53.693" v="7564" actId="47"/>
        <pc:sldMkLst>
          <pc:docMk/>
          <pc:sldMk cId="164046848" sldId="407"/>
        </pc:sldMkLst>
      </pc:sldChg>
      <pc:sldChg chg="del">
        <pc:chgData name="Cesar Gamboa" userId="4c0abcc15bdc5c59" providerId="LiveId" clId="{FEA3750E-BF90-437E-A7E7-BE24B964997E}" dt="2022-01-03T21:19:54.397" v="7565" actId="47"/>
        <pc:sldMkLst>
          <pc:docMk/>
          <pc:sldMk cId="1593758298" sldId="408"/>
        </pc:sldMkLst>
      </pc:sldChg>
      <pc:sldChg chg="modSp del mod">
        <pc:chgData name="Cesar Gamboa" userId="4c0abcc15bdc5c59" providerId="LiveId" clId="{FEA3750E-BF90-437E-A7E7-BE24B964997E}" dt="2022-01-04T21:42:53.795" v="8919" actId="20577"/>
        <pc:sldMkLst>
          <pc:docMk/>
          <pc:sldMk cId="907286312" sldId="409"/>
        </pc:sldMkLst>
        <pc:spChg chg="mod">
          <ac:chgData name="Cesar Gamboa" userId="4c0abcc15bdc5c59" providerId="LiveId" clId="{FEA3750E-BF90-437E-A7E7-BE24B964997E}" dt="2022-01-04T21:42:53.795" v="8919" actId="20577"/>
          <ac:spMkLst>
            <pc:docMk/>
            <pc:sldMk cId="907286312" sldId="409"/>
            <ac:spMk id="3" creationId="{DA019A2A-640A-4285-BA5E-7A47E95D04EC}"/>
          </ac:spMkLst>
        </pc:spChg>
      </pc:sldChg>
      <pc:sldChg chg="addSp delSp modSp add mod ord modNotesTx">
        <pc:chgData name="Cesar Gamboa" userId="4c0abcc15bdc5c59" providerId="LiveId" clId="{FEA3750E-BF90-437E-A7E7-BE24B964997E}" dt="2022-01-03T19:10:18.541" v="695" actId="20577"/>
        <pc:sldMkLst>
          <pc:docMk/>
          <pc:sldMk cId="4228591532" sldId="410"/>
        </pc:sldMkLst>
        <pc:spChg chg="mod">
          <ac:chgData name="Cesar Gamboa" userId="4c0abcc15bdc5c59" providerId="LiveId" clId="{FEA3750E-BF90-437E-A7E7-BE24B964997E}" dt="2022-01-03T19:10:06.778" v="694" actId="20577"/>
          <ac:spMkLst>
            <pc:docMk/>
            <pc:sldMk cId="4228591532" sldId="410"/>
            <ac:spMk id="3" creationId="{DA019A2A-640A-4285-BA5E-7A47E95D04EC}"/>
          </ac:spMkLst>
        </pc:spChg>
        <pc:spChg chg="del mod">
          <ac:chgData name="Cesar Gamboa" userId="4c0abcc15bdc5c59" providerId="LiveId" clId="{FEA3750E-BF90-437E-A7E7-BE24B964997E}" dt="2022-01-03T19:08:43.898" v="673" actId="478"/>
          <ac:spMkLst>
            <pc:docMk/>
            <pc:sldMk cId="4228591532" sldId="410"/>
            <ac:spMk id="4" creationId="{FBA1D6E0-6A9C-4ADB-984E-B54DD59C6DF0}"/>
          </ac:spMkLst>
        </pc:spChg>
        <pc:spChg chg="add del mod">
          <ac:chgData name="Cesar Gamboa" userId="4c0abcc15bdc5c59" providerId="LiveId" clId="{FEA3750E-BF90-437E-A7E7-BE24B964997E}" dt="2022-01-03T19:08:45.888" v="674" actId="478"/>
          <ac:spMkLst>
            <pc:docMk/>
            <pc:sldMk cId="4228591532" sldId="410"/>
            <ac:spMk id="7" creationId="{73ECEFD5-0199-4451-96A5-5E0A6F10DC77}"/>
          </ac:spMkLst>
        </pc:spChg>
        <pc:picChg chg="add del mod">
          <ac:chgData name="Cesar Gamboa" userId="4c0abcc15bdc5c59" providerId="LiveId" clId="{FEA3750E-BF90-437E-A7E7-BE24B964997E}" dt="2022-01-03T19:08:47.172" v="675" actId="478"/>
          <ac:picMkLst>
            <pc:docMk/>
            <pc:sldMk cId="4228591532" sldId="410"/>
            <ac:picMk id="1026" creationId="{21B777EB-50D8-4872-9BF0-3E1C3ED232A6}"/>
          </ac:picMkLst>
        </pc:picChg>
        <pc:picChg chg="add mod">
          <ac:chgData name="Cesar Gamboa" userId="4c0abcc15bdc5c59" providerId="LiveId" clId="{FEA3750E-BF90-437E-A7E7-BE24B964997E}" dt="2022-01-03T19:09:58.834" v="680" actId="14100"/>
          <ac:picMkLst>
            <pc:docMk/>
            <pc:sldMk cId="4228591532" sldId="410"/>
            <ac:picMk id="1028" creationId="{18CD32A0-29B5-4863-ADF2-D2DCAB7F5452}"/>
          </ac:picMkLst>
        </pc:picChg>
        <pc:picChg chg="del">
          <ac:chgData name="Cesar Gamboa" userId="4c0abcc15bdc5c59" providerId="LiveId" clId="{FEA3750E-BF90-437E-A7E7-BE24B964997E}" dt="2022-01-03T18:58:15.900" v="175" actId="478"/>
          <ac:picMkLst>
            <pc:docMk/>
            <pc:sldMk cId="4228591532" sldId="410"/>
            <ac:picMk id="2058" creationId="{936ABD32-BD4B-477D-B48B-625FB297DE6C}"/>
          </ac:picMkLst>
        </pc:picChg>
      </pc:sldChg>
      <pc:sldChg chg="add modNotesTx">
        <pc:chgData name="Cesar Gamboa" userId="4c0abcc15bdc5c59" providerId="LiveId" clId="{FEA3750E-BF90-437E-A7E7-BE24B964997E}" dt="2022-01-03T19:43:02.453" v="2494" actId="20577"/>
        <pc:sldMkLst>
          <pc:docMk/>
          <pc:sldMk cId="3770944896" sldId="411"/>
        </pc:sldMkLst>
      </pc:sldChg>
      <pc:sldChg chg="modSp add mod modNotesTx">
        <pc:chgData name="Cesar Gamboa" userId="4c0abcc15bdc5c59" providerId="LiveId" clId="{FEA3750E-BF90-437E-A7E7-BE24B964997E}" dt="2022-01-03T19:51:10.859" v="3613" actId="20577"/>
        <pc:sldMkLst>
          <pc:docMk/>
          <pc:sldMk cId="1675845347" sldId="412"/>
        </pc:sldMkLst>
        <pc:spChg chg="mod">
          <ac:chgData name="Cesar Gamboa" userId="4c0abcc15bdc5c59" providerId="LiveId" clId="{FEA3750E-BF90-437E-A7E7-BE24B964997E}" dt="2022-01-03T19:49:44.934" v="3262" actId="113"/>
          <ac:spMkLst>
            <pc:docMk/>
            <pc:sldMk cId="1675845347" sldId="412"/>
            <ac:spMk id="4" creationId="{FBA1D6E0-6A9C-4ADB-984E-B54DD59C6DF0}"/>
          </ac:spMkLst>
        </pc:spChg>
      </pc:sldChg>
      <pc:sldChg chg="modSp add mod modNotesTx">
        <pc:chgData name="Cesar Gamboa" userId="4c0abcc15bdc5c59" providerId="LiveId" clId="{FEA3750E-BF90-437E-A7E7-BE24B964997E}" dt="2022-01-04T21:55:26.374" v="9026" actId="20577"/>
        <pc:sldMkLst>
          <pc:docMk/>
          <pc:sldMk cId="1819390378" sldId="413"/>
        </pc:sldMkLst>
        <pc:spChg chg="mod">
          <ac:chgData name="Cesar Gamboa" userId="4c0abcc15bdc5c59" providerId="LiveId" clId="{FEA3750E-BF90-437E-A7E7-BE24B964997E}" dt="2022-01-04T21:55:26.374" v="9026" actId="20577"/>
          <ac:spMkLst>
            <pc:docMk/>
            <pc:sldMk cId="1819390378" sldId="413"/>
            <ac:spMk id="4" creationId="{FBA1D6E0-6A9C-4ADB-984E-B54DD59C6DF0}"/>
          </ac:spMkLst>
        </pc:spChg>
      </pc:sldChg>
      <pc:sldChg chg="modSp add mod ord modNotesTx">
        <pc:chgData name="Cesar Gamboa" userId="4c0abcc15bdc5c59" providerId="LiveId" clId="{FEA3750E-BF90-437E-A7E7-BE24B964997E}" dt="2022-01-03T20:37:07.274" v="6017" actId="20577"/>
        <pc:sldMkLst>
          <pc:docMk/>
          <pc:sldMk cId="362518832" sldId="414"/>
        </pc:sldMkLst>
        <pc:spChg chg="mod">
          <ac:chgData name="Cesar Gamboa" userId="4c0abcc15bdc5c59" providerId="LiveId" clId="{FEA3750E-BF90-437E-A7E7-BE24B964997E}" dt="2022-01-03T20:24:33.490" v="4079" actId="20577"/>
          <ac:spMkLst>
            <pc:docMk/>
            <pc:sldMk cId="362518832" sldId="414"/>
            <ac:spMk id="5" creationId="{8AD2E63C-40F7-4CF4-BE57-F002221AABF4}"/>
          </ac:spMkLst>
        </pc:spChg>
        <pc:spChg chg="mod">
          <ac:chgData name="Cesar Gamboa" userId="4c0abcc15bdc5c59" providerId="LiveId" clId="{FEA3750E-BF90-437E-A7E7-BE24B964997E}" dt="2022-01-03T20:29:52.117" v="4601" actId="20577"/>
          <ac:spMkLst>
            <pc:docMk/>
            <pc:sldMk cId="362518832" sldId="414"/>
            <ac:spMk id="6" creationId="{F3317B3A-F74B-4C4D-837E-EF535894307C}"/>
          </ac:spMkLst>
        </pc:spChg>
      </pc:sldChg>
      <pc:sldChg chg="modSp add mod modNotesTx">
        <pc:chgData name="Cesar Gamboa" userId="4c0abcc15bdc5c59" providerId="LiveId" clId="{FEA3750E-BF90-437E-A7E7-BE24B964997E}" dt="2022-01-03T20:43:00.049" v="6082" actId="20577"/>
        <pc:sldMkLst>
          <pc:docMk/>
          <pc:sldMk cId="404545002" sldId="415"/>
        </pc:sldMkLst>
        <pc:spChg chg="mod">
          <ac:chgData name="Cesar Gamboa" userId="4c0abcc15bdc5c59" providerId="LiveId" clId="{FEA3750E-BF90-437E-A7E7-BE24B964997E}" dt="2022-01-03T20:40:15.626" v="6040" actId="20577"/>
          <ac:spMkLst>
            <pc:docMk/>
            <pc:sldMk cId="404545002" sldId="415"/>
            <ac:spMk id="5" creationId="{8AD2E63C-40F7-4CF4-BE57-F002221AABF4}"/>
          </ac:spMkLst>
        </pc:spChg>
        <pc:spChg chg="mod">
          <ac:chgData name="Cesar Gamboa" userId="4c0abcc15bdc5c59" providerId="LiveId" clId="{FEA3750E-BF90-437E-A7E7-BE24B964997E}" dt="2022-01-03T20:41:28.057" v="6050" actId="404"/>
          <ac:spMkLst>
            <pc:docMk/>
            <pc:sldMk cId="404545002" sldId="415"/>
            <ac:spMk id="6" creationId="{F3317B3A-F74B-4C4D-837E-EF535894307C}"/>
          </ac:spMkLst>
        </pc:spChg>
      </pc:sldChg>
      <pc:sldChg chg="modSp add mod modNotesTx">
        <pc:chgData name="Cesar Gamboa" userId="4c0abcc15bdc5c59" providerId="LiveId" clId="{FEA3750E-BF90-437E-A7E7-BE24B964997E}" dt="2022-01-03T20:51:34.992" v="6354" actId="20577"/>
        <pc:sldMkLst>
          <pc:docMk/>
          <pc:sldMk cId="3335286705" sldId="416"/>
        </pc:sldMkLst>
        <pc:spChg chg="mod">
          <ac:chgData name="Cesar Gamboa" userId="4c0abcc15bdc5c59" providerId="LiveId" clId="{FEA3750E-BF90-437E-A7E7-BE24B964997E}" dt="2022-01-03T20:43:42.165" v="6104" actId="20577"/>
          <ac:spMkLst>
            <pc:docMk/>
            <pc:sldMk cId="3335286705" sldId="416"/>
            <ac:spMk id="5" creationId="{8AD2E63C-40F7-4CF4-BE57-F002221AABF4}"/>
          </ac:spMkLst>
        </pc:spChg>
        <pc:spChg chg="mod">
          <ac:chgData name="Cesar Gamboa" userId="4c0abcc15bdc5c59" providerId="LiveId" clId="{FEA3750E-BF90-437E-A7E7-BE24B964997E}" dt="2022-01-03T20:50:23.261" v="6329" actId="20577"/>
          <ac:spMkLst>
            <pc:docMk/>
            <pc:sldMk cId="3335286705" sldId="416"/>
            <ac:spMk id="6" creationId="{F3317B3A-F74B-4C4D-837E-EF535894307C}"/>
          </ac:spMkLst>
        </pc:spChg>
      </pc:sldChg>
      <pc:sldChg chg="modNotesTx">
        <pc:chgData name="Cesar Gamboa" userId="4c0abcc15bdc5c59" providerId="LiveId" clId="{FEA3750E-BF90-437E-A7E7-BE24B964997E}" dt="2022-01-03T20:52:25.453" v="6393" actId="20577"/>
        <pc:sldMkLst>
          <pc:docMk/>
          <pc:sldMk cId="2718335964" sldId="419"/>
        </pc:sldMkLst>
      </pc:sldChg>
      <pc:sldChg chg="modNotesTx">
        <pc:chgData name="Cesar Gamboa" userId="4c0abcc15bdc5c59" providerId="LiveId" clId="{FEA3750E-BF90-437E-A7E7-BE24B964997E}" dt="2022-01-03T20:53:04.737" v="6424" actId="20577"/>
        <pc:sldMkLst>
          <pc:docMk/>
          <pc:sldMk cId="3469754868" sldId="420"/>
        </pc:sldMkLst>
      </pc:sldChg>
      <pc:sldChg chg="modNotesTx">
        <pc:chgData name="Cesar Gamboa" userId="4c0abcc15bdc5c59" providerId="LiveId" clId="{FEA3750E-BF90-437E-A7E7-BE24B964997E}" dt="2022-01-04T20:40:55.163" v="7862" actId="20577"/>
        <pc:sldMkLst>
          <pc:docMk/>
          <pc:sldMk cId="3239821099" sldId="458"/>
        </pc:sldMkLst>
      </pc:sldChg>
      <pc:sldChg chg="modSp mod">
        <pc:chgData name="Cesar Gamboa" userId="4c0abcc15bdc5c59" providerId="LiveId" clId="{FEA3750E-BF90-437E-A7E7-BE24B964997E}" dt="2022-01-03T23:03:04.711" v="7796" actId="20577"/>
        <pc:sldMkLst>
          <pc:docMk/>
          <pc:sldMk cId="609621981" sldId="460"/>
        </pc:sldMkLst>
        <pc:spChg chg="mod">
          <ac:chgData name="Cesar Gamboa" userId="4c0abcc15bdc5c59" providerId="LiveId" clId="{FEA3750E-BF90-437E-A7E7-BE24B964997E}" dt="2022-01-03T23:03:04.711" v="7796" actId="20577"/>
          <ac:spMkLst>
            <pc:docMk/>
            <pc:sldMk cId="609621981" sldId="460"/>
            <ac:spMk id="3" creationId="{DA019A2A-640A-4285-BA5E-7A47E95D04EC}"/>
          </ac:spMkLst>
        </pc:spChg>
      </pc:sldChg>
      <pc:sldChg chg="modSp mod">
        <pc:chgData name="Cesar Gamboa" userId="4c0abcc15bdc5c59" providerId="LiveId" clId="{FEA3750E-BF90-437E-A7E7-BE24B964997E}" dt="2022-01-03T23:03:08.535" v="7800" actId="20577"/>
        <pc:sldMkLst>
          <pc:docMk/>
          <pc:sldMk cId="1702987243" sldId="461"/>
        </pc:sldMkLst>
        <pc:spChg chg="mod">
          <ac:chgData name="Cesar Gamboa" userId="4c0abcc15bdc5c59" providerId="LiveId" clId="{FEA3750E-BF90-437E-A7E7-BE24B964997E}" dt="2022-01-03T23:03:08.535" v="7800" actId="20577"/>
          <ac:spMkLst>
            <pc:docMk/>
            <pc:sldMk cId="1702987243" sldId="461"/>
            <ac:spMk id="3" creationId="{DA019A2A-640A-4285-BA5E-7A47E95D04EC}"/>
          </ac:spMkLst>
        </pc:spChg>
      </pc:sldChg>
      <pc:sldChg chg="modSp mod">
        <pc:chgData name="Cesar Gamboa" userId="4c0abcc15bdc5c59" providerId="LiveId" clId="{FEA3750E-BF90-437E-A7E7-BE24B964997E}" dt="2022-01-03T23:03:12.127" v="7801" actId="20577"/>
        <pc:sldMkLst>
          <pc:docMk/>
          <pc:sldMk cId="2740481950" sldId="462"/>
        </pc:sldMkLst>
        <pc:spChg chg="mod">
          <ac:chgData name="Cesar Gamboa" userId="4c0abcc15bdc5c59" providerId="LiveId" clId="{FEA3750E-BF90-437E-A7E7-BE24B964997E}" dt="2022-01-03T23:03:12.127" v="7801" actId="20577"/>
          <ac:spMkLst>
            <pc:docMk/>
            <pc:sldMk cId="2740481950" sldId="462"/>
            <ac:spMk id="3" creationId="{DA019A2A-640A-4285-BA5E-7A47E95D04EC}"/>
          </ac:spMkLst>
        </pc:spChg>
      </pc:sldChg>
      <pc:sldChg chg="modSp add mod ord modNotesTx">
        <pc:chgData name="Cesar Gamboa" userId="4c0abcc15bdc5c59" providerId="LiveId" clId="{FEA3750E-BF90-437E-A7E7-BE24B964997E}" dt="2022-01-03T21:09:50.026" v="7482" actId="20577"/>
        <pc:sldMkLst>
          <pc:docMk/>
          <pc:sldMk cId="2277368709" sldId="463"/>
        </pc:sldMkLst>
        <pc:spChg chg="mod">
          <ac:chgData name="Cesar Gamboa" userId="4c0abcc15bdc5c59" providerId="LiveId" clId="{FEA3750E-BF90-437E-A7E7-BE24B964997E}" dt="2022-01-03T21:02:01.126" v="6444" actId="20577"/>
          <ac:spMkLst>
            <pc:docMk/>
            <pc:sldMk cId="2277368709" sldId="463"/>
            <ac:spMk id="5" creationId="{8AD2E63C-40F7-4CF4-BE57-F002221AABF4}"/>
          </ac:spMkLst>
        </pc:spChg>
        <pc:spChg chg="mod">
          <ac:chgData name="Cesar Gamboa" userId="4c0abcc15bdc5c59" providerId="LiveId" clId="{FEA3750E-BF90-437E-A7E7-BE24B964997E}" dt="2022-01-03T21:09:46.926" v="7481" actId="20577"/>
          <ac:spMkLst>
            <pc:docMk/>
            <pc:sldMk cId="2277368709" sldId="463"/>
            <ac:spMk id="6" creationId="{F3317B3A-F74B-4C4D-837E-EF535894307C}"/>
          </ac:spMkLst>
        </pc:spChg>
      </pc:sldChg>
      <pc:sldChg chg="modSp mod modNotesTx">
        <pc:chgData name="Cesar Gamboa" userId="4c0abcc15bdc5c59" providerId="LiveId" clId="{FEA3750E-BF90-437E-A7E7-BE24B964997E}" dt="2022-01-04T20:46:04.592" v="8214" actId="20577"/>
        <pc:sldMkLst>
          <pc:docMk/>
          <pc:sldMk cId="4274479311" sldId="468"/>
        </pc:sldMkLst>
        <pc:spChg chg="mod">
          <ac:chgData name="Cesar Gamboa" userId="4c0abcc15bdc5c59" providerId="LiveId" clId="{FEA3750E-BF90-437E-A7E7-BE24B964997E}" dt="2022-01-04T20:44:30.850" v="7987" actId="20577"/>
          <ac:spMkLst>
            <pc:docMk/>
            <pc:sldMk cId="4274479311" sldId="468"/>
            <ac:spMk id="4" creationId="{FBA1D6E0-6A9C-4ADB-984E-B54DD59C6DF0}"/>
          </ac:spMkLst>
        </pc:spChg>
      </pc:sldChg>
      <pc:sldChg chg="modNotesTx">
        <pc:chgData name="Cesar Gamboa" userId="4c0abcc15bdc5c59" providerId="LiveId" clId="{FEA3750E-BF90-437E-A7E7-BE24B964997E}" dt="2022-01-04T20:46:49.121" v="8215" actId="20577"/>
        <pc:sldMkLst>
          <pc:docMk/>
          <pc:sldMk cId="3191993026" sldId="469"/>
        </pc:sldMkLst>
      </pc:sldChg>
      <pc:sldChg chg="modSp add ord">
        <pc:chgData name="Cesar Gamboa" userId="4c0abcc15bdc5c59" providerId="LiveId" clId="{FEA3750E-BF90-437E-A7E7-BE24B964997E}" dt="2022-01-03T21:12:11.358" v="7504" actId="207"/>
        <pc:sldMkLst>
          <pc:docMk/>
          <pc:sldMk cId="2930654746" sldId="477"/>
        </pc:sldMkLst>
        <pc:graphicFrameChg chg="mod">
          <ac:chgData name="Cesar Gamboa" userId="4c0abcc15bdc5c59" providerId="LiveId" clId="{FEA3750E-BF90-437E-A7E7-BE24B964997E}" dt="2022-01-03T21:12:11.358" v="7504" actId="207"/>
          <ac:graphicFrameMkLst>
            <pc:docMk/>
            <pc:sldMk cId="2930654746" sldId="477"/>
            <ac:graphicFrameMk id="5" creationId="{59405A29-4A0F-429B-A6BA-2D3E9946C76A}"/>
          </ac:graphicFrameMkLst>
        </pc:graphicFrameChg>
      </pc:sldChg>
      <pc:sldChg chg="modSp add ord">
        <pc:chgData name="Cesar Gamboa" userId="4c0abcc15bdc5c59" providerId="LiveId" clId="{FEA3750E-BF90-437E-A7E7-BE24B964997E}" dt="2022-01-03T21:15:43.686" v="7519" actId="207"/>
        <pc:sldMkLst>
          <pc:docMk/>
          <pc:sldMk cId="4024473925" sldId="478"/>
        </pc:sldMkLst>
        <pc:graphicFrameChg chg="mod">
          <ac:chgData name="Cesar Gamboa" userId="4c0abcc15bdc5c59" providerId="LiveId" clId="{FEA3750E-BF90-437E-A7E7-BE24B964997E}" dt="2022-01-03T21:15:43.686" v="7519" actId="207"/>
          <ac:graphicFrameMkLst>
            <pc:docMk/>
            <pc:sldMk cId="4024473925" sldId="478"/>
            <ac:graphicFrameMk id="5" creationId="{59405A29-4A0F-429B-A6BA-2D3E9946C76A}"/>
          </ac:graphicFrameMkLst>
        </pc:graphicFrameChg>
      </pc:sldChg>
      <pc:sldChg chg="modSp add ord">
        <pc:chgData name="Cesar Gamboa" userId="4c0abcc15bdc5c59" providerId="LiveId" clId="{FEA3750E-BF90-437E-A7E7-BE24B964997E}" dt="2022-01-03T21:19:12.529" v="7532" actId="207"/>
        <pc:sldMkLst>
          <pc:docMk/>
          <pc:sldMk cId="444876486" sldId="479"/>
        </pc:sldMkLst>
        <pc:graphicFrameChg chg="mod">
          <ac:chgData name="Cesar Gamboa" userId="4c0abcc15bdc5c59" providerId="LiveId" clId="{FEA3750E-BF90-437E-A7E7-BE24B964997E}" dt="2022-01-03T21:19:12.529" v="7532" actId="207"/>
          <ac:graphicFrameMkLst>
            <pc:docMk/>
            <pc:sldMk cId="444876486" sldId="479"/>
            <ac:graphicFrameMk id="5" creationId="{59405A29-4A0F-429B-A6BA-2D3E9946C76A}"/>
          </ac:graphicFrameMkLst>
        </pc:graphicFrameChg>
      </pc:sldChg>
      <pc:sldChg chg="modAnim modNotesTx">
        <pc:chgData name="Cesar Gamboa" userId="4c0abcc15bdc5c59" providerId="LiveId" clId="{FEA3750E-BF90-437E-A7E7-BE24B964997E}" dt="2022-01-04T21:02:58.652" v="8418" actId="20577"/>
        <pc:sldMkLst>
          <pc:docMk/>
          <pc:sldMk cId="3008922697" sldId="483"/>
        </pc:sldMkLst>
      </pc:sldChg>
      <pc:sldChg chg="modSp add ord">
        <pc:chgData name="Cesar Gamboa" userId="4c0abcc15bdc5c59" providerId="LiveId" clId="{FEA3750E-BF90-437E-A7E7-BE24B964997E}" dt="2022-01-03T21:26:03.257" v="7626" actId="207"/>
        <pc:sldMkLst>
          <pc:docMk/>
          <pc:sldMk cId="4114976359" sldId="485"/>
        </pc:sldMkLst>
        <pc:graphicFrameChg chg="mod">
          <ac:chgData name="Cesar Gamboa" userId="4c0abcc15bdc5c59" providerId="LiveId" clId="{FEA3750E-BF90-437E-A7E7-BE24B964997E}" dt="2022-01-03T21:26:03.257" v="7626" actId="207"/>
          <ac:graphicFrameMkLst>
            <pc:docMk/>
            <pc:sldMk cId="4114976359" sldId="485"/>
            <ac:graphicFrameMk id="5" creationId="{59405A29-4A0F-429B-A6BA-2D3E9946C76A}"/>
          </ac:graphicFrameMkLst>
        </pc:graphicFrameChg>
      </pc:sldChg>
      <pc:sldChg chg="addSp delSp modSp add mod ord modNotesTx">
        <pc:chgData name="Cesar Gamboa" userId="4c0abcc15bdc5c59" providerId="LiveId" clId="{FEA3750E-BF90-437E-A7E7-BE24B964997E}" dt="2022-01-03T21:28:33.091" v="7662" actId="14100"/>
        <pc:sldMkLst>
          <pc:docMk/>
          <pc:sldMk cId="1205451290" sldId="486"/>
        </pc:sldMkLst>
        <pc:spChg chg="mod">
          <ac:chgData name="Cesar Gamboa" userId="4c0abcc15bdc5c59" providerId="LiveId" clId="{FEA3750E-BF90-437E-A7E7-BE24B964997E}" dt="2022-01-03T21:27:56.514" v="7655" actId="20577"/>
          <ac:spMkLst>
            <pc:docMk/>
            <pc:sldMk cId="1205451290" sldId="486"/>
            <ac:spMk id="5" creationId="{8AD2E63C-40F7-4CF4-BE57-F002221AABF4}"/>
          </ac:spMkLst>
        </pc:spChg>
        <pc:spChg chg="del">
          <ac:chgData name="Cesar Gamboa" userId="4c0abcc15bdc5c59" providerId="LiveId" clId="{FEA3750E-BF90-437E-A7E7-BE24B964997E}" dt="2022-01-03T21:27:48.754" v="7634" actId="478"/>
          <ac:spMkLst>
            <pc:docMk/>
            <pc:sldMk cId="1205451290" sldId="486"/>
            <ac:spMk id="7" creationId="{AC6B0F61-7EBD-4F5E-9FCC-DDF2A6316994}"/>
          </ac:spMkLst>
        </pc:spChg>
        <pc:picChg chg="add mod modCrop">
          <ac:chgData name="Cesar Gamboa" userId="4c0abcc15bdc5c59" providerId="LiveId" clId="{FEA3750E-BF90-437E-A7E7-BE24B964997E}" dt="2022-01-03T21:28:33.091" v="7662" actId="14100"/>
          <ac:picMkLst>
            <pc:docMk/>
            <pc:sldMk cId="1205451290" sldId="486"/>
            <ac:picMk id="4" creationId="{1D93777E-93C1-4874-B92A-BA029C934ACE}"/>
          </ac:picMkLst>
        </pc:picChg>
      </pc:sldChg>
      <pc:sldChg chg="addSp delSp modSp add del mod">
        <pc:chgData name="Cesar Gamboa" userId="4c0abcc15bdc5c59" providerId="LiveId" clId="{FEA3750E-BF90-437E-A7E7-BE24B964997E}" dt="2022-01-03T21:27:32.975" v="7629" actId="47"/>
        <pc:sldMkLst>
          <pc:docMk/>
          <pc:sldMk cId="1529348768" sldId="486"/>
        </pc:sldMkLst>
        <pc:spChg chg="add mod">
          <ac:chgData name="Cesar Gamboa" userId="4c0abcc15bdc5c59" providerId="LiveId" clId="{FEA3750E-BF90-437E-A7E7-BE24B964997E}" dt="2022-01-03T21:27:26.432" v="7628" actId="478"/>
          <ac:spMkLst>
            <pc:docMk/>
            <pc:sldMk cId="1529348768" sldId="486"/>
            <ac:spMk id="4" creationId="{9533F9A0-EC4A-455C-8C63-D0DD340BDDAD}"/>
          </ac:spMkLst>
        </pc:spChg>
        <pc:picChg chg="del">
          <ac:chgData name="Cesar Gamboa" userId="4c0abcc15bdc5c59" providerId="LiveId" clId="{FEA3750E-BF90-437E-A7E7-BE24B964997E}" dt="2022-01-03T21:27:26.432" v="7628" actId="478"/>
          <ac:picMkLst>
            <pc:docMk/>
            <pc:sldMk cId="1529348768" sldId="486"/>
            <ac:picMk id="16" creationId="{22FB2237-B866-4C19-BF30-A9BFA8E15C02}"/>
          </ac:picMkLst>
        </pc:picChg>
      </pc:sldChg>
      <pc:sldChg chg="del delDesignElem">
        <pc:chgData name="Cesar Gamboa" userId="4c0abcc15bdc5c59" providerId="LiveId" clId="{FEA3750E-BF90-437E-A7E7-BE24B964997E}" dt="2022-01-03T21:29:40.772" v="7666" actId="47"/>
        <pc:sldMkLst>
          <pc:docMk/>
          <pc:sldMk cId="1648840660" sldId="487"/>
        </pc:sldMkLst>
      </pc:sldChg>
      <pc:sldChg chg="modSp add mod">
        <pc:chgData name="Cesar Gamboa" userId="4c0abcc15bdc5c59" providerId="LiveId" clId="{FEA3750E-BF90-437E-A7E7-BE24B964997E}" dt="2022-01-03T21:53:39.167" v="7731" actId="20577"/>
        <pc:sldMkLst>
          <pc:docMk/>
          <pc:sldMk cId="2220760863" sldId="487"/>
        </pc:sldMkLst>
        <pc:spChg chg="mod">
          <ac:chgData name="Cesar Gamboa" userId="4c0abcc15bdc5c59" providerId="LiveId" clId="{FEA3750E-BF90-437E-A7E7-BE24B964997E}" dt="2022-01-03T21:53:39.167" v="7731" actId="20577"/>
          <ac:spMkLst>
            <pc:docMk/>
            <pc:sldMk cId="2220760863" sldId="487"/>
            <ac:spMk id="2" creationId="{87071E00-ABE1-44FD-92BD-2769C2C9C727}"/>
          </ac:spMkLst>
        </pc:spChg>
        <pc:spChg chg="mod">
          <ac:chgData name="Cesar Gamboa" userId="4c0abcc15bdc5c59" providerId="LiveId" clId="{FEA3750E-BF90-437E-A7E7-BE24B964997E}" dt="2022-01-03T21:30:30.448" v="7675" actId="27636"/>
          <ac:spMkLst>
            <pc:docMk/>
            <pc:sldMk cId="2220760863" sldId="487"/>
            <ac:spMk id="3" creationId="{6A7BD30D-629F-49D4-AE04-2D99B365E4B8}"/>
          </ac:spMkLst>
        </pc:spChg>
      </pc:sldChg>
      <pc:sldChg chg="addSp del delDesignElem">
        <pc:chgData name="Cesar Gamboa" userId="4c0abcc15bdc5c59" providerId="LiveId" clId="{FEA3750E-BF90-437E-A7E7-BE24B964997E}" dt="2022-01-03T21:29:16.099" v="7664"/>
        <pc:sldMkLst>
          <pc:docMk/>
          <pc:sldMk cId="2542053006" sldId="487"/>
        </pc:sldMkLst>
        <pc:spChg chg="add">
          <ac:chgData name="Cesar Gamboa" userId="4c0abcc15bdc5c59" providerId="LiveId" clId="{FEA3750E-BF90-437E-A7E7-BE24B964997E}" dt="2022-01-03T21:29:16.099" v="7664"/>
          <ac:spMkLst>
            <pc:docMk/>
            <pc:sldMk cId="2542053006" sldId="487"/>
            <ac:spMk id="22" creationId="{416A0E3C-60E6-4F39-BC55-5F7C224E1F7C}"/>
          </ac:spMkLst>
        </pc:spChg>
        <pc:spChg chg="add">
          <ac:chgData name="Cesar Gamboa" userId="4c0abcc15bdc5c59" providerId="LiveId" clId="{FEA3750E-BF90-437E-A7E7-BE24B964997E}" dt="2022-01-03T21:29:16.099" v="7664"/>
          <ac:spMkLst>
            <pc:docMk/>
            <pc:sldMk cId="2542053006" sldId="487"/>
            <ac:spMk id="26" creationId="{E844E128-FF69-4E9F-8327-6B504B3C5AE1}"/>
          </ac:spMkLst>
        </pc:spChg>
        <pc:cxnChg chg="add">
          <ac:chgData name="Cesar Gamboa" userId="4c0abcc15bdc5c59" providerId="LiveId" clId="{FEA3750E-BF90-437E-A7E7-BE24B964997E}" dt="2022-01-03T21:29:16.099" v="7664"/>
          <ac:cxnSpMkLst>
            <pc:docMk/>
            <pc:sldMk cId="2542053006" sldId="487"/>
            <ac:cxnSpMk id="24" creationId="{C5025DAC-8B93-4160-B017-3A274A5828C0}"/>
          </ac:cxnSpMkLst>
        </pc:cxnChg>
        <pc:cxnChg chg="add">
          <ac:chgData name="Cesar Gamboa" userId="4c0abcc15bdc5c59" providerId="LiveId" clId="{FEA3750E-BF90-437E-A7E7-BE24B964997E}" dt="2022-01-03T21:29:16.099" v="7664"/>
          <ac:cxnSpMkLst>
            <pc:docMk/>
            <pc:sldMk cId="2542053006" sldId="487"/>
            <ac:cxnSpMk id="28" creationId="{055CEADF-09EA-423C-8C45-F94AF44D5AF0}"/>
          </ac:cxnSpMkLst>
        </pc:cxnChg>
      </pc:sldChg>
      <pc:sldChg chg="modSp mod">
        <pc:chgData name="Cesar Gamboa" userId="4c0abcc15bdc5c59" providerId="LiveId" clId="{FEA3750E-BF90-437E-A7E7-BE24B964997E}" dt="2022-01-04T21:08:24.527" v="8536" actId="20577"/>
        <pc:sldMkLst>
          <pc:docMk/>
          <pc:sldMk cId="1454178534" sldId="491"/>
        </pc:sldMkLst>
        <pc:spChg chg="mod">
          <ac:chgData name="Cesar Gamboa" userId="4c0abcc15bdc5c59" providerId="LiveId" clId="{FEA3750E-BF90-437E-A7E7-BE24B964997E}" dt="2022-01-04T21:08:24.527" v="8536" actId="20577"/>
          <ac:spMkLst>
            <pc:docMk/>
            <pc:sldMk cId="1454178534" sldId="491"/>
            <ac:spMk id="3" creationId="{DA019A2A-640A-4285-BA5E-7A47E95D04EC}"/>
          </ac:spMkLst>
        </pc:spChg>
      </pc:sldChg>
      <pc:sldChg chg="modSp mod">
        <pc:chgData name="Cesar Gamboa" userId="4c0abcc15bdc5c59" providerId="LiveId" clId="{FEA3750E-BF90-437E-A7E7-BE24B964997E}" dt="2022-01-04T21:09:40.646" v="8539" actId="20577"/>
        <pc:sldMkLst>
          <pc:docMk/>
          <pc:sldMk cId="1727369848" sldId="492"/>
        </pc:sldMkLst>
        <pc:spChg chg="mod">
          <ac:chgData name="Cesar Gamboa" userId="4c0abcc15bdc5c59" providerId="LiveId" clId="{FEA3750E-BF90-437E-A7E7-BE24B964997E}" dt="2022-01-04T21:09:40.646" v="8539" actId="20577"/>
          <ac:spMkLst>
            <pc:docMk/>
            <pc:sldMk cId="1727369848" sldId="492"/>
            <ac:spMk id="3" creationId="{DA019A2A-640A-4285-BA5E-7A47E95D04EC}"/>
          </ac:spMkLst>
        </pc:spChg>
      </pc:sldChg>
      <pc:sldChg chg="modSp mod">
        <pc:chgData name="Cesar Gamboa" userId="4c0abcc15bdc5c59" providerId="LiveId" clId="{FEA3750E-BF90-437E-A7E7-BE24B964997E}" dt="2022-01-03T22:42:07.985" v="7774" actId="27636"/>
        <pc:sldMkLst>
          <pc:docMk/>
          <pc:sldMk cId="3778378520" sldId="494"/>
        </pc:sldMkLst>
        <pc:spChg chg="mod">
          <ac:chgData name="Cesar Gamboa" userId="4c0abcc15bdc5c59" providerId="LiveId" clId="{FEA3750E-BF90-437E-A7E7-BE24B964997E}" dt="2022-01-03T22:41:20.109" v="7770" actId="20577"/>
          <ac:spMkLst>
            <pc:docMk/>
            <pc:sldMk cId="3778378520" sldId="494"/>
            <ac:spMk id="2" creationId="{87071E00-ABE1-44FD-92BD-2769C2C9C727}"/>
          </ac:spMkLst>
        </pc:spChg>
        <pc:spChg chg="mod">
          <ac:chgData name="Cesar Gamboa" userId="4c0abcc15bdc5c59" providerId="LiveId" clId="{FEA3750E-BF90-437E-A7E7-BE24B964997E}" dt="2022-01-03T22:42:07.985" v="7774" actId="27636"/>
          <ac:spMkLst>
            <pc:docMk/>
            <pc:sldMk cId="3778378520" sldId="494"/>
            <ac:spMk id="3" creationId="{6A7BD30D-629F-49D4-AE04-2D99B365E4B8}"/>
          </ac:spMkLst>
        </pc:spChg>
      </pc:sldChg>
      <pc:sldChg chg="modSp add mod ord">
        <pc:chgData name="Cesar Gamboa" userId="4c0abcc15bdc5c59" providerId="LiveId" clId="{FEA3750E-BF90-437E-A7E7-BE24B964997E}" dt="2022-01-03T22:43:08.020" v="7779"/>
        <pc:sldMkLst>
          <pc:docMk/>
          <pc:sldMk cId="1412910175" sldId="495"/>
        </pc:sldMkLst>
        <pc:spChg chg="mod">
          <ac:chgData name="Cesar Gamboa" userId="4c0abcc15bdc5c59" providerId="LiveId" clId="{FEA3750E-BF90-437E-A7E7-BE24B964997E}" dt="2022-01-03T22:43:08.020" v="7779"/>
          <ac:spMkLst>
            <pc:docMk/>
            <pc:sldMk cId="1412910175" sldId="495"/>
            <ac:spMk id="4" creationId="{ACE4EF85-69A0-4736-9657-2914C80CE08F}"/>
          </ac:spMkLst>
        </pc:spChg>
      </pc:sldChg>
      <pc:sldChg chg="modNotesTx">
        <pc:chgData name="Cesar Gamboa" userId="4c0abcc15bdc5c59" providerId="LiveId" clId="{FEA3750E-BF90-437E-A7E7-BE24B964997E}" dt="2022-01-04T21:26:55.880" v="8897" actId="20577"/>
        <pc:sldMkLst>
          <pc:docMk/>
          <pc:sldMk cId="704063588" sldId="496"/>
        </pc:sldMkLst>
      </pc:sldChg>
      <pc:sldChg chg="modNotesTx">
        <pc:chgData name="Cesar Gamboa" userId="4c0abcc15bdc5c59" providerId="LiveId" clId="{FEA3750E-BF90-437E-A7E7-BE24B964997E}" dt="2022-01-04T21:31:10.733" v="8906" actId="20577"/>
        <pc:sldMkLst>
          <pc:docMk/>
          <pc:sldMk cId="3624358234" sldId="501"/>
        </pc:sldMkLst>
      </pc:sldChg>
      <pc:sldChg chg="modSp mod">
        <pc:chgData name="Cesar Gamboa" userId="4c0abcc15bdc5c59" providerId="LiveId" clId="{FEA3750E-BF90-437E-A7E7-BE24B964997E}" dt="2022-01-20T15:06:28.799" v="9066" actId="20577"/>
        <pc:sldMkLst>
          <pc:docMk/>
          <pc:sldMk cId="953125147" sldId="503"/>
        </pc:sldMkLst>
        <pc:graphicFrameChg chg="modGraphic">
          <ac:chgData name="Cesar Gamboa" userId="4c0abcc15bdc5c59" providerId="LiveId" clId="{FEA3750E-BF90-437E-A7E7-BE24B964997E}" dt="2022-01-20T15:06:28.799" v="9066" actId="20577"/>
          <ac:graphicFrameMkLst>
            <pc:docMk/>
            <pc:sldMk cId="953125147" sldId="503"/>
            <ac:graphicFrameMk id="11" creationId="{0DB8FEE0-5C7E-4A03-BD7E-4AD2A3FCEF36}"/>
          </ac:graphicFrameMkLst>
        </pc:graphicFrameChg>
      </pc:sldChg>
      <pc:sldChg chg="modSp mod">
        <pc:chgData name="Cesar Gamboa" userId="4c0abcc15bdc5c59" providerId="LiveId" clId="{FEA3750E-BF90-437E-A7E7-BE24B964997E}" dt="2022-01-20T15:06:33.742" v="9067" actId="20577"/>
        <pc:sldMkLst>
          <pc:docMk/>
          <pc:sldMk cId="853751385" sldId="504"/>
        </pc:sldMkLst>
        <pc:graphicFrameChg chg="modGraphic">
          <ac:chgData name="Cesar Gamboa" userId="4c0abcc15bdc5c59" providerId="LiveId" clId="{FEA3750E-BF90-437E-A7E7-BE24B964997E}" dt="2022-01-20T15:06:33.742" v="9067" actId="20577"/>
          <ac:graphicFrameMkLst>
            <pc:docMk/>
            <pc:sldMk cId="853751385" sldId="504"/>
            <ac:graphicFrameMk id="11" creationId="{0DB8FEE0-5C7E-4A03-BD7E-4AD2A3FCEF36}"/>
          </ac:graphicFrameMkLst>
        </pc:graphicFrameChg>
      </pc:sldChg>
    </pc:docChg>
  </pc:docChgLst>
  <pc:docChgLst>
    <pc:chgData name="Cesar Gamboa" userId="4c0abcc15bdc5c59" providerId="LiveId" clId="{E56F633A-827C-4DA9-85C0-06682CB9B42D}"/>
    <pc:docChg chg="undo custSel modSld">
      <pc:chgData name="Cesar Gamboa" userId="4c0abcc15bdc5c59" providerId="LiveId" clId="{E56F633A-827C-4DA9-85C0-06682CB9B42D}" dt="2022-01-20T15:25:08.011" v="35" actId="20577"/>
      <pc:docMkLst>
        <pc:docMk/>
      </pc:docMkLst>
      <pc:sldChg chg="modSp mod">
        <pc:chgData name="Cesar Gamboa" userId="4c0abcc15bdc5c59" providerId="LiveId" clId="{E56F633A-827C-4DA9-85C0-06682CB9B42D}" dt="2022-01-20T15:25:08.011" v="35" actId="20577"/>
        <pc:sldMkLst>
          <pc:docMk/>
          <pc:sldMk cId="3340685843" sldId="256"/>
        </pc:sldMkLst>
        <pc:spChg chg="mod">
          <ac:chgData name="Cesar Gamboa" userId="4c0abcc15bdc5c59" providerId="LiveId" clId="{E56F633A-827C-4DA9-85C0-06682CB9B42D}" dt="2022-01-20T15:25:08.011" v="35" actId="20577"/>
          <ac:spMkLst>
            <pc:docMk/>
            <pc:sldMk cId="3340685843" sldId="256"/>
            <ac:spMk id="2" creationId="{AB512D56-3115-4658-A559-1918ADBF37B8}"/>
          </ac:spMkLst>
        </pc:spChg>
      </pc:sldChg>
    </pc:docChg>
  </pc:docChgLst>
  <pc:docChgLst>
    <pc:chgData name="Cesar Gamboa" userId="4c0abcc15bdc5c59" providerId="LiveId" clId="{5E809100-BD4A-4BA1-9835-F448E9BCBB6A}"/>
    <pc:docChg chg="undo custSel addSld delSld modSld modSection">
      <pc:chgData name="Cesar Gamboa" userId="4c0abcc15bdc5c59" providerId="LiveId" clId="{5E809100-BD4A-4BA1-9835-F448E9BCBB6A}" dt="2022-02-16T19:15:46.663" v="3269"/>
      <pc:docMkLst>
        <pc:docMk/>
      </pc:docMkLst>
      <pc:sldChg chg="delSp modSp mod modNotesTx">
        <pc:chgData name="Cesar Gamboa" userId="4c0abcc15bdc5c59" providerId="LiveId" clId="{5E809100-BD4A-4BA1-9835-F448E9BCBB6A}" dt="2022-02-16T19:15:46.663" v="3269"/>
        <pc:sldMkLst>
          <pc:docMk/>
          <pc:sldMk cId="3340685843" sldId="256"/>
        </pc:sldMkLst>
        <pc:spChg chg="mod">
          <ac:chgData name="Cesar Gamboa" userId="4c0abcc15bdc5c59" providerId="LiveId" clId="{5E809100-BD4A-4BA1-9835-F448E9BCBB6A}" dt="2022-02-16T18:32:10.953" v="27" actId="20577"/>
          <ac:spMkLst>
            <pc:docMk/>
            <pc:sldMk cId="3340685843" sldId="256"/>
            <ac:spMk id="2" creationId="{AB512D56-3115-4658-A559-1918ADBF37B8}"/>
          </ac:spMkLst>
        </pc:spChg>
        <pc:picChg chg="del">
          <ac:chgData name="Cesar Gamboa" userId="4c0abcc15bdc5c59" providerId="LiveId" clId="{5E809100-BD4A-4BA1-9835-F448E9BCBB6A}" dt="2022-02-16T18:32:16.823" v="28" actId="478"/>
          <ac:picMkLst>
            <pc:docMk/>
            <pc:sldMk cId="3340685843" sldId="256"/>
            <ac:picMk id="5122" creationId="{43275567-4D38-45FD-9603-93914FD644BE}"/>
          </ac:picMkLst>
        </pc:picChg>
      </pc:sldChg>
      <pc:sldChg chg="modSp mod">
        <pc:chgData name="Cesar Gamboa" userId="4c0abcc15bdc5c59" providerId="LiveId" clId="{5E809100-BD4A-4BA1-9835-F448E9BCBB6A}" dt="2022-02-16T18:52:30.789" v="1869" actId="20577"/>
        <pc:sldMkLst>
          <pc:docMk/>
          <pc:sldMk cId="3309719136" sldId="261"/>
        </pc:sldMkLst>
        <pc:spChg chg="mod">
          <ac:chgData name="Cesar Gamboa" userId="4c0abcc15bdc5c59" providerId="LiveId" clId="{5E809100-BD4A-4BA1-9835-F448E9BCBB6A}" dt="2022-02-16T18:49:48.052" v="1408" actId="20577"/>
          <ac:spMkLst>
            <pc:docMk/>
            <pc:sldMk cId="3309719136" sldId="261"/>
            <ac:spMk id="2" creationId="{87071E00-ABE1-44FD-92BD-2769C2C9C727}"/>
          </ac:spMkLst>
        </pc:spChg>
        <pc:spChg chg="mod">
          <ac:chgData name="Cesar Gamboa" userId="4c0abcc15bdc5c59" providerId="LiveId" clId="{5E809100-BD4A-4BA1-9835-F448E9BCBB6A}" dt="2022-02-16T18:52:30.789" v="1869" actId="20577"/>
          <ac:spMkLst>
            <pc:docMk/>
            <pc:sldMk cId="3309719136" sldId="261"/>
            <ac:spMk id="3" creationId="{6A7BD30D-629F-49D4-AE04-2D99B365E4B8}"/>
          </ac:spMkLst>
        </pc:spChg>
      </pc:sldChg>
      <pc:sldChg chg="modSp">
        <pc:chgData name="Cesar Gamboa" userId="4c0abcc15bdc5c59" providerId="LiveId" clId="{5E809100-BD4A-4BA1-9835-F448E9BCBB6A}" dt="2022-02-16T18:44:22.837" v="1217" actId="20577"/>
        <pc:sldMkLst>
          <pc:docMk/>
          <pc:sldMk cId="359849887" sldId="298"/>
        </pc:sldMkLst>
        <pc:graphicFrameChg chg="mod">
          <ac:chgData name="Cesar Gamboa" userId="4c0abcc15bdc5c59" providerId="LiveId" clId="{5E809100-BD4A-4BA1-9835-F448E9BCBB6A}" dt="2022-02-16T18:44:22.837" v="1217" actId="20577"/>
          <ac:graphicFrameMkLst>
            <pc:docMk/>
            <pc:sldMk cId="359849887" sldId="298"/>
            <ac:graphicFrameMk id="10" creationId="{00E51AD9-52AC-49A5-BF0E-64F1B769CE85}"/>
          </ac:graphicFrameMkLst>
        </pc:graphicFrameChg>
      </pc:sldChg>
      <pc:sldChg chg="modSp mod">
        <pc:chgData name="Cesar Gamboa" userId="4c0abcc15bdc5c59" providerId="LiveId" clId="{5E809100-BD4A-4BA1-9835-F448E9BCBB6A}" dt="2022-02-16T19:04:30.410" v="3235" actId="20577"/>
        <pc:sldMkLst>
          <pc:docMk/>
          <pc:sldMk cId="3447095113" sldId="306"/>
        </pc:sldMkLst>
        <pc:spChg chg="mod">
          <ac:chgData name="Cesar Gamboa" userId="4c0abcc15bdc5c59" providerId="LiveId" clId="{5E809100-BD4A-4BA1-9835-F448E9BCBB6A}" dt="2022-02-16T19:04:30.410" v="3235" actId="20577"/>
          <ac:spMkLst>
            <pc:docMk/>
            <pc:sldMk cId="3447095113" sldId="306"/>
            <ac:spMk id="2" creationId="{3DC6CC32-12E2-40AB-91E7-E065E3B54AA8}"/>
          </ac:spMkLst>
        </pc:spChg>
        <pc:graphicFrameChg chg="mod">
          <ac:chgData name="Cesar Gamboa" userId="4c0abcc15bdc5c59" providerId="LiveId" clId="{5E809100-BD4A-4BA1-9835-F448E9BCBB6A}" dt="2022-02-16T18:46:05.009" v="1332" actId="20577"/>
          <ac:graphicFrameMkLst>
            <pc:docMk/>
            <pc:sldMk cId="3447095113" sldId="306"/>
            <ac:graphicFrameMk id="5" creationId="{59405A29-4A0F-429B-A6BA-2D3E9946C76A}"/>
          </ac:graphicFrameMkLst>
        </pc:graphicFrameChg>
      </pc:sldChg>
      <pc:sldChg chg="modSp mod modNotesTx">
        <pc:chgData name="Cesar Gamboa" userId="4c0abcc15bdc5c59" providerId="LiveId" clId="{5E809100-BD4A-4BA1-9835-F448E9BCBB6A}" dt="2022-02-16T18:36:45.800" v="465" actId="20577"/>
        <pc:sldMkLst>
          <pc:docMk/>
          <pc:sldMk cId="3770944896" sldId="411"/>
        </pc:sldMkLst>
        <pc:spChg chg="mod">
          <ac:chgData name="Cesar Gamboa" userId="4c0abcc15bdc5c59" providerId="LiveId" clId="{5E809100-BD4A-4BA1-9835-F448E9BCBB6A}" dt="2022-02-16T18:35:15.405" v="204" actId="20577"/>
          <ac:spMkLst>
            <pc:docMk/>
            <pc:sldMk cId="3770944896" sldId="411"/>
            <ac:spMk id="4" creationId="{FBA1D6E0-6A9C-4ADB-984E-B54DD59C6DF0}"/>
          </ac:spMkLst>
        </pc:spChg>
      </pc:sldChg>
      <pc:sldChg chg="modSp mod modNotesTx">
        <pc:chgData name="Cesar Gamboa" userId="4c0abcc15bdc5c59" providerId="LiveId" clId="{5E809100-BD4A-4BA1-9835-F448E9BCBB6A}" dt="2022-02-16T18:41:43.638" v="978" actId="27636"/>
        <pc:sldMkLst>
          <pc:docMk/>
          <pc:sldMk cId="1675845347" sldId="412"/>
        </pc:sldMkLst>
        <pc:spChg chg="mod">
          <ac:chgData name="Cesar Gamboa" userId="4c0abcc15bdc5c59" providerId="LiveId" clId="{5E809100-BD4A-4BA1-9835-F448E9BCBB6A}" dt="2022-02-16T18:41:43.638" v="978" actId="27636"/>
          <ac:spMkLst>
            <pc:docMk/>
            <pc:sldMk cId="1675845347" sldId="412"/>
            <ac:spMk id="4" creationId="{FBA1D6E0-6A9C-4ADB-984E-B54DD59C6DF0}"/>
          </ac:spMkLst>
        </pc:spChg>
      </pc:sldChg>
      <pc:sldChg chg="modNotesTx">
        <pc:chgData name="Cesar Gamboa" userId="4c0abcc15bdc5c59" providerId="LiveId" clId="{5E809100-BD4A-4BA1-9835-F448E9BCBB6A}" dt="2022-02-16T18:42:33.835" v="1102" actId="20577"/>
        <pc:sldMkLst>
          <pc:docMk/>
          <pc:sldMk cId="1819390378" sldId="413"/>
        </pc:sldMkLst>
      </pc:sldChg>
      <pc:sldChg chg="del">
        <pc:chgData name="Cesar Gamboa" userId="4c0abcc15bdc5c59" providerId="LiveId" clId="{5E809100-BD4A-4BA1-9835-F448E9BCBB6A}" dt="2022-02-16T18:46:46.648" v="1335" actId="47"/>
        <pc:sldMkLst>
          <pc:docMk/>
          <pc:sldMk cId="2478543316" sldId="509"/>
        </pc:sldMkLst>
      </pc:sldChg>
      <pc:sldChg chg="del">
        <pc:chgData name="Cesar Gamboa" userId="4c0abcc15bdc5c59" providerId="LiveId" clId="{5E809100-BD4A-4BA1-9835-F448E9BCBB6A}" dt="2022-02-16T18:46:57.901" v="1337" actId="47"/>
        <pc:sldMkLst>
          <pc:docMk/>
          <pc:sldMk cId="3069838042" sldId="510"/>
        </pc:sldMkLst>
      </pc:sldChg>
      <pc:sldChg chg="addSp modSp del">
        <pc:chgData name="Cesar Gamboa" userId="4c0abcc15bdc5c59" providerId="LiveId" clId="{5E809100-BD4A-4BA1-9835-F448E9BCBB6A}" dt="2022-02-16T18:47:29.239" v="1342" actId="47"/>
        <pc:sldMkLst>
          <pc:docMk/>
          <pc:sldMk cId="2890145982" sldId="511"/>
        </pc:sldMkLst>
        <pc:spChg chg="add mod">
          <ac:chgData name="Cesar Gamboa" userId="4c0abcc15bdc5c59" providerId="LiveId" clId="{5E809100-BD4A-4BA1-9835-F448E9BCBB6A}" dt="2022-02-16T18:47:19.996" v="1340"/>
          <ac:spMkLst>
            <pc:docMk/>
            <pc:sldMk cId="2890145982" sldId="511"/>
            <ac:spMk id="10" creationId="{778492C8-4713-4FBB-9338-AFF7E682CC82}"/>
          </ac:spMkLst>
        </pc:spChg>
        <pc:spChg chg="add mod">
          <ac:chgData name="Cesar Gamboa" userId="4c0abcc15bdc5c59" providerId="LiveId" clId="{5E809100-BD4A-4BA1-9835-F448E9BCBB6A}" dt="2022-02-16T18:47:19.996" v="1340"/>
          <ac:spMkLst>
            <pc:docMk/>
            <pc:sldMk cId="2890145982" sldId="511"/>
            <ac:spMk id="11" creationId="{A097BB89-718B-479B-8294-9E296DF1D59E}"/>
          </ac:spMkLst>
        </pc:spChg>
        <pc:grpChg chg="add mod">
          <ac:chgData name="Cesar Gamboa" userId="4c0abcc15bdc5c59" providerId="LiveId" clId="{5E809100-BD4A-4BA1-9835-F448E9BCBB6A}" dt="2022-02-16T18:47:19.996" v="1340"/>
          <ac:grpSpMkLst>
            <pc:docMk/>
            <pc:sldMk cId="2890145982" sldId="511"/>
            <ac:grpSpMk id="8" creationId="{E28E7C57-B396-439E-B1DB-E0B27DE8FF28}"/>
          </ac:grpSpMkLst>
        </pc:grpChg>
      </pc:sldChg>
      <pc:sldChg chg="del">
        <pc:chgData name="Cesar Gamboa" userId="4c0abcc15bdc5c59" providerId="LiveId" clId="{5E809100-BD4A-4BA1-9835-F448E9BCBB6A}" dt="2022-02-16T18:47:47.574" v="1346" actId="47"/>
        <pc:sldMkLst>
          <pc:docMk/>
          <pc:sldMk cId="3329430557" sldId="512"/>
        </pc:sldMkLst>
      </pc:sldChg>
      <pc:sldChg chg="modSp mod">
        <pc:chgData name="Cesar Gamboa" userId="4c0abcc15bdc5c59" providerId="LiveId" clId="{5E809100-BD4A-4BA1-9835-F448E9BCBB6A}" dt="2022-02-16T18:55:17.969" v="2297" actId="20577"/>
        <pc:sldMkLst>
          <pc:docMk/>
          <pc:sldMk cId="2757850973" sldId="516"/>
        </pc:sldMkLst>
        <pc:spChg chg="mod">
          <ac:chgData name="Cesar Gamboa" userId="4c0abcc15bdc5c59" providerId="LiveId" clId="{5E809100-BD4A-4BA1-9835-F448E9BCBB6A}" dt="2022-02-16T18:52:59.357" v="1906" actId="20577"/>
          <ac:spMkLst>
            <pc:docMk/>
            <pc:sldMk cId="2757850973" sldId="516"/>
            <ac:spMk id="2" creationId="{87071E00-ABE1-44FD-92BD-2769C2C9C727}"/>
          </ac:spMkLst>
        </pc:spChg>
        <pc:spChg chg="mod">
          <ac:chgData name="Cesar Gamboa" userId="4c0abcc15bdc5c59" providerId="LiveId" clId="{5E809100-BD4A-4BA1-9835-F448E9BCBB6A}" dt="2022-02-16T18:55:17.969" v="2297" actId="20577"/>
          <ac:spMkLst>
            <pc:docMk/>
            <pc:sldMk cId="2757850973" sldId="516"/>
            <ac:spMk id="3" creationId="{6A7BD30D-629F-49D4-AE04-2D99B365E4B8}"/>
          </ac:spMkLst>
        </pc:spChg>
      </pc:sldChg>
      <pc:sldChg chg="modSp mod">
        <pc:chgData name="Cesar Gamboa" userId="4c0abcc15bdc5c59" providerId="LiveId" clId="{5E809100-BD4A-4BA1-9835-F448E9BCBB6A}" dt="2022-02-16T18:58:44.313" v="2774" actId="20577"/>
        <pc:sldMkLst>
          <pc:docMk/>
          <pc:sldMk cId="628289514" sldId="549"/>
        </pc:sldMkLst>
        <pc:spChg chg="mod">
          <ac:chgData name="Cesar Gamboa" userId="4c0abcc15bdc5c59" providerId="LiveId" clId="{5E809100-BD4A-4BA1-9835-F448E9BCBB6A}" dt="2022-02-16T18:55:39.399" v="2326" actId="20577"/>
          <ac:spMkLst>
            <pc:docMk/>
            <pc:sldMk cId="628289514" sldId="549"/>
            <ac:spMk id="2" creationId="{87071E00-ABE1-44FD-92BD-2769C2C9C727}"/>
          </ac:spMkLst>
        </pc:spChg>
        <pc:spChg chg="mod">
          <ac:chgData name="Cesar Gamboa" userId="4c0abcc15bdc5c59" providerId="LiveId" clId="{5E809100-BD4A-4BA1-9835-F448E9BCBB6A}" dt="2022-02-16T18:58:44.313" v="2774" actId="20577"/>
          <ac:spMkLst>
            <pc:docMk/>
            <pc:sldMk cId="628289514" sldId="549"/>
            <ac:spMk id="3" creationId="{6A7BD30D-629F-49D4-AE04-2D99B365E4B8}"/>
          </ac:spMkLst>
        </pc:spChg>
      </pc:sldChg>
      <pc:sldChg chg="modSp mod">
        <pc:chgData name="Cesar Gamboa" userId="4c0abcc15bdc5c59" providerId="LiveId" clId="{5E809100-BD4A-4BA1-9835-F448E9BCBB6A}" dt="2022-02-16T18:59:47.402" v="2922" actId="20577"/>
        <pc:sldMkLst>
          <pc:docMk/>
          <pc:sldMk cId="3816948556" sldId="550"/>
        </pc:sldMkLst>
        <pc:spChg chg="mod">
          <ac:chgData name="Cesar Gamboa" userId="4c0abcc15bdc5c59" providerId="LiveId" clId="{5E809100-BD4A-4BA1-9835-F448E9BCBB6A}" dt="2022-02-16T18:59:02.637" v="2795" actId="20577"/>
          <ac:spMkLst>
            <pc:docMk/>
            <pc:sldMk cId="3816948556" sldId="550"/>
            <ac:spMk id="2" creationId="{87071E00-ABE1-44FD-92BD-2769C2C9C727}"/>
          </ac:spMkLst>
        </pc:spChg>
        <pc:spChg chg="mod">
          <ac:chgData name="Cesar Gamboa" userId="4c0abcc15bdc5c59" providerId="LiveId" clId="{5E809100-BD4A-4BA1-9835-F448E9BCBB6A}" dt="2022-02-16T18:59:47.402" v="2922" actId="20577"/>
          <ac:spMkLst>
            <pc:docMk/>
            <pc:sldMk cId="3816948556" sldId="550"/>
            <ac:spMk id="3" creationId="{6A7BD30D-629F-49D4-AE04-2D99B365E4B8}"/>
          </ac:spMkLst>
        </pc:spChg>
      </pc:sldChg>
      <pc:sldChg chg="modSp add mod setBg">
        <pc:chgData name="Cesar Gamboa" userId="4c0abcc15bdc5c59" providerId="LiveId" clId="{5E809100-BD4A-4BA1-9835-F448E9BCBB6A}" dt="2022-02-16T19:04:38.529" v="3240" actId="20577"/>
        <pc:sldMkLst>
          <pc:docMk/>
          <pc:sldMk cId="479211051" sldId="580"/>
        </pc:sldMkLst>
        <pc:spChg chg="mod">
          <ac:chgData name="Cesar Gamboa" userId="4c0abcc15bdc5c59" providerId="LiveId" clId="{5E809100-BD4A-4BA1-9835-F448E9BCBB6A}" dt="2022-02-16T19:04:38.529" v="3240" actId="20577"/>
          <ac:spMkLst>
            <pc:docMk/>
            <pc:sldMk cId="479211051" sldId="580"/>
            <ac:spMk id="2" creationId="{3DC6CC32-12E2-40AB-91E7-E065E3B54AA8}"/>
          </ac:spMkLst>
        </pc:spChg>
        <pc:graphicFrameChg chg="mod">
          <ac:chgData name="Cesar Gamboa" userId="4c0abcc15bdc5c59" providerId="LiveId" clId="{5E809100-BD4A-4BA1-9835-F448E9BCBB6A}" dt="2022-02-16T18:46:41.513" v="1334" actId="207"/>
          <ac:graphicFrameMkLst>
            <pc:docMk/>
            <pc:sldMk cId="479211051" sldId="580"/>
            <ac:graphicFrameMk id="5" creationId="{59405A29-4A0F-429B-A6BA-2D3E9946C76A}"/>
          </ac:graphicFrameMkLst>
        </pc:graphicFrameChg>
      </pc:sldChg>
      <pc:sldChg chg="modSp add mod">
        <pc:chgData name="Cesar Gamboa" userId="4c0abcc15bdc5c59" providerId="LiveId" clId="{5E809100-BD4A-4BA1-9835-F448E9BCBB6A}" dt="2022-02-16T19:04:45.041" v="3245" actId="20577"/>
        <pc:sldMkLst>
          <pc:docMk/>
          <pc:sldMk cId="144287731" sldId="581"/>
        </pc:sldMkLst>
        <pc:spChg chg="mod">
          <ac:chgData name="Cesar Gamboa" userId="4c0abcc15bdc5c59" providerId="LiveId" clId="{5E809100-BD4A-4BA1-9835-F448E9BCBB6A}" dt="2022-02-16T19:04:45.041" v="3245" actId="20577"/>
          <ac:spMkLst>
            <pc:docMk/>
            <pc:sldMk cId="144287731" sldId="581"/>
            <ac:spMk id="2" creationId="{3DC6CC32-12E2-40AB-91E7-E065E3B54AA8}"/>
          </ac:spMkLst>
        </pc:spChg>
        <pc:graphicFrameChg chg="mod">
          <ac:chgData name="Cesar Gamboa" userId="4c0abcc15bdc5c59" providerId="LiveId" clId="{5E809100-BD4A-4BA1-9835-F448E9BCBB6A}" dt="2022-02-16T18:47:06.871" v="1338" actId="207"/>
          <ac:graphicFrameMkLst>
            <pc:docMk/>
            <pc:sldMk cId="144287731" sldId="581"/>
            <ac:graphicFrameMk id="5" creationId="{59405A29-4A0F-429B-A6BA-2D3E9946C76A}"/>
          </ac:graphicFrameMkLst>
        </pc:graphicFrameChg>
      </pc:sldChg>
      <pc:sldChg chg="modSp add mod">
        <pc:chgData name="Cesar Gamboa" userId="4c0abcc15bdc5c59" providerId="LiveId" clId="{5E809100-BD4A-4BA1-9835-F448E9BCBB6A}" dt="2022-02-16T19:04:52.818" v="3250" actId="20577"/>
        <pc:sldMkLst>
          <pc:docMk/>
          <pc:sldMk cId="1866630224" sldId="582"/>
        </pc:sldMkLst>
        <pc:spChg chg="mod">
          <ac:chgData name="Cesar Gamboa" userId="4c0abcc15bdc5c59" providerId="LiveId" clId="{5E809100-BD4A-4BA1-9835-F448E9BCBB6A}" dt="2022-02-16T19:04:52.818" v="3250" actId="20577"/>
          <ac:spMkLst>
            <pc:docMk/>
            <pc:sldMk cId="1866630224" sldId="582"/>
            <ac:spMk id="2" creationId="{3DC6CC32-12E2-40AB-91E7-E065E3B54AA8}"/>
          </ac:spMkLst>
        </pc:spChg>
        <pc:graphicFrameChg chg="mod">
          <ac:chgData name="Cesar Gamboa" userId="4c0abcc15bdc5c59" providerId="LiveId" clId="{5E809100-BD4A-4BA1-9835-F448E9BCBB6A}" dt="2022-02-16T18:47:39.611" v="1344" actId="207"/>
          <ac:graphicFrameMkLst>
            <pc:docMk/>
            <pc:sldMk cId="1866630224" sldId="582"/>
            <ac:graphicFrameMk id="5" creationId="{59405A29-4A0F-429B-A6BA-2D3E9946C76A}"/>
          </ac:graphicFrameMkLst>
        </pc:graphicFrameChg>
      </pc:sldChg>
      <pc:sldChg chg="modSp add mod">
        <pc:chgData name="Cesar Gamboa" userId="4c0abcc15bdc5c59" providerId="LiveId" clId="{5E809100-BD4A-4BA1-9835-F448E9BCBB6A}" dt="2022-02-16T19:04:59.845" v="3255" actId="20577"/>
        <pc:sldMkLst>
          <pc:docMk/>
          <pc:sldMk cId="4009570126" sldId="583"/>
        </pc:sldMkLst>
        <pc:spChg chg="mod">
          <ac:chgData name="Cesar Gamboa" userId="4c0abcc15bdc5c59" providerId="LiveId" clId="{5E809100-BD4A-4BA1-9835-F448E9BCBB6A}" dt="2022-02-16T19:04:59.845" v="3255" actId="20577"/>
          <ac:spMkLst>
            <pc:docMk/>
            <pc:sldMk cId="4009570126" sldId="583"/>
            <ac:spMk id="2" creationId="{3DC6CC32-12E2-40AB-91E7-E065E3B54AA8}"/>
          </ac:spMkLst>
        </pc:spChg>
        <pc:graphicFrameChg chg="mod">
          <ac:chgData name="Cesar Gamboa" userId="4c0abcc15bdc5c59" providerId="LiveId" clId="{5E809100-BD4A-4BA1-9835-F448E9BCBB6A}" dt="2022-02-16T18:47:54.608" v="1347" actId="207"/>
          <ac:graphicFrameMkLst>
            <pc:docMk/>
            <pc:sldMk cId="4009570126" sldId="583"/>
            <ac:graphicFrameMk id="5" creationId="{59405A29-4A0F-429B-A6BA-2D3E9946C76A}"/>
          </ac:graphicFrameMkLst>
        </pc:graphicFrameChg>
      </pc:sldChg>
      <pc:sldChg chg="modSp add mod">
        <pc:chgData name="Cesar Gamboa" userId="4c0abcc15bdc5c59" providerId="LiveId" clId="{5E809100-BD4A-4BA1-9835-F448E9BCBB6A}" dt="2022-02-16T19:02:03.625" v="3230" actId="20577"/>
        <pc:sldMkLst>
          <pc:docMk/>
          <pc:sldMk cId="1352902245" sldId="584"/>
        </pc:sldMkLst>
        <pc:spChg chg="mod">
          <ac:chgData name="Cesar Gamboa" userId="4c0abcc15bdc5c59" providerId="LiveId" clId="{5E809100-BD4A-4BA1-9835-F448E9BCBB6A}" dt="2022-02-16T19:00:23.254" v="2960" actId="20577"/>
          <ac:spMkLst>
            <pc:docMk/>
            <pc:sldMk cId="1352902245" sldId="584"/>
            <ac:spMk id="2" creationId="{87071E00-ABE1-44FD-92BD-2769C2C9C727}"/>
          </ac:spMkLst>
        </pc:spChg>
        <pc:spChg chg="mod">
          <ac:chgData name="Cesar Gamboa" userId="4c0abcc15bdc5c59" providerId="LiveId" clId="{5E809100-BD4A-4BA1-9835-F448E9BCBB6A}" dt="2022-02-16T19:02:03.625" v="3230" actId="20577"/>
          <ac:spMkLst>
            <pc:docMk/>
            <pc:sldMk cId="1352902245" sldId="584"/>
            <ac:spMk id="3" creationId="{6A7BD30D-629F-49D4-AE04-2D99B365E4B8}"/>
          </ac:spMkLst>
        </pc:spChg>
      </pc:sldChg>
      <pc:sldChg chg="addSp delSp add del setBg delDesignElem">
        <pc:chgData name="Cesar Gamboa" userId="4c0abcc15bdc5c59" providerId="LiveId" clId="{5E809100-BD4A-4BA1-9835-F448E9BCBB6A}" dt="2022-02-16T19:00:09.032" v="2928"/>
        <pc:sldMkLst>
          <pc:docMk/>
          <pc:sldMk cId="2692228708" sldId="584"/>
        </pc:sldMkLst>
        <pc:spChg chg="add del">
          <ac:chgData name="Cesar Gamboa" userId="4c0abcc15bdc5c59" providerId="LiveId" clId="{5E809100-BD4A-4BA1-9835-F448E9BCBB6A}" dt="2022-02-16T19:00:09.032" v="2928"/>
          <ac:spMkLst>
            <pc:docMk/>
            <pc:sldMk cId="2692228708" sldId="584"/>
            <ac:spMk id="22" creationId="{416A0E3C-60E6-4F39-BC55-5F7C224E1F7C}"/>
          </ac:spMkLst>
        </pc:spChg>
        <pc:spChg chg="add del">
          <ac:chgData name="Cesar Gamboa" userId="4c0abcc15bdc5c59" providerId="LiveId" clId="{5E809100-BD4A-4BA1-9835-F448E9BCBB6A}" dt="2022-02-16T19:00:09.032" v="2928"/>
          <ac:spMkLst>
            <pc:docMk/>
            <pc:sldMk cId="2692228708" sldId="584"/>
            <ac:spMk id="26" creationId="{E844E128-FF69-4E9F-8327-6B504B3C5AE1}"/>
          </ac:spMkLst>
        </pc:spChg>
        <pc:cxnChg chg="add del">
          <ac:chgData name="Cesar Gamboa" userId="4c0abcc15bdc5c59" providerId="LiveId" clId="{5E809100-BD4A-4BA1-9835-F448E9BCBB6A}" dt="2022-02-16T19:00:09.032" v="2928"/>
          <ac:cxnSpMkLst>
            <pc:docMk/>
            <pc:sldMk cId="2692228708" sldId="584"/>
            <ac:cxnSpMk id="24" creationId="{C5025DAC-8B93-4160-B017-3A274A5828C0}"/>
          </ac:cxnSpMkLst>
        </pc:cxnChg>
        <pc:cxnChg chg="add del">
          <ac:chgData name="Cesar Gamboa" userId="4c0abcc15bdc5c59" providerId="LiveId" clId="{5E809100-BD4A-4BA1-9835-F448E9BCBB6A}" dt="2022-02-16T19:00:09.032" v="2928"/>
          <ac:cxnSpMkLst>
            <pc:docMk/>
            <pc:sldMk cId="2692228708" sldId="584"/>
            <ac:cxnSpMk id="28" creationId="{055CEADF-09EA-423C-8C45-F94AF44D5AF0}"/>
          </ac:cxnSpMkLst>
        </pc:cxnChg>
      </pc:sldChg>
      <pc:sldChg chg="addSp delSp add del setBg delDesignElem">
        <pc:chgData name="Cesar Gamboa" userId="4c0abcc15bdc5c59" providerId="LiveId" clId="{5E809100-BD4A-4BA1-9835-F448E9BCBB6A}" dt="2022-02-16T19:00:00.595" v="2925"/>
        <pc:sldMkLst>
          <pc:docMk/>
          <pc:sldMk cId="2782145079" sldId="584"/>
        </pc:sldMkLst>
        <pc:spChg chg="add del">
          <ac:chgData name="Cesar Gamboa" userId="4c0abcc15bdc5c59" providerId="LiveId" clId="{5E809100-BD4A-4BA1-9835-F448E9BCBB6A}" dt="2022-02-16T19:00:00.595" v="2925"/>
          <ac:spMkLst>
            <pc:docMk/>
            <pc:sldMk cId="2782145079" sldId="584"/>
            <ac:spMk id="22" creationId="{416A0E3C-60E6-4F39-BC55-5F7C224E1F7C}"/>
          </ac:spMkLst>
        </pc:spChg>
        <pc:spChg chg="add del">
          <ac:chgData name="Cesar Gamboa" userId="4c0abcc15bdc5c59" providerId="LiveId" clId="{5E809100-BD4A-4BA1-9835-F448E9BCBB6A}" dt="2022-02-16T19:00:00.595" v="2925"/>
          <ac:spMkLst>
            <pc:docMk/>
            <pc:sldMk cId="2782145079" sldId="584"/>
            <ac:spMk id="26" creationId="{E844E128-FF69-4E9F-8327-6B504B3C5AE1}"/>
          </ac:spMkLst>
        </pc:spChg>
        <pc:cxnChg chg="add del">
          <ac:chgData name="Cesar Gamboa" userId="4c0abcc15bdc5c59" providerId="LiveId" clId="{5E809100-BD4A-4BA1-9835-F448E9BCBB6A}" dt="2022-02-16T19:00:00.595" v="2925"/>
          <ac:cxnSpMkLst>
            <pc:docMk/>
            <pc:sldMk cId="2782145079" sldId="584"/>
            <ac:cxnSpMk id="24" creationId="{C5025DAC-8B93-4160-B017-3A274A5828C0}"/>
          </ac:cxnSpMkLst>
        </pc:cxnChg>
        <pc:cxnChg chg="add del">
          <ac:chgData name="Cesar Gamboa" userId="4c0abcc15bdc5c59" providerId="LiveId" clId="{5E809100-BD4A-4BA1-9835-F448E9BCBB6A}" dt="2022-02-16T19:00:00.595" v="2925"/>
          <ac:cxnSpMkLst>
            <pc:docMk/>
            <pc:sldMk cId="2782145079" sldId="584"/>
            <ac:cxnSpMk id="28" creationId="{055CEADF-09EA-423C-8C45-F94AF44D5AF0}"/>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8/2/layout/IconVerticalSolidList" loCatId="icon" qsTypeId="urn:microsoft.com/office/officeart/2005/8/quickstyle/simple1" qsCatId="simple" csTypeId="urn:microsoft.com/office/officeart/2005/8/colors/accent2_2" csCatId="accent2" phldr="1"/>
      <dgm:spPr/>
      <dgm:t>
        <a:bodyPr rtlCol="0"/>
        <a:lstStyle/>
        <a:p>
          <a:pPr rtl="0"/>
          <a:endParaRPr lang="en-US"/>
        </a:p>
      </dgm:t>
    </dgm:pt>
    <dgm:pt modelId="{2EE95FC5-CD6B-4A50-9262-DC414E16C3EA}">
      <dgm:prSet/>
      <dgm:spPr/>
      <dgm:t>
        <a:bodyPr rtlCol="0"/>
        <a:lstStyle/>
        <a:p>
          <a:pPr>
            <a:lnSpc>
              <a:spcPct val="100000"/>
            </a:lnSpc>
          </a:pPr>
          <a:r>
            <a:rPr lang="es-MX" noProof="0" dirty="0">
              <a:solidFill>
                <a:schemeClr val="accent1">
                  <a:lumMod val="50000"/>
                </a:schemeClr>
              </a:solidFill>
            </a:rPr>
            <a:t> Introducción</a:t>
          </a:r>
          <a:endParaRPr lang="es-ES" noProof="0" dirty="0">
            <a:solidFill>
              <a:schemeClr val="tx1">
                <a:alpha val="60000"/>
              </a:schemeClr>
            </a:solidFill>
          </a:endParaRPr>
        </a:p>
      </dgm:t>
    </dgm:pt>
    <dgm:pt modelId="{75374347-884B-4721-8CFF-DF080F5B1C79}" type="parTrans" cxnId="{B3F19EC2-A372-4EC3-BFE0-C62FFDFE3DF6}">
      <dgm:prSet/>
      <dgm:spPr/>
      <dgm:t>
        <a:bodyPr rtlCol="0"/>
        <a:lstStyle/>
        <a:p>
          <a:pPr rtl="0"/>
          <a:endParaRPr lang="es-ES" noProof="0" dirty="0"/>
        </a:p>
      </dgm:t>
    </dgm:pt>
    <dgm:pt modelId="{C99EBBB1-E916-471C-83C9-ABE85B42AC26}" type="sibTrans" cxnId="{B3F19EC2-A372-4EC3-BFE0-C62FFDFE3DF6}">
      <dgm:prSet/>
      <dgm:spPr/>
      <dgm:t>
        <a:bodyPr rtlCol="0"/>
        <a:lstStyle/>
        <a:p>
          <a:pPr rtl="0"/>
          <a:endParaRPr lang="es-ES" noProof="0" dirty="0"/>
        </a:p>
      </dgm:t>
    </dgm:pt>
    <dgm:pt modelId="{F05611F0-8256-4954-B6CB-ED6B4F2DD397}">
      <dgm:prSet/>
      <dgm:spPr/>
      <dgm:t>
        <a:bodyPr rtlCol="0"/>
        <a:lstStyle/>
        <a:p>
          <a:pPr>
            <a:lnSpc>
              <a:spcPct val="100000"/>
            </a:lnSpc>
          </a:pPr>
          <a:r>
            <a:rPr lang="es-ES" noProof="0" dirty="0">
              <a:solidFill>
                <a:schemeClr val="tx1">
                  <a:alpha val="60000"/>
                </a:schemeClr>
              </a:solidFill>
            </a:rPr>
            <a:t> Fundamentos teóricos</a:t>
          </a:r>
        </a:p>
      </dgm:t>
    </dgm:pt>
    <dgm:pt modelId="{CD7328D6-9FAE-4506-9BDB-E06A571EC1D4}" type="parTrans" cxnId="{914FACD2-336A-4471-9E99-312B3F8EAB04}">
      <dgm:prSet/>
      <dgm:spPr/>
      <dgm:t>
        <a:bodyPr rtlCol="0"/>
        <a:lstStyle/>
        <a:p>
          <a:pPr rtl="0"/>
          <a:endParaRPr lang="es-ES" noProof="0" dirty="0"/>
        </a:p>
      </dgm:t>
    </dgm:pt>
    <dgm:pt modelId="{6BD5265A-8333-420D-BDB2-65F10B3EBD76}" type="sibTrans" cxnId="{914FACD2-336A-4471-9E99-312B3F8EAB04}">
      <dgm:prSet/>
      <dgm:spPr/>
      <dgm:t>
        <a:bodyPr rtlCol="0"/>
        <a:lstStyle/>
        <a:p>
          <a:pPr rtl="0"/>
          <a:endParaRPr lang="es-ES" noProof="0" dirty="0"/>
        </a:p>
      </dgm:t>
    </dgm:pt>
    <dgm:pt modelId="{22625139-F93A-4F3F-A7AA-4923A01AEDF3}">
      <dgm:prSet/>
      <dgm:spPr/>
      <dgm:t>
        <a:bodyPr rtlCol="0"/>
        <a:lstStyle/>
        <a:p>
          <a:pPr>
            <a:lnSpc>
              <a:spcPct val="100000"/>
            </a:lnSpc>
          </a:pPr>
          <a:r>
            <a:rPr lang="es-ES" noProof="0" dirty="0">
              <a:solidFill>
                <a:schemeClr val="tx1">
                  <a:alpha val="60000"/>
                </a:schemeClr>
              </a:solidFill>
            </a:rPr>
            <a:t> Metodología</a:t>
          </a:r>
        </a:p>
      </dgm:t>
    </dgm:pt>
    <dgm:pt modelId="{F549A0EB-6BE9-4749-8336-B02A279AE302}" type="parTrans" cxnId="{FC7721F0-429B-4CE7-BE98-C2F3C41FE9C7}">
      <dgm:prSet/>
      <dgm:spPr/>
      <dgm:t>
        <a:bodyPr rtlCol="0"/>
        <a:lstStyle/>
        <a:p>
          <a:pPr rtl="0"/>
          <a:endParaRPr lang="es-ES" noProof="0" dirty="0"/>
        </a:p>
      </dgm:t>
    </dgm:pt>
    <dgm:pt modelId="{A8E2FA08-4DD4-4654-A85D-9A99162D6201}" type="sibTrans" cxnId="{FC7721F0-429B-4CE7-BE98-C2F3C41FE9C7}">
      <dgm:prSet/>
      <dgm:spPr/>
      <dgm:t>
        <a:bodyPr rtlCol="0"/>
        <a:lstStyle/>
        <a:p>
          <a:pPr rtl="0"/>
          <a:endParaRPr lang="es-ES" noProof="0" dirty="0"/>
        </a:p>
      </dgm:t>
    </dgm:pt>
    <dgm:pt modelId="{140952D0-0E1D-4F48-9F16-53581487CFA0}">
      <dgm:prSet/>
      <dgm:spPr/>
      <dgm:t>
        <a:bodyPr rtlCol="0"/>
        <a:lstStyle/>
        <a:p>
          <a:pPr>
            <a:lnSpc>
              <a:spcPct val="100000"/>
            </a:lnSpc>
          </a:pPr>
          <a:r>
            <a:rPr lang="es-ES" noProof="0" dirty="0">
              <a:solidFill>
                <a:schemeClr val="accent1">
                  <a:lumMod val="50000"/>
                </a:schemeClr>
              </a:solidFill>
            </a:rPr>
            <a:t> Resultados esperados</a:t>
          </a:r>
          <a:endParaRPr lang="es-ES" noProof="0" dirty="0">
            <a:solidFill>
              <a:schemeClr val="tx1">
                <a:alpha val="60000"/>
              </a:schemeClr>
            </a:solidFill>
          </a:endParaRPr>
        </a:p>
      </dgm:t>
    </dgm:pt>
    <dgm:pt modelId="{790C446F-6917-41E7-BE01-7AFE2676D505}" type="parTrans" cxnId="{B07163E8-ADEC-492A-8F07-7E5786AB23AE}">
      <dgm:prSet/>
      <dgm:spPr/>
      <dgm:t>
        <a:bodyPr rtlCol="0"/>
        <a:lstStyle/>
        <a:p>
          <a:pPr rtl="0"/>
          <a:endParaRPr lang="es-ES" noProof="0" dirty="0"/>
        </a:p>
      </dgm:t>
    </dgm:pt>
    <dgm:pt modelId="{2804F27C-9BA9-4D07-AB02-74BE7DFA2C0E}" type="sibTrans" cxnId="{B07163E8-ADEC-492A-8F07-7E5786AB23AE}">
      <dgm:prSet/>
      <dgm:spPr/>
      <dgm:t>
        <a:bodyPr rtlCol="0"/>
        <a:lstStyle/>
        <a:p>
          <a:pPr rtl="0"/>
          <a:endParaRPr lang="es-ES" noProof="0" dirty="0"/>
        </a:p>
      </dgm:t>
    </dgm:pt>
    <dgm:pt modelId="{C2F8C7F7-44C4-414A-BCCD-56E91DD0A777}">
      <dgm:prSet/>
      <dgm:spPr/>
      <dgm:t>
        <a:bodyPr rtlCol="0"/>
        <a:lstStyle/>
        <a:p>
          <a:pPr>
            <a:lnSpc>
              <a:spcPct val="100000"/>
            </a:lnSpc>
          </a:pPr>
          <a:r>
            <a:rPr lang="es-ES" noProof="0" dirty="0">
              <a:solidFill>
                <a:schemeClr val="accent1">
                  <a:lumMod val="50000"/>
                </a:schemeClr>
              </a:solidFill>
            </a:rPr>
            <a:t> Cronograma de trabajo</a:t>
          </a:r>
          <a:endParaRPr lang="es-ES" noProof="0" dirty="0">
            <a:solidFill>
              <a:schemeClr val="tx1">
                <a:alpha val="60000"/>
              </a:schemeClr>
            </a:solidFill>
          </a:endParaRPr>
        </a:p>
      </dgm:t>
    </dgm:pt>
    <dgm:pt modelId="{E6C6DF88-9436-40D7-BA84-18FE896A6151}" type="parTrans" cxnId="{14D43B81-F92D-4CD8-9D1E-78CBF092C750}">
      <dgm:prSet/>
      <dgm:spPr/>
      <dgm:t>
        <a:bodyPr rtlCol="0"/>
        <a:lstStyle/>
        <a:p>
          <a:pPr rtl="0"/>
          <a:endParaRPr lang="es-ES" noProof="0" dirty="0"/>
        </a:p>
      </dgm:t>
    </dgm:pt>
    <dgm:pt modelId="{4E39967D-43EF-4F15-814A-2F491D900D43}" type="sibTrans" cxnId="{14D43B81-F92D-4CD8-9D1E-78CBF092C750}">
      <dgm:prSet/>
      <dgm:spPr/>
      <dgm:t>
        <a:bodyPr rtlCol="0"/>
        <a:lstStyle/>
        <a:p>
          <a:pPr rtl="0"/>
          <a:endParaRPr lang="es-ES" noProof="0" dirty="0"/>
        </a:p>
      </dgm:t>
    </dgm:pt>
    <dgm:pt modelId="{539F0B2D-763D-4639-B4AA-CC4EE0B8029F}" type="pres">
      <dgm:prSet presAssocID="{D0F07F19-1F50-4B42-A7A0-278DF9D25BB1}" presName="root" presStyleCnt="0">
        <dgm:presLayoutVars>
          <dgm:dir val="rev"/>
          <dgm:resizeHandles val="exact"/>
        </dgm:presLayoutVars>
      </dgm:prSet>
      <dgm:spPr/>
    </dgm:pt>
    <dgm:pt modelId="{7C57C5FD-BC94-4852-B3EC-3A72C51988CA}" type="pres">
      <dgm:prSet presAssocID="{2EE95FC5-CD6B-4A50-9262-DC414E16C3EA}" presName="compNode" presStyleCnt="0"/>
      <dgm:spPr/>
    </dgm:pt>
    <dgm:pt modelId="{8D5BCCB0-FE2C-4B39-92FA-86E015360BFE}" type="pres">
      <dgm:prSet presAssocID="{2EE95FC5-CD6B-4A50-9262-DC414E16C3EA}" presName="bgRect" presStyleLbl="bgShp" presStyleIdx="0" presStyleCnt="5"/>
      <dgm:spPr>
        <a:prstGeom prst="rect">
          <a:avLst/>
        </a:prstGeom>
        <a:solidFill>
          <a:schemeClr val="accent1">
            <a:lumMod val="40000"/>
            <a:lumOff val="60000"/>
            <a:alpha val="50000"/>
          </a:schemeClr>
        </a:solidFill>
      </dgm:spPr>
    </dgm:pt>
    <dgm:pt modelId="{B970FC54-593D-4FE9-AFCD-C77EE53A4F01}" type="pres">
      <dgm:prSet presAssocID="{2EE95FC5-CD6B-4A50-9262-DC414E16C3EA}"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sta con relleno sólido"/>
        </a:ext>
      </dgm:extLst>
    </dgm:pt>
    <dgm:pt modelId="{8B0477A4-6C5F-46E6-8910-A51FA1F661B5}" type="pres">
      <dgm:prSet presAssocID="{2EE95FC5-CD6B-4A50-9262-DC414E16C3EA}" presName="spaceRect" presStyleCnt="0"/>
      <dgm:spPr/>
    </dgm:pt>
    <dgm:pt modelId="{1002F504-21FD-4710-AB54-6DD4AE8B1DEB}" type="pres">
      <dgm:prSet presAssocID="{2EE95FC5-CD6B-4A50-9262-DC414E16C3EA}" presName="parTx" presStyleLbl="revTx" presStyleIdx="0" presStyleCnt="5" custLinFactNeighborX="-2848">
        <dgm:presLayoutVars>
          <dgm:chMax val="0"/>
          <dgm:chPref val="0"/>
        </dgm:presLayoutVars>
      </dgm:prSet>
      <dgm:spPr/>
    </dgm:pt>
    <dgm:pt modelId="{C5D2D154-D04C-4060-B371-4FA5C99B7538}" type="pres">
      <dgm:prSet presAssocID="{C99EBBB1-E916-471C-83C9-ABE85B42AC26}" presName="sibTrans" presStyleCnt="0"/>
      <dgm:spPr/>
    </dgm:pt>
    <dgm:pt modelId="{0E0B23C8-D5E1-4B41-BDA7-2CE57755BE6A}" type="pres">
      <dgm:prSet presAssocID="{F05611F0-8256-4954-B6CB-ED6B4F2DD397}" presName="compNode" presStyleCnt="0"/>
      <dgm:spPr/>
    </dgm:pt>
    <dgm:pt modelId="{CD05AFB1-E184-456B-B0D2-9C36C4272D02}" type="pres">
      <dgm:prSet presAssocID="{F05611F0-8256-4954-B6CB-ED6B4F2DD397}" presName="bgRect" presStyleLbl="bgShp" presStyleIdx="1" presStyleCnt="5"/>
      <dgm:spPr>
        <a:prstGeom prst="rect">
          <a:avLst/>
        </a:prstGeom>
        <a:solidFill>
          <a:schemeClr val="accent1">
            <a:lumMod val="40000"/>
            <a:lumOff val="60000"/>
            <a:alpha val="50000"/>
          </a:schemeClr>
        </a:solidFill>
      </dgm:spPr>
    </dgm:pt>
    <dgm:pt modelId="{74FDC127-8DFD-4460-AE93-0411105DEB60}" type="pres">
      <dgm:prSet presAssocID="{F05611F0-8256-4954-B6CB-ED6B4F2DD397}" presName="iconRect" presStyleLbl="node1" presStyleIdx="1" presStyleCnt="5"/>
      <dgm:spPr>
        <a:prstGeom prst="actionButtonHom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bro cerrado con relleno sólido"/>
        </a:ext>
      </dgm:extLst>
    </dgm:pt>
    <dgm:pt modelId="{58414D7F-A9B2-47FB-8B18-5EF591AE26CC}" type="pres">
      <dgm:prSet presAssocID="{F05611F0-8256-4954-B6CB-ED6B4F2DD397}" presName="spaceRect" presStyleCnt="0"/>
      <dgm:spPr/>
    </dgm:pt>
    <dgm:pt modelId="{1A91019B-6FF6-4E88-A622-AA77E19BE965}" type="pres">
      <dgm:prSet presAssocID="{F05611F0-8256-4954-B6CB-ED6B4F2DD397}" presName="parTx" presStyleLbl="revTx" presStyleIdx="1" presStyleCnt="5" custLinFactNeighborX="-2848">
        <dgm:presLayoutVars>
          <dgm:chMax val="0"/>
          <dgm:chPref val="0"/>
        </dgm:presLayoutVars>
      </dgm:prSet>
      <dgm:spPr/>
    </dgm:pt>
    <dgm:pt modelId="{7016EE3B-7F4A-42C5-A09F-919C1401C4BC}" type="pres">
      <dgm:prSet presAssocID="{6BD5265A-8333-420D-BDB2-65F10B3EBD76}" presName="sibTrans" presStyleCnt="0"/>
      <dgm:spPr/>
    </dgm:pt>
    <dgm:pt modelId="{815AA52A-6D18-4177-AE6D-E0559FAFDE78}" type="pres">
      <dgm:prSet presAssocID="{22625139-F93A-4F3F-A7AA-4923A01AEDF3}" presName="compNode" presStyleCnt="0"/>
      <dgm:spPr/>
    </dgm:pt>
    <dgm:pt modelId="{A8176E5D-B119-4234-91AB-EFE9C2CF80B7}" type="pres">
      <dgm:prSet presAssocID="{22625139-F93A-4F3F-A7AA-4923A01AEDF3}" presName="bgRect" presStyleLbl="bgShp" presStyleIdx="2" presStyleCnt="5"/>
      <dgm:spPr>
        <a:prstGeom prst="rect">
          <a:avLst/>
        </a:prstGeom>
        <a:solidFill>
          <a:schemeClr val="accent1">
            <a:lumMod val="40000"/>
            <a:lumOff val="60000"/>
            <a:alpha val="50000"/>
          </a:schemeClr>
        </a:solidFill>
      </dgm:spPr>
    </dgm:pt>
    <dgm:pt modelId="{DB85AE0A-C466-4604-9C2E-87F8EA52DD0F}" type="pres">
      <dgm:prSet presAssocID="{22625139-F93A-4F3F-A7AA-4923A01AEDF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abla de decisiones con relleno sólido"/>
        </a:ext>
      </dgm:extLst>
    </dgm:pt>
    <dgm:pt modelId="{A8722341-C6F1-4D89-89A6-4EF02F8B76E1}" type="pres">
      <dgm:prSet presAssocID="{22625139-F93A-4F3F-A7AA-4923A01AEDF3}" presName="spaceRect" presStyleCnt="0"/>
      <dgm:spPr/>
    </dgm:pt>
    <dgm:pt modelId="{5A5E0268-7557-41F6-A6CC-892DF11AAC18}" type="pres">
      <dgm:prSet presAssocID="{22625139-F93A-4F3F-A7AA-4923A01AEDF3}" presName="parTx" presStyleLbl="revTx" presStyleIdx="2" presStyleCnt="5" custLinFactNeighborX="-2848">
        <dgm:presLayoutVars>
          <dgm:chMax val="0"/>
          <dgm:chPref val="0"/>
        </dgm:presLayoutVars>
      </dgm:prSet>
      <dgm:spPr/>
    </dgm:pt>
    <dgm:pt modelId="{5ACA2613-1755-4541-BF52-A7AD043980F4}" type="pres">
      <dgm:prSet presAssocID="{A8E2FA08-4DD4-4654-A85D-9A99162D6201}" presName="sibTrans" presStyleCnt="0"/>
      <dgm:spPr/>
    </dgm:pt>
    <dgm:pt modelId="{D58F1FE7-CDEB-42F6-BC01-82FB71EDF9C0}" type="pres">
      <dgm:prSet presAssocID="{140952D0-0E1D-4F48-9F16-53581487CFA0}" presName="compNode" presStyleCnt="0"/>
      <dgm:spPr/>
    </dgm:pt>
    <dgm:pt modelId="{A102E018-9C2C-4317-8572-9362E8FC1AF8}" type="pres">
      <dgm:prSet presAssocID="{140952D0-0E1D-4F48-9F16-53581487CFA0}" presName="bgRect" presStyleLbl="bgShp" presStyleIdx="3" presStyleCnt="5"/>
      <dgm:spPr>
        <a:prstGeom prst="rect">
          <a:avLst/>
        </a:prstGeom>
        <a:solidFill>
          <a:schemeClr val="accent1">
            <a:lumMod val="40000"/>
            <a:lumOff val="60000"/>
            <a:alpha val="50000"/>
          </a:schemeClr>
        </a:solidFill>
      </dgm:spPr>
    </dgm:pt>
    <dgm:pt modelId="{3353CF1D-5822-47BA-A6C2-AC7DC94D5A9C}" type="pres">
      <dgm:prSet presAssocID="{140952D0-0E1D-4F48-9F16-53581487CFA0}"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iagrama de dispersión con relleno sólido"/>
        </a:ext>
      </dgm:extLst>
    </dgm:pt>
    <dgm:pt modelId="{0326715C-7787-454B-B5D4-2E4B73514584}" type="pres">
      <dgm:prSet presAssocID="{140952D0-0E1D-4F48-9F16-53581487CFA0}" presName="spaceRect" presStyleCnt="0"/>
      <dgm:spPr/>
    </dgm:pt>
    <dgm:pt modelId="{B05634FC-081B-4BC5-BE4E-70E96448CBC7}" type="pres">
      <dgm:prSet presAssocID="{140952D0-0E1D-4F48-9F16-53581487CFA0}" presName="parTx" presStyleLbl="revTx" presStyleIdx="3" presStyleCnt="5" custLinFactNeighborX="-2848">
        <dgm:presLayoutVars>
          <dgm:chMax val="0"/>
          <dgm:chPref val="0"/>
        </dgm:presLayoutVars>
      </dgm:prSet>
      <dgm:spPr/>
    </dgm:pt>
    <dgm:pt modelId="{941E5EAA-3190-4C8A-9550-C01AB013F3B6}" type="pres">
      <dgm:prSet presAssocID="{2804F27C-9BA9-4D07-AB02-74BE7DFA2C0E}" presName="sibTrans" presStyleCnt="0"/>
      <dgm:spPr/>
    </dgm:pt>
    <dgm:pt modelId="{E4485791-256C-479D-93C2-2AB8EE372B1D}" type="pres">
      <dgm:prSet presAssocID="{C2F8C7F7-44C4-414A-BCCD-56E91DD0A777}" presName="compNode" presStyleCnt="0"/>
      <dgm:spPr/>
    </dgm:pt>
    <dgm:pt modelId="{E3FB0205-9E6F-404E-BB9F-D3662F49AF1C}" type="pres">
      <dgm:prSet presAssocID="{C2F8C7F7-44C4-414A-BCCD-56E91DD0A777}" presName="bgRect" presStyleLbl="bgShp" presStyleIdx="4" presStyleCnt="5"/>
      <dgm:spPr>
        <a:prstGeom prst="rect">
          <a:avLst/>
        </a:prstGeom>
        <a:solidFill>
          <a:schemeClr val="accent1">
            <a:lumMod val="40000"/>
            <a:lumOff val="60000"/>
            <a:alpha val="50000"/>
          </a:schemeClr>
        </a:solidFill>
      </dgm:spPr>
    </dgm:pt>
    <dgm:pt modelId="{7169F0BE-38ED-4AA0-BD0F-6AEA778C8DB9}" type="pres">
      <dgm:prSet presAssocID="{C2F8C7F7-44C4-414A-BCCD-56E91DD0A77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Inteligencia artificial con relleno sólido"/>
        </a:ext>
      </dgm:extLst>
    </dgm:pt>
    <dgm:pt modelId="{58BC7B20-3838-469F-BE20-773F9621E096}" type="pres">
      <dgm:prSet presAssocID="{C2F8C7F7-44C4-414A-BCCD-56E91DD0A777}" presName="spaceRect" presStyleCnt="0"/>
      <dgm:spPr/>
    </dgm:pt>
    <dgm:pt modelId="{EB0F5FA3-DAEB-4780-B272-E569966A52CF}" type="pres">
      <dgm:prSet presAssocID="{C2F8C7F7-44C4-414A-BCCD-56E91DD0A777}" presName="parTx" presStyleLbl="revTx" presStyleIdx="4" presStyleCnt="5" custLinFactNeighborX="-3204">
        <dgm:presLayoutVars>
          <dgm:chMax val="0"/>
          <dgm:chPref val="0"/>
        </dgm:presLayoutVars>
      </dgm:prSet>
      <dgm:spPr/>
    </dgm:pt>
  </dgm:ptLst>
  <dgm:cxnLst>
    <dgm:cxn modelId="{FAEA9C64-F0D3-4558-9A35-23F0581DC7BF}" type="presOf" srcId="{140952D0-0E1D-4F48-9F16-53581487CFA0}" destId="{B05634FC-081B-4BC5-BE4E-70E96448CBC7}" srcOrd="0" destOrd="0" presId="urn:microsoft.com/office/officeart/2018/2/layout/IconVerticalSolidList"/>
    <dgm:cxn modelId="{E901F845-631E-42AD-82B2-653DA40B389B}" type="presOf" srcId="{C2F8C7F7-44C4-414A-BCCD-56E91DD0A777}" destId="{EB0F5FA3-DAEB-4780-B272-E569966A52CF}" srcOrd="0" destOrd="0" presId="urn:microsoft.com/office/officeart/2018/2/layout/IconVerticalSolidList"/>
    <dgm:cxn modelId="{D28FE450-D56C-43DC-901C-B2275D62B369}" type="presOf" srcId="{2EE95FC5-CD6B-4A50-9262-DC414E16C3EA}" destId="{1002F504-21FD-4710-AB54-6DD4AE8B1DEB}" srcOrd="0" destOrd="0" presId="urn:microsoft.com/office/officeart/2018/2/layout/IconVerticalSolidList"/>
    <dgm:cxn modelId="{09B52955-21F8-4660-80B5-8AC2F661638E}" type="presOf" srcId="{22625139-F93A-4F3F-A7AA-4923A01AEDF3}" destId="{5A5E0268-7557-41F6-A6CC-892DF11AAC18}" srcOrd="0" destOrd="0" presId="urn:microsoft.com/office/officeart/2018/2/layout/IconVerticalSolidList"/>
    <dgm:cxn modelId="{14D43B81-F92D-4CD8-9D1E-78CBF092C750}" srcId="{D0F07F19-1F50-4B42-A7A0-278DF9D25BB1}" destId="{C2F8C7F7-44C4-414A-BCCD-56E91DD0A777}" srcOrd="4" destOrd="0" parTransId="{E6C6DF88-9436-40D7-BA84-18FE896A6151}" sibTransId="{4E39967D-43EF-4F15-814A-2F491D900D43}"/>
    <dgm:cxn modelId="{FA896689-06F0-4649-9FF7-0D3A04B5B25E}" type="presOf" srcId="{D0F07F19-1F50-4B42-A7A0-278DF9D25BB1}" destId="{539F0B2D-763D-4639-B4AA-CC4EE0B8029F}" srcOrd="0" destOrd="0" presId="urn:microsoft.com/office/officeart/2018/2/layout/IconVerticalSolidList"/>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3CC82EFE-ECBC-4EF1-9AD1-94F2F4D0F7F0}" type="presOf" srcId="{F05611F0-8256-4954-B6CB-ED6B4F2DD397}" destId="{1A91019B-6FF6-4E88-A622-AA77E19BE965}" srcOrd="0" destOrd="0" presId="urn:microsoft.com/office/officeart/2018/2/layout/IconVerticalSolidList"/>
    <dgm:cxn modelId="{3141AECC-0824-4D33-B56E-0AA0BF76ADC4}" type="presParOf" srcId="{539F0B2D-763D-4639-B4AA-CC4EE0B8029F}" destId="{7C57C5FD-BC94-4852-B3EC-3A72C51988CA}" srcOrd="0" destOrd="0" presId="urn:microsoft.com/office/officeart/2018/2/layout/IconVerticalSolidList"/>
    <dgm:cxn modelId="{91B124C7-32BD-48C5-A045-6B89C6FA61EE}" type="presParOf" srcId="{7C57C5FD-BC94-4852-B3EC-3A72C51988CA}" destId="{8D5BCCB0-FE2C-4B39-92FA-86E015360BFE}" srcOrd="0" destOrd="0" presId="urn:microsoft.com/office/officeart/2018/2/layout/IconVerticalSolidList"/>
    <dgm:cxn modelId="{5C408221-FD1D-4546-A6E6-8330B2208253}" type="presParOf" srcId="{7C57C5FD-BC94-4852-B3EC-3A72C51988CA}" destId="{B970FC54-593D-4FE9-AFCD-C77EE53A4F01}" srcOrd="1" destOrd="0" presId="urn:microsoft.com/office/officeart/2018/2/layout/IconVerticalSolidList"/>
    <dgm:cxn modelId="{935E623E-CFDC-4AF8-B6EA-214446B4F401}" type="presParOf" srcId="{7C57C5FD-BC94-4852-B3EC-3A72C51988CA}" destId="{8B0477A4-6C5F-46E6-8910-A51FA1F661B5}" srcOrd="2" destOrd="0" presId="urn:microsoft.com/office/officeart/2018/2/layout/IconVerticalSolidList"/>
    <dgm:cxn modelId="{1E88C30E-19D9-4E39-B8C1-CD0573176A9E}" type="presParOf" srcId="{7C57C5FD-BC94-4852-B3EC-3A72C51988CA}" destId="{1002F504-21FD-4710-AB54-6DD4AE8B1DEB}" srcOrd="3" destOrd="0" presId="urn:microsoft.com/office/officeart/2018/2/layout/IconVerticalSolidList"/>
    <dgm:cxn modelId="{D98E3B47-5678-4183-ABFE-C52A79C56F19}" type="presParOf" srcId="{539F0B2D-763D-4639-B4AA-CC4EE0B8029F}" destId="{C5D2D154-D04C-4060-B371-4FA5C99B7538}" srcOrd="1" destOrd="0" presId="urn:microsoft.com/office/officeart/2018/2/layout/IconVerticalSolidList"/>
    <dgm:cxn modelId="{1C8B9CA9-55DE-4C4A-B6C3-9BF7170578A8}" type="presParOf" srcId="{539F0B2D-763D-4639-B4AA-CC4EE0B8029F}" destId="{0E0B23C8-D5E1-4B41-BDA7-2CE57755BE6A}" srcOrd="2" destOrd="0" presId="urn:microsoft.com/office/officeart/2018/2/layout/IconVerticalSolidList"/>
    <dgm:cxn modelId="{59E394A4-2CB8-4285-8A2E-C7AD9707C88A}" type="presParOf" srcId="{0E0B23C8-D5E1-4B41-BDA7-2CE57755BE6A}" destId="{CD05AFB1-E184-456B-B0D2-9C36C4272D02}" srcOrd="0" destOrd="0" presId="urn:microsoft.com/office/officeart/2018/2/layout/IconVerticalSolidList"/>
    <dgm:cxn modelId="{017797BA-DA8F-42A6-9B4B-2E3B232A9487}" type="presParOf" srcId="{0E0B23C8-D5E1-4B41-BDA7-2CE57755BE6A}" destId="{74FDC127-8DFD-4460-AE93-0411105DEB60}" srcOrd="1" destOrd="0" presId="urn:microsoft.com/office/officeart/2018/2/layout/IconVerticalSolidList"/>
    <dgm:cxn modelId="{75F07183-B2DD-4414-A5B8-8308084B8E3F}" type="presParOf" srcId="{0E0B23C8-D5E1-4B41-BDA7-2CE57755BE6A}" destId="{58414D7F-A9B2-47FB-8B18-5EF591AE26CC}" srcOrd="2" destOrd="0" presId="urn:microsoft.com/office/officeart/2018/2/layout/IconVerticalSolidList"/>
    <dgm:cxn modelId="{04F8BED2-D78F-4CD5-BBBC-7FC8C9F8F207}" type="presParOf" srcId="{0E0B23C8-D5E1-4B41-BDA7-2CE57755BE6A}" destId="{1A91019B-6FF6-4E88-A622-AA77E19BE965}" srcOrd="3" destOrd="0" presId="urn:microsoft.com/office/officeart/2018/2/layout/IconVerticalSolidList"/>
    <dgm:cxn modelId="{BCFD135B-FCED-466E-9159-B02BFE9D4001}" type="presParOf" srcId="{539F0B2D-763D-4639-B4AA-CC4EE0B8029F}" destId="{7016EE3B-7F4A-42C5-A09F-919C1401C4BC}" srcOrd="3" destOrd="0" presId="urn:microsoft.com/office/officeart/2018/2/layout/IconVerticalSolidList"/>
    <dgm:cxn modelId="{58EF4718-ACD6-43F8-805B-D62F90D9A920}" type="presParOf" srcId="{539F0B2D-763D-4639-B4AA-CC4EE0B8029F}" destId="{815AA52A-6D18-4177-AE6D-E0559FAFDE78}" srcOrd="4" destOrd="0" presId="urn:microsoft.com/office/officeart/2018/2/layout/IconVerticalSolidList"/>
    <dgm:cxn modelId="{D1615F48-ADED-4C2B-BB8A-59749B8AE730}" type="presParOf" srcId="{815AA52A-6D18-4177-AE6D-E0559FAFDE78}" destId="{A8176E5D-B119-4234-91AB-EFE9C2CF80B7}" srcOrd="0" destOrd="0" presId="urn:microsoft.com/office/officeart/2018/2/layout/IconVerticalSolidList"/>
    <dgm:cxn modelId="{79312827-D440-4AF8-9B00-B884A9E4A3BB}" type="presParOf" srcId="{815AA52A-6D18-4177-AE6D-E0559FAFDE78}" destId="{DB85AE0A-C466-4604-9C2E-87F8EA52DD0F}" srcOrd="1" destOrd="0" presId="urn:microsoft.com/office/officeart/2018/2/layout/IconVerticalSolidList"/>
    <dgm:cxn modelId="{E7924D5D-988A-4115-9A93-08F335B8947A}" type="presParOf" srcId="{815AA52A-6D18-4177-AE6D-E0559FAFDE78}" destId="{A8722341-C6F1-4D89-89A6-4EF02F8B76E1}" srcOrd="2" destOrd="0" presId="urn:microsoft.com/office/officeart/2018/2/layout/IconVerticalSolidList"/>
    <dgm:cxn modelId="{C6AD5C36-9185-4F14-9584-D2A1D2C97E1C}" type="presParOf" srcId="{815AA52A-6D18-4177-AE6D-E0559FAFDE78}" destId="{5A5E0268-7557-41F6-A6CC-892DF11AAC18}" srcOrd="3" destOrd="0" presId="urn:microsoft.com/office/officeart/2018/2/layout/IconVerticalSolidList"/>
    <dgm:cxn modelId="{7CC5D15E-F8FA-444A-AC16-03C2AF2F8435}" type="presParOf" srcId="{539F0B2D-763D-4639-B4AA-CC4EE0B8029F}" destId="{5ACA2613-1755-4541-BF52-A7AD043980F4}" srcOrd="5" destOrd="0" presId="urn:microsoft.com/office/officeart/2018/2/layout/IconVerticalSolidList"/>
    <dgm:cxn modelId="{459894C0-6852-4DFB-AB0C-15C59FA57691}" type="presParOf" srcId="{539F0B2D-763D-4639-B4AA-CC4EE0B8029F}" destId="{D58F1FE7-CDEB-42F6-BC01-82FB71EDF9C0}" srcOrd="6" destOrd="0" presId="urn:microsoft.com/office/officeart/2018/2/layout/IconVerticalSolidList"/>
    <dgm:cxn modelId="{14EE37A9-59E2-472A-B59D-2230A528B9EE}" type="presParOf" srcId="{D58F1FE7-CDEB-42F6-BC01-82FB71EDF9C0}" destId="{A102E018-9C2C-4317-8572-9362E8FC1AF8}" srcOrd="0" destOrd="0" presId="urn:microsoft.com/office/officeart/2018/2/layout/IconVerticalSolidList"/>
    <dgm:cxn modelId="{DA750973-958E-459C-8387-641E8911B272}" type="presParOf" srcId="{D58F1FE7-CDEB-42F6-BC01-82FB71EDF9C0}" destId="{3353CF1D-5822-47BA-A6C2-AC7DC94D5A9C}" srcOrd="1" destOrd="0" presId="urn:microsoft.com/office/officeart/2018/2/layout/IconVerticalSolidList"/>
    <dgm:cxn modelId="{62D5D3B0-A3FA-4D1D-8E7C-76B0202DCF7E}" type="presParOf" srcId="{D58F1FE7-CDEB-42F6-BC01-82FB71EDF9C0}" destId="{0326715C-7787-454B-B5D4-2E4B73514584}" srcOrd="2" destOrd="0" presId="urn:microsoft.com/office/officeart/2018/2/layout/IconVerticalSolidList"/>
    <dgm:cxn modelId="{BB5FA47B-6E17-41EB-8EF7-D7734FFE7C72}" type="presParOf" srcId="{D58F1FE7-CDEB-42F6-BC01-82FB71EDF9C0}" destId="{B05634FC-081B-4BC5-BE4E-70E96448CBC7}" srcOrd="3" destOrd="0" presId="urn:microsoft.com/office/officeart/2018/2/layout/IconVerticalSolidList"/>
    <dgm:cxn modelId="{45BA8686-C800-4DF7-8561-A1CCEF354961}" type="presParOf" srcId="{539F0B2D-763D-4639-B4AA-CC4EE0B8029F}" destId="{941E5EAA-3190-4C8A-9550-C01AB013F3B6}" srcOrd="7" destOrd="0" presId="urn:microsoft.com/office/officeart/2018/2/layout/IconVerticalSolidList"/>
    <dgm:cxn modelId="{68B47999-4EDD-48C8-9446-785154B26990}" type="presParOf" srcId="{539F0B2D-763D-4639-B4AA-CC4EE0B8029F}" destId="{E4485791-256C-479D-93C2-2AB8EE372B1D}" srcOrd="8" destOrd="0" presId="urn:microsoft.com/office/officeart/2018/2/layout/IconVerticalSolidList"/>
    <dgm:cxn modelId="{68222549-0ADC-4DDE-8A37-85CDBE618F3B}" type="presParOf" srcId="{E4485791-256C-479D-93C2-2AB8EE372B1D}" destId="{E3FB0205-9E6F-404E-BB9F-D3662F49AF1C}" srcOrd="0" destOrd="0" presId="urn:microsoft.com/office/officeart/2018/2/layout/IconVerticalSolidList"/>
    <dgm:cxn modelId="{B22CD18D-75A5-4D43-BC73-FCFE070FDE52}" type="presParOf" srcId="{E4485791-256C-479D-93C2-2AB8EE372B1D}" destId="{7169F0BE-38ED-4AA0-BD0F-6AEA778C8DB9}" srcOrd="1" destOrd="0" presId="urn:microsoft.com/office/officeart/2018/2/layout/IconVerticalSolidList"/>
    <dgm:cxn modelId="{E9EF9AA2-ACFB-454C-A417-FD4BEC0253A5}" type="presParOf" srcId="{E4485791-256C-479D-93C2-2AB8EE372B1D}" destId="{58BC7B20-3838-469F-BE20-773F9621E096}" srcOrd="2" destOrd="0" presId="urn:microsoft.com/office/officeart/2018/2/layout/IconVerticalSolidList"/>
    <dgm:cxn modelId="{A0770496-1BBC-4289-8714-0247E119A24C}" type="presParOf" srcId="{E4485791-256C-479D-93C2-2AB8EE372B1D}" destId="{EB0F5FA3-DAEB-4780-B272-E569966A52C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F07F19-1F50-4B42-A7A0-278DF9D25BB1}" type="doc">
      <dgm:prSet loTypeId="urn:microsoft.com/office/officeart/2005/8/layout/vProcess5" loCatId="process" qsTypeId="urn:microsoft.com/office/officeart/2005/8/quickstyle/simple1" qsCatId="simple" csTypeId="urn:microsoft.com/office/officeart/2005/8/colors/accent1_2" csCatId="accent1" phldr="1"/>
      <dgm:spPr/>
      <dgm:t>
        <a:bodyPr rtlCol="0"/>
        <a:lstStyle/>
        <a:p>
          <a:pPr rtl="0"/>
          <a:endParaRPr lang="en-US"/>
        </a:p>
      </dgm:t>
    </dgm:pt>
    <dgm:pt modelId="{F05611F0-8256-4954-B6CB-ED6B4F2DD397}">
      <dgm:prSet custT="1"/>
      <dgm:spPr>
        <a:solidFill>
          <a:srgbClr val="262626">
            <a:alpha val="50000"/>
          </a:srgbClr>
        </a:solidFill>
        <a:ln>
          <a:noFill/>
        </a:ln>
      </dgm:spPr>
      <dgm:t>
        <a:bodyPr lIns="288000" rtlCol="0"/>
        <a:lstStyle/>
        <a:p>
          <a:pPr rtl="0"/>
          <a:r>
            <a:rPr lang="es-ES" sz="2400" noProof="0" dirty="0"/>
            <a:t>Fundamentos teóricos</a:t>
          </a:r>
          <a:endParaRPr lang="es-ES" sz="1600" noProof="0" dirty="0">
            <a:solidFill>
              <a:schemeClr val="bg1"/>
            </a:solidFill>
          </a:endParaRPr>
        </a:p>
      </dgm:t>
    </dgm:pt>
    <dgm:pt modelId="{CD7328D6-9FAE-4506-9BDB-E06A571EC1D4}" type="parTrans" cxnId="{914FACD2-336A-4471-9E99-312B3F8EAB04}">
      <dgm:prSet/>
      <dgm:spPr/>
      <dgm:t>
        <a:bodyPr rtlCol="0"/>
        <a:lstStyle/>
        <a:p>
          <a:pPr rtl="0"/>
          <a:endParaRPr lang="es-ES" noProof="0" dirty="0"/>
        </a:p>
      </dgm:t>
    </dgm:pt>
    <dgm:pt modelId="{6BD5265A-8333-420D-BDB2-65F10B3EBD76}" type="sibTrans" cxnId="{914FACD2-336A-4471-9E99-312B3F8EAB04}">
      <dgm:prSet/>
      <dgm:spPr>
        <a:solidFill>
          <a:schemeClr val="accent1">
            <a:lumMod val="40000"/>
            <a:lumOff val="60000"/>
          </a:schemeClr>
        </a:solidFill>
        <a:ln>
          <a:noFill/>
        </a:ln>
      </dgm:spPr>
      <dgm:t>
        <a:bodyPr rtlCol="0"/>
        <a:lstStyle/>
        <a:p>
          <a:pPr rtl="0"/>
          <a:endParaRPr lang="es-ES" noProof="0" dirty="0"/>
        </a:p>
      </dgm:t>
    </dgm:pt>
    <dgm:pt modelId="{22625139-F93A-4F3F-A7AA-4923A01AEDF3}">
      <dgm:prSet custT="1"/>
      <dgm:spPr>
        <a:solidFill>
          <a:srgbClr val="262626">
            <a:alpha val="50000"/>
          </a:srgbClr>
        </a:solidFill>
        <a:ln>
          <a:noFill/>
        </a:ln>
      </dgm:spPr>
      <dgm:t>
        <a:bodyPr lIns="288000" rtlCol="0"/>
        <a:lstStyle/>
        <a:p>
          <a:pPr rtl="0"/>
          <a:r>
            <a:rPr lang="es-ES" sz="2400" noProof="0" dirty="0">
              <a:solidFill>
                <a:schemeClr val="bg1"/>
              </a:solidFill>
            </a:rPr>
            <a:t>Metodología</a:t>
          </a:r>
          <a:endParaRPr lang="es-ES" sz="1600" noProof="0" dirty="0">
            <a:solidFill>
              <a:schemeClr val="bg1"/>
            </a:solidFill>
          </a:endParaRPr>
        </a:p>
      </dgm:t>
    </dgm:pt>
    <dgm:pt modelId="{F549A0EB-6BE9-4749-8336-B02A279AE302}" type="parTrans" cxnId="{FC7721F0-429B-4CE7-BE98-C2F3C41FE9C7}">
      <dgm:prSet/>
      <dgm:spPr/>
      <dgm:t>
        <a:bodyPr rtlCol="0"/>
        <a:lstStyle/>
        <a:p>
          <a:pPr rtl="0"/>
          <a:endParaRPr lang="es-ES" noProof="0" dirty="0"/>
        </a:p>
      </dgm:t>
    </dgm:pt>
    <dgm:pt modelId="{A8E2FA08-4DD4-4654-A85D-9A99162D6201}" type="sibTrans" cxnId="{FC7721F0-429B-4CE7-BE98-C2F3C41FE9C7}">
      <dgm:prSet/>
      <dgm:spPr>
        <a:solidFill>
          <a:schemeClr val="accent1">
            <a:lumMod val="40000"/>
            <a:lumOff val="60000"/>
          </a:schemeClr>
        </a:solidFill>
        <a:ln>
          <a:noFill/>
        </a:ln>
      </dgm:spPr>
      <dgm:t>
        <a:bodyPr rtlCol="0"/>
        <a:lstStyle/>
        <a:p>
          <a:pPr rtl="0"/>
          <a:endParaRPr lang="es-ES" noProof="0" dirty="0"/>
        </a:p>
      </dgm:t>
    </dgm:pt>
    <dgm:pt modelId="{140952D0-0E1D-4F48-9F16-53581487CFA0}">
      <dgm:prSet custT="1"/>
      <dgm:spPr>
        <a:solidFill>
          <a:srgbClr val="262626">
            <a:alpha val="50000"/>
          </a:srgbClr>
        </a:solidFill>
        <a:ln>
          <a:noFill/>
        </a:ln>
      </dgm:spPr>
      <dgm:t>
        <a:bodyPr lIns="288000" rtlCol="0"/>
        <a:lstStyle/>
        <a:p>
          <a:pPr rtl="0"/>
          <a:r>
            <a:rPr lang="es-ES" sz="2400" noProof="0" dirty="0">
              <a:solidFill>
                <a:schemeClr val="bg1"/>
              </a:solidFill>
            </a:rPr>
            <a:t>Resultados esperados</a:t>
          </a:r>
          <a:endParaRPr lang="es-ES" sz="1600" noProof="0" dirty="0">
            <a:solidFill>
              <a:schemeClr val="bg1"/>
            </a:solidFill>
          </a:endParaRPr>
        </a:p>
      </dgm:t>
    </dgm:pt>
    <dgm:pt modelId="{790C446F-6917-41E7-BE01-7AFE2676D505}" type="parTrans" cxnId="{B07163E8-ADEC-492A-8F07-7E5786AB23AE}">
      <dgm:prSet/>
      <dgm:spPr/>
      <dgm:t>
        <a:bodyPr rtlCol="0"/>
        <a:lstStyle/>
        <a:p>
          <a:pPr rtl="0"/>
          <a:endParaRPr lang="es-ES" noProof="0" dirty="0"/>
        </a:p>
      </dgm:t>
    </dgm:pt>
    <dgm:pt modelId="{2804F27C-9BA9-4D07-AB02-74BE7DFA2C0E}" type="sibTrans" cxnId="{B07163E8-ADEC-492A-8F07-7E5786AB23AE}">
      <dgm:prSet/>
      <dgm:spPr>
        <a:solidFill>
          <a:schemeClr val="accent1">
            <a:lumMod val="40000"/>
            <a:lumOff val="60000"/>
          </a:schemeClr>
        </a:solidFill>
        <a:ln>
          <a:noFill/>
        </a:ln>
      </dgm:spPr>
      <dgm:t>
        <a:bodyPr rtlCol="0"/>
        <a:lstStyle/>
        <a:p>
          <a:pPr rtl="0"/>
          <a:endParaRPr lang="es-ES" noProof="0" dirty="0"/>
        </a:p>
      </dgm:t>
    </dgm:pt>
    <dgm:pt modelId="{C2F8C7F7-44C4-414A-BCCD-56E91DD0A777}">
      <dgm:prSet custT="1"/>
      <dgm:spPr>
        <a:solidFill>
          <a:srgbClr val="262626">
            <a:alpha val="50000"/>
          </a:srgbClr>
        </a:solidFill>
        <a:ln>
          <a:noFill/>
        </a:ln>
      </dgm:spPr>
      <dgm:t>
        <a:bodyPr lIns="288000" rtlCol="0"/>
        <a:lstStyle/>
        <a:p>
          <a:pPr rtl="0"/>
          <a:r>
            <a:rPr lang="es-ES" sz="2400" noProof="0" dirty="0">
              <a:solidFill>
                <a:schemeClr val="bg1"/>
              </a:solidFill>
            </a:rPr>
            <a:t>Cronograma de trabajo</a:t>
          </a:r>
          <a:endParaRPr lang="es-ES" sz="1600" noProof="0" dirty="0">
            <a:solidFill>
              <a:schemeClr val="bg1"/>
            </a:solidFill>
          </a:endParaRPr>
        </a:p>
      </dgm:t>
    </dgm:pt>
    <dgm:pt modelId="{E6C6DF88-9436-40D7-BA84-18FE896A6151}" type="parTrans" cxnId="{14D43B81-F92D-4CD8-9D1E-78CBF092C750}">
      <dgm:prSet/>
      <dgm:spPr/>
      <dgm:t>
        <a:bodyPr rtlCol="0"/>
        <a:lstStyle/>
        <a:p>
          <a:pPr rtl="0"/>
          <a:endParaRPr lang="es-ES" noProof="0" dirty="0"/>
        </a:p>
      </dgm:t>
    </dgm:pt>
    <dgm:pt modelId="{4E39967D-43EF-4F15-814A-2F491D900D43}" type="sibTrans" cxnId="{14D43B81-F92D-4CD8-9D1E-78CBF092C750}">
      <dgm:prSet/>
      <dgm:spPr/>
      <dgm:t>
        <a:bodyPr rtlCol="0"/>
        <a:lstStyle/>
        <a:p>
          <a:pPr rtl="0"/>
          <a:endParaRPr lang="es-ES" noProof="0" dirty="0"/>
        </a:p>
      </dgm:t>
    </dgm:pt>
    <dgm:pt modelId="{2EE95FC5-CD6B-4A50-9262-DC414E16C3EA}">
      <dgm:prSet custT="1"/>
      <dgm:spPr>
        <a:solidFill>
          <a:srgbClr val="262626"/>
        </a:solidFill>
        <a:ln>
          <a:noFill/>
        </a:ln>
      </dgm:spPr>
      <dgm:t>
        <a:bodyPr lIns="288000" rtlCol="0"/>
        <a:lstStyle/>
        <a:p>
          <a:pPr rtl="0"/>
          <a:r>
            <a:rPr lang="es-MX" sz="2400" noProof="0" dirty="0">
              <a:solidFill>
                <a:schemeClr val="bg1"/>
              </a:solidFill>
            </a:rPr>
            <a:t>Introducción</a:t>
          </a:r>
          <a:endParaRPr lang="es-ES" sz="2000" noProof="0" dirty="0">
            <a:solidFill>
              <a:schemeClr val="bg1"/>
            </a:solidFill>
          </a:endParaRPr>
        </a:p>
      </dgm:t>
    </dgm:pt>
    <dgm:pt modelId="{C99EBBB1-E916-471C-83C9-ABE85B42AC26}" type="sibTrans" cxnId="{B3F19EC2-A372-4EC3-BFE0-C62FFDFE3DF6}">
      <dgm:prSet/>
      <dgm:spPr>
        <a:solidFill>
          <a:schemeClr val="accent1">
            <a:lumMod val="40000"/>
            <a:lumOff val="60000"/>
          </a:schemeClr>
        </a:solidFill>
        <a:ln>
          <a:noFill/>
        </a:ln>
      </dgm:spPr>
      <dgm:t>
        <a:bodyPr rtlCol="0"/>
        <a:lstStyle/>
        <a:p>
          <a:pPr rtl="0"/>
          <a:endParaRPr lang="es-ES" noProof="0" dirty="0"/>
        </a:p>
      </dgm:t>
    </dgm:pt>
    <dgm:pt modelId="{75374347-884B-4721-8CFF-DF080F5B1C79}" type="parTrans" cxnId="{B3F19EC2-A372-4EC3-BFE0-C62FFDFE3DF6}">
      <dgm:prSet/>
      <dgm:spPr/>
      <dgm:t>
        <a:bodyPr rtlCol="0"/>
        <a:lstStyle/>
        <a:p>
          <a:pPr rtl="0"/>
          <a:endParaRPr lang="es-ES" noProof="0" dirty="0"/>
        </a:p>
      </dgm:t>
    </dgm:pt>
    <dgm:pt modelId="{F7C64FE4-B743-4173-AF38-E15B373860BB}" type="pres">
      <dgm:prSet presAssocID="{D0F07F19-1F50-4B42-A7A0-278DF9D25BB1}" presName="outerComposite" presStyleCnt="0">
        <dgm:presLayoutVars>
          <dgm:chMax val="5"/>
          <dgm:dir/>
          <dgm:resizeHandles val="exact"/>
        </dgm:presLayoutVars>
      </dgm:prSet>
      <dgm:spPr/>
    </dgm:pt>
    <dgm:pt modelId="{38EDE452-776E-43EB-9FFD-1764B73AB173}" type="pres">
      <dgm:prSet presAssocID="{D0F07F19-1F50-4B42-A7A0-278DF9D25BB1}" presName="dummyMaxCanvas" presStyleCnt="0">
        <dgm:presLayoutVars/>
      </dgm:prSet>
      <dgm:spPr/>
    </dgm:pt>
    <dgm:pt modelId="{25D33812-34D6-4226-A6D4-51F7D7EAA1C7}" type="pres">
      <dgm:prSet presAssocID="{D0F07F19-1F50-4B42-A7A0-278DF9D25BB1}" presName="FiveNodes_1" presStyleLbl="node1" presStyleIdx="0" presStyleCnt="5" custLinFactNeighborX="4" custLinFactNeighborY="-8469">
        <dgm:presLayoutVars>
          <dgm:bulletEnabled val="1"/>
        </dgm:presLayoutVars>
      </dgm:prSet>
      <dgm:spPr>
        <a:prstGeom prst="rect">
          <a:avLst/>
        </a:prstGeom>
      </dgm:spPr>
    </dgm:pt>
    <dgm:pt modelId="{7C86B145-1C2E-46BD-BE62-C42C80C5A654}" type="pres">
      <dgm:prSet presAssocID="{D0F07F19-1F50-4B42-A7A0-278DF9D25BB1}" presName="FiveNodes_2" presStyleLbl="node1" presStyleIdx="1" presStyleCnt="5">
        <dgm:presLayoutVars>
          <dgm:bulletEnabled val="1"/>
        </dgm:presLayoutVars>
      </dgm:prSet>
      <dgm:spPr>
        <a:prstGeom prst="rect">
          <a:avLst/>
        </a:prstGeom>
      </dgm:spPr>
    </dgm:pt>
    <dgm:pt modelId="{862B5B41-53F5-454A-B8E6-70B721DC8B9A}" type="pres">
      <dgm:prSet presAssocID="{D0F07F19-1F50-4B42-A7A0-278DF9D25BB1}" presName="FiveNodes_3" presStyleLbl="node1" presStyleIdx="2" presStyleCnt="5">
        <dgm:presLayoutVars>
          <dgm:bulletEnabled val="1"/>
        </dgm:presLayoutVars>
      </dgm:prSet>
      <dgm:spPr>
        <a:prstGeom prst="rect">
          <a:avLst/>
        </a:prstGeom>
      </dgm:spPr>
    </dgm:pt>
    <dgm:pt modelId="{D134E212-FDD1-424A-968F-869017AD5171}" type="pres">
      <dgm:prSet presAssocID="{D0F07F19-1F50-4B42-A7A0-278DF9D25BB1}" presName="FiveNodes_4" presStyleLbl="node1" presStyleIdx="3" presStyleCnt="5">
        <dgm:presLayoutVars>
          <dgm:bulletEnabled val="1"/>
        </dgm:presLayoutVars>
      </dgm:prSet>
      <dgm:spPr>
        <a:prstGeom prst="rect">
          <a:avLst/>
        </a:prstGeom>
      </dgm:spPr>
    </dgm:pt>
    <dgm:pt modelId="{9CB462FF-72B3-4BFA-B916-65C5CB432162}" type="pres">
      <dgm:prSet presAssocID="{D0F07F19-1F50-4B42-A7A0-278DF9D25BB1}" presName="FiveNodes_5" presStyleLbl="node1" presStyleIdx="4" presStyleCnt="5">
        <dgm:presLayoutVars>
          <dgm:bulletEnabled val="1"/>
        </dgm:presLayoutVars>
      </dgm:prSet>
      <dgm:spPr>
        <a:prstGeom prst="rect">
          <a:avLst/>
        </a:prstGeom>
      </dgm:spPr>
    </dgm:pt>
    <dgm:pt modelId="{0CB2EC4F-D832-4AE2-86CC-14F684CFA4E5}" type="pres">
      <dgm:prSet presAssocID="{D0F07F19-1F50-4B42-A7A0-278DF9D25BB1}" presName="FiveConn_1-2" presStyleLbl="fgAccFollowNode1" presStyleIdx="0" presStyleCnt="4" custLinFactNeighborX="-50815">
        <dgm:presLayoutVars>
          <dgm:bulletEnabled val="1"/>
        </dgm:presLayoutVars>
      </dgm:prSet>
      <dgm:spPr/>
    </dgm:pt>
    <dgm:pt modelId="{03DA9257-7161-48BA-BB8E-B2323EF3B158}" type="pres">
      <dgm:prSet presAssocID="{D0F07F19-1F50-4B42-A7A0-278DF9D25BB1}" presName="FiveConn_2-3" presStyleLbl="fgAccFollowNode1" presStyleIdx="1" presStyleCnt="4" custLinFactNeighborX="-50815">
        <dgm:presLayoutVars>
          <dgm:bulletEnabled val="1"/>
        </dgm:presLayoutVars>
      </dgm:prSet>
      <dgm:spPr/>
    </dgm:pt>
    <dgm:pt modelId="{6FEE3320-F765-411D-B4AD-9D1CFC5DEDDD}" type="pres">
      <dgm:prSet presAssocID="{D0F07F19-1F50-4B42-A7A0-278DF9D25BB1}" presName="FiveConn_3-4" presStyleLbl="fgAccFollowNode1" presStyleIdx="2" presStyleCnt="4" custLinFactNeighborX="-50815">
        <dgm:presLayoutVars>
          <dgm:bulletEnabled val="1"/>
        </dgm:presLayoutVars>
      </dgm:prSet>
      <dgm:spPr/>
    </dgm:pt>
    <dgm:pt modelId="{E32DC1E0-C267-4605-BE6F-5701FC898420}" type="pres">
      <dgm:prSet presAssocID="{D0F07F19-1F50-4B42-A7A0-278DF9D25BB1}" presName="FiveConn_4-5" presStyleLbl="fgAccFollowNode1" presStyleIdx="3" presStyleCnt="4" custLinFactNeighborX="-50815">
        <dgm:presLayoutVars>
          <dgm:bulletEnabled val="1"/>
        </dgm:presLayoutVars>
      </dgm:prSet>
      <dgm:spPr/>
    </dgm:pt>
    <dgm:pt modelId="{A130DAD6-1C3C-4736-BA6C-AFB4505579B9}" type="pres">
      <dgm:prSet presAssocID="{D0F07F19-1F50-4B42-A7A0-278DF9D25BB1}" presName="FiveNodes_1_text" presStyleLbl="node1" presStyleIdx="4" presStyleCnt="5">
        <dgm:presLayoutVars>
          <dgm:bulletEnabled val="1"/>
        </dgm:presLayoutVars>
      </dgm:prSet>
      <dgm:spPr/>
    </dgm:pt>
    <dgm:pt modelId="{34150CD5-279D-4D74-89D1-64AAFB7C488C}" type="pres">
      <dgm:prSet presAssocID="{D0F07F19-1F50-4B42-A7A0-278DF9D25BB1}" presName="FiveNodes_2_text" presStyleLbl="node1" presStyleIdx="4" presStyleCnt="5">
        <dgm:presLayoutVars>
          <dgm:bulletEnabled val="1"/>
        </dgm:presLayoutVars>
      </dgm:prSet>
      <dgm:spPr/>
    </dgm:pt>
    <dgm:pt modelId="{11D22318-0819-466B-8466-17D55738B7D7}" type="pres">
      <dgm:prSet presAssocID="{D0F07F19-1F50-4B42-A7A0-278DF9D25BB1}" presName="FiveNodes_3_text" presStyleLbl="node1" presStyleIdx="4" presStyleCnt="5">
        <dgm:presLayoutVars>
          <dgm:bulletEnabled val="1"/>
        </dgm:presLayoutVars>
      </dgm:prSet>
      <dgm:spPr/>
    </dgm:pt>
    <dgm:pt modelId="{5F7690F5-2C8D-406A-80FD-BB328C770292}" type="pres">
      <dgm:prSet presAssocID="{D0F07F19-1F50-4B42-A7A0-278DF9D25BB1}" presName="FiveNodes_4_text" presStyleLbl="node1" presStyleIdx="4" presStyleCnt="5">
        <dgm:presLayoutVars>
          <dgm:bulletEnabled val="1"/>
        </dgm:presLayoutVars>
      </dgm:prSet>
      <dgm:spPr/>
    </dgm:pt>
    <dgm:pt modelId="{77F75BF2-0CEF-4F30-A326-AB2D35C7411C}" type="pres">
      <dgm:prSet presAssocID="{D0F07F19-1F50-4B42-A7A0-278DF9D25BB1}" presName="FiveNodes_5_text" presStyleLbl="node1" presStyleIdx="4" presStyleCnt="5">
        <dgm:presLayoutVars>
          <dgm:bulletEnabled val="1"/>
        </dgm:presLayoutVars>
      </dgm:prSet>
      <dgm:spPr/>
    </dgm:pt>
  </dgm:ptLst>
  <dgm:cxnLst>
    <dgm:cxn modelId="{0FE1A00A-23A6-4F26-952E-314F937E5249}" type="presOf" srcId="{140952D0-0E1D-4F48-9F16-53581487CFA0}" destId="{D134E212-FDD1-424A-968F-869017AD5171}" srcOrd="0" destOrd="0" presId="urn:microsoft.com/office/officeart/2005/8/layout/vProcess5"/>
    <dgm:cxn modelId="{9E36192A-F7A0-4E6F-994F-52DDB618BFA0}" type="presOf" srcId="{D0F07F19-1F50-4B42-A7A0-278DF9D25BB1}" destId="{F7C64FE4-B743-4173-AF38-E15B373860BB}" srcOrd="0" destOrd="0" presId="urn:microsoft.com/office/officeart/2005/8/layout/vProcess5"/>
    <dgm:cxn modelId="{8351933B-04D2-436A-A0EE-7A82DB5F9748}" type="presOf" srcId="{F05611F0-8256-4954-B6CB-ED6B4F2DD397}" destId="{7C86B145-1C2E-46BD-BE62-C42C80C5A654}" srcOrd="0" destOrd="0" presId="urn:microsoft.com/office/officeart/2005/8/layout/vProcess5"/>
    <dgm:cxn modelId="{F9537061-193E-4768-B1F8-09003599B7A2}" type="presOf" srcId="{2EE95FC5-CD6B-4A50-9262-DC414E16C3EA}" destId="{A130DAD6-1C3C-4736-BA6C-AFB4505579B9}" srcOrd="1" destOrd="0" presId="urn:microsoft.com/office/officeart/2005/8/layout/vProcess5"/>
    <dgm:cxn modelId="{485ECF6E-F3E1-44D9-A505-EB159DE97BF4}" type="presOf" srcId="{C99EBBB1-E916-471C-83C9-ABE85B42AC26}" destId="{0CB2EC4F-D832-4AE2-86CC-14F684CFA4E5}" srcOrd="0" destOrd="0" presId="urn:microsoft.com/office/officeart/2005/8/layout/vProcess5"/>
    <dgm:cxn modelId="{E11F9D73-278E-422F-9414-F80754447242}" type="presOf" srcId="{F05611F0-8256-4954-B6CB-ED6B4F2DD397}" destId="{34150CD5-279D-4D74-89D1-64AAFB7C488C}" srcOrd="1" destOrd="0" presId="urn:microsoft.com/office/officeart/2005/8/layout/vProcess5"/>
    <dgm:cxn modelId="{14D43B81-F92D-4CD8-9D1E-78CBF092C750}" srcId="{D0F07F19-1F50-4B42-A7A0-278DF9D25BB1}" destId="{C2F8C7F7-44C4-414A-BCCD-56E91DD0A777}" srcOrd="4" destOrd="0" parTransId="{E6C6DF88-9436-40D7-BA84-18FE896A6151}" sibTransId="{4E39967D-43EF-4F15-814A-2F491D900D43}"/>
    <dgm:cxn modelId="{1FDFC784-73EE-4B55-8533-319A43CCC3B0}" type="presOf" srcId="{140952D0-0E1D-4F48-9F16-53581487CFA0}" destId="{5F7690F5-2C8D-406A-80FD-BB328C770292}" srcOrd="1" destOrd="0" presId="urn:microsoft.com/office/officeart/2005/8/layout/vProcess5"/>
    <dgm:cxn modelId="{1B0C7E86-3032-4F0C-9F06-8047268B8643}" type="presOf" srcId="{2EE95FC5-CD6B-4A50-9262-DC414E16C3EA}" destId="{25D33812-34D6-4226-A6D4-51F7D7EAA1C7}" srcOrd="0" destOrd="0" presId="urn:microsoft.com/office/officeart/2005/8/layout/vProcess5"/>
    <dgm:cxn modelId="{99034B8C-A855-490D-80D9-75A43CE3708E}" type="presOf" srcId="{22625139-F93A-4F3F-A7AA-4923A01AEDF3}" destId="{862B5B41-53F5-454A-B8E6-70B721DC8B9A}" srcOrd="0" destOrd="0" presId="urn:microsoft.com/office/officeart/2005/8/layout/vProcess5"/>
    <dgm:cxn modelId="{7BADF88F-51D4-49BB-A339-04018A869FEB}" type="presOf" srcId="{22625139-F93A-4F3F-A7AA-4923A01AEDF3}" destId="{11D22318-0819-466B-8466-17D55738B7D7}" srcOrd="1" destOrd="0" presId="urn:microsoft.com/office/officeart/2005/8/layout/vProcess5"/>
    <dgm:cxn modelId="{A9BB079A-D288-40FF-A4BD-812C9A8FAA68}" type="presOf" srcId="{C2F8C7F7-44C4-414A-BCCD-56E91DD0A777}" destId="{9CB462FF-72B3-4BFA-B916-65C5CB432162}" srcOrd="0" destOrd="0" presId="urn:microsoft.com/office/officeart/2005/8/layout/vProcess5"/>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82149EE0-57D4-40ED-8BE4-EFDD781B1BE1}" type="presOf" srcId="{2804F27C-9BA9-4D07-AB02-74BE7DFA2C0E}" destId="{E32DC1E0-C267-4605-BE6F-5701FC898420}" srcOrd="0" destOrd="0" presId="urn:microsoft.com/office/officeart/2005/8/layout/vProcess5"/>
    <dgm:cxn modelId="{56406FE1-5406-4C01-BF01-F2CE5B3CB37F}" type="presOf" srcId="{6BD5265A-8333-420D-BDB2-65F10B3EBD76}" destId="{03DA9257-7161-48BA-BB8E-B2323EF3B158}" srcOrd="0" destOrd="0" presId="urn:microsoft.com/office/officeart/2005/8/layout/vProcess5"/>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15F175F0-C7FA-4E61-82A4-7C1B46EB3DA2}" type="presOf" srcId="{A8E2FA08-4DD4-4654-A85D-9A99162D6201}" destId="{6FEE3320-F765-411D-B4AD-9D1CFC5DEDDD}" srcOrd="0" destOrd="0" presId="urn:microsoft.com/office/officeart/2005/8/layout/vProcess5"/>
    <dgm:cxn modelId="{9B4632FC-4573-46D2-9511-7A26ED798FF0}" type="presOf" srcId="{C2F8C7F7-44C4-414A-BCCD-56E91DD0A777}" destId="{77F75BF2-0CEF-4F30-A326-AB2D35C7411C}" srcOrd="1" destOrd="0" presId="urn:microsoft.com/office/officeart/2005/8/layout/vProcess5"/>
    <dgm:cxn modelId="{893DC0C3-8466-4BE3-AEFA-2743167A1ED0}" type="presParOf" srcId="{F7C64FE4-B743-4173-AF38-E15B373860BB}" destId="{38EDE452-776E-43EB-9FFD-1764B73AB173}" srcOrd="0" destOrd="0" presId="urn:microsoft.com/office/officeart/2005/8/layout/vProcess5"/>
    <dgm:cxn modelId="{D67FC091-84D1-45A6-A498-38CB49EF5C68}" type="presParOf" srcId="{F7C64FE4-B743-4173-AF38-E15B373860BB}" destId="{25D33812-34D6-4226-A6D4-51F7D7EAA1C7}" srcOrd="1" destOrd="0" presId="urn:microsoft.com/office/officeart/2005/8/layout/vProcess5"/>
    <dgm:cxn modelId="{62FAF470-57FB-42EF-A2A2-A1AE3292F1EA}" type="presParOf" srcId="{F7C64FE4-B743-4173-AF38-E15B373860BB}" destId="{7C86B145-1C2E-46BD-BE62-C42C80C5A654}" srcOrd="2" destOrd="0" presId="urn:microsoft.com/office/officeart/2005/8/layout/vProcess5"/>
    <dgm:cxn modelId="{369292A9-817E-4BFB-93B0-8218A9EE9166}" type="presParOf" srcId="{F7C64FE4-B743-4173-AF38-E15B373860BB}" destId="{862B5B41-53F5-454A-B8E6-70B721DC8B9A}" srcOrd="3" destOrd="0" presId="urn:microsoft.com/office/officeart/2005/8/layout/vProcess5"/>
    <dgm:cxn modelId="{CEEF7AE8-8659-43E6-95C3-9FD4D0DCFC43}" type="presParOf" srcId="{F7C64FE4-B743-4173-AF38-E15B373860BB}" destId="{D134E212-FDD1-424A-968F-869017AD5171}" srcOrd="4" destOrd="0" presId="urn:microsoft.com/office/officeart/2005/8/layout/vProcess5"/>
    <dgm:cxn modelId="{0311475E-4F93-4892-BE4B-86C622D97CFB}" type="presParOf" srcId="{F7C64FE4-B743-4173-AF38-E15B373860BB}" destId="{9CB462FF-72B3-4BFA-B916-65C5CB432162}" srcOrd="5" destOrd="0" presId="urn:microsoft.com/office/officeart/2005/8/layout/vProcess5"/>
    <dgm:cxn modelId="{E89DF94A-4045-4C8F-A9FB-CAC7F98EF112}" type="presParOf" srcId="{F7C64FE4-B743-4173-AF38-E15B373860BB}" destId="{0CB2EC4F-D832-4AE2-86CC-14F684CFA4E5}" srcOrd="6" destOrd="0" presId="urn:microsoft.com/office/officeart/2005/8/layout/vProcess5"/>
    <dgm:cxn modelId="{78DB7A5B-08E6-4494-8716-3E031BF46BD6}" type="presParOf" srcId="{F7C64FE4-B743-4173-AF38-E15B373860BB}" destId="{03DA9257-7161-48BA-BB8E-B2323EF3B158}" srcOrd="7" destOrd="0" presId="urn:microsoft.com/office/officeart/2005/8/layout/vProcess5"/>
    <dgm:cxn modelId="{B8212E95-1A15-4A8C-BC26-C76A84E0F2A2}" type="presParOf" srcId="{F7C64FE4-B743-4173-AF38-E15B373860BB}" destId="{6FEE3320-F765-411D-B4AD-9D1CFC5DEDDD}" srcOrd="8" destOrd="0" presId="urn:microsoft.com/office/officeart/2005/8/layout/vProcess5"/>
    <dgm:cxn modelId="{288A9D90-0DCF-4967-B280-A2B2D4648682}" type="presParOf" srcId="{F7C64FE4-B743-4173-AF38-E15B373860BB}" destId="{E32DC1E0-C267-4605-BE6F-5701FC898420}" srcOrd="9" destOrd="0" presId="urn:microsoft.com/office/officeart/2005/8/layout/vProcess5"/>
    <dgm:cxn modelId="{68599145-9665-42CA-9652-5890A0952F28}" type="presParOf" srcId="{F7C64FE4-B743-4173-AF38-E15B373860BB}" destId="{A130DAD6-1C3C-4736-BA6C-AFB4505579B9}" srcOrd="10" destOrd="0" presId="urn:microsoft.com/office/officeart/2005/8/layout/vProcess5"/>
    <dgm:cxn modelId="{8E296F24-C5D7-4CB5-91F0-C0FAC0744963}" type="presParOf" srcId="{F7C64FE4-B743-4173-AF38-E15B373860BB}" destId="{34150CD5-279D-4D74-89D1-64AAFB7C488C}" srcOrd="11" destOrd="0" presId="urn:microsoft.com/office/officeart/2005/8/layout/vProcess5"/>
    <dgm:cxn modelId="{619B085F-AA9E-49A5-81F5-7FDB54B1956D}" type="presParOf" srcId="{F7C64FE4-B743-4173-AF38-E15B373860BB}" destId="{11D22318-0819-466B-8466-17D55738B7D7}" srcOrd="12" destOrd="0" presId="urn:microsoft.com/office/officeart/2005/8/layout/vProcess5"/>
    <dgm:cxn modelId="{06F85501-EF54-4751-BE2B-F673EB5C732A}" type="presParOf" srcId="{F7C64FE4-B743-4173-AF38-E15B373860BB}" destId="{5F7690F5-2C8D-406A-80FD-BB328C770292}" srcOrd="13" destOrd="0" presId="urn:microsoft.com/office/officeart/2005/8/layout/vProcess5"/>
    <dgm:cxn modelId="{86FFED00-5FFB-4C50-9751-A96BEB1551C0}" type="presParOf" srcId="{F7C64FE4-B743-4173-AF38-E15B373860BB}" destId="{77F75BF2-0CEF-4F30-A326-AB2D35C7411C}"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F07F19-1F50-4B42-A7A0-278DF9D25BB1}" type="doc">
      <dgm:prSet loTypeId="urn:microsoft.com/office/officeart/2005/8/layout/vProcess5" loCatId="process" qsTypeId="urn:microsoft.com/office/officeart/2005/8/quickstyle/simple1" qsCatId="simple" csTypeId="urn:microsoft.com/office/officeart/2005/8/colors/accent1_2" csCatId="accent1" phldr="1"/>
      <dgm:spPr/>
      <dgm:t>
        <a:bodyPr rtlCol="0"/>
        <a:lstStyle/>
        <a:p>
          <a:pPr rtl="0"/>
          <a:endParaRPr lang="en-US"/>
        </a:p>
      </dgm:t>
    </dgm:pt>
    <dgm:pt modelId="{F05611F0-8256-4954-B6CB-ED6B4F2DD397}">
      <dgm:prSet custT="1"/>
      <dgm:spPr>
        <a:solidFill>
          <a:srgbClr val="262626"/>
        </a:solidFill>
        <a:ln>
          <a:noFill/>
        </a:ln>
      </dgm:spPr>
      <dgm:t>
        <a:bodyPr lIns="288000" rtlCol="0"/>
        <a:lstStyle/>
        <a:p>
          <a:pPr rtl="0"/>
          <a:r>
            <a:rPr lang="es-ES" sz="2400" noProof="0" dirty="0"/>
            <a:t>Fundamentos teóricos</a:t>
          </a:r>
          <a:endParaRPr lang="es-ES" sz="1600" noProof="0" dirty="0">
            <a:solidFill>
              <a:schemeClr val="bg1"/>
            </a:solidFill>
          </a:endParaRPr>
        </a:p>
      </dgm:t>
    </dgm:pt>
    <dgm:pt modelId="{CD7328D6-9FAE-4506-9BDB-E06A571EC1D4}" type="parTrans" cxnId="{914FACD2-336A-4471-9E99-312B3F8EAB04}">
      <dgm:prSet/>
      <dgm:spPr/>
      <dgm:t>
        <a:bodyPr rtlCol="0"/>
        <a:lstStyle/>
        <a:p>
          <a:pPr rtl="0"/>
          <a:endParaRPr lang="es-ES" noProof="0" dirty="0"/>
        </a:p>
      </dgm:t>
    </dgm:pt>
    <dgm:pt modelId="{6BD5265A-8333-420D-BDB2-65F10B3EBD76}" type="sibTrans" cxnId="{914FACD2-336A-4471-9E99-312B3F8EAB04}">
      <dgm:prSet/>
      <dgm:spPr>
        <a:solidFill>
          <a:schemeClr val="accent1">
            <a:lumMod val="40000"/>
            <a:lumOff val="60000"/>
          </a:schemeClr>
        </a:solidFill>
        <a:ln>
          <a:noFill/>
        </a:ln>
      </dgm:spPr>
      <dgm:t>
        <a:bodyPr rtlCol="0"/>
        <a:lstStyle/>
        <a:p>
          <a:pPr rtl="0"/>
          <a:endParaRPr lang="es-ES" noProof="0" dirty="0"/>
        </a:p>
      </dgm:t>
    </dgm:pt>
    <dgm:pt modelId="{22625139-F93A-4F3F-A7AA-4923A01AEDF3}">
      <dgm:prSet custT="1"/>
      <dgm:spPr>
        <a:solidFill>
          <a:srgbClr val="262626">
            <a:alpha val="50000"/>
          </a:srgbClr>
        </a:solidFill>
        <a:ln>
          <a:noFill/>
        </a:ln>
      </dgm:spPr>
      <dgm:t>
        <a:bodyPr lIns="288000" rtlCol="0"/>
        <a:lstStyle/>
        <a:p>
          <a:pPr rtl="0"/>
          <a:r>
            <a:rPr lang="es-ES" sz="2400" noProof="0" dirty="0">
              <a:solidFill>
                <a:schemeClr val="bg1"/>
              </a:solidFill>
            </a:rPr>
            <a:t>Metodología</a:t>
          </a:r>
          <a:endParaRPr lang="es-ES" sz="1600" noProof="0" dirty="0">
            <a:solidFill>
              <a:schemeClr val="bg1"/>
            </a:solidFill>
          </a:endParaRPr>
        </a:p>
      </dgm:t>
    </dgm:pt>
    <dgm:pt modelId="{F549A0EB-6BE9-4749-8336-B02A279AE302}" type="parTrans" cxnId="{FC7721F0-429B-4CE7-BE98-C2F3C41FE9C7}">
      <dgm:prSet/>
      <dgm:spPr/>
      <dgm:t>
        <a:bodyPr rtlCol="0"/>
        <a:lstStyle/>
        <a:p>
          <a:pPr rtl="0"/>
          <a:endParaRPr lang="es-ES" noProof="0" dirty="0"/>
        </a:p>
      </dgm:t>
    </dgm:pt>
    <dgm:pt modelId="{A8E2FA08-4DD4-4654-A85D-9A99162D6201}" type="sibTrans" cxnId="{FC7721F0-429B-4CE7-BE98-C2F3C41FE9C7}">
      <dgm:prSet/>
      <dgm:spPr>
        <a:solidFill>
          <a:schemeClr val="accent1">
            <a:lumMod val="40000"/>
            <a:lumOff val="60000"/>
          </a:schemeClr>
        </a:solidFill>
        <a:ln>
          <a:noFill/>
        </a:ln>
      </dgm:spPr>
      <dgm:t>
        <a:bodyPr rtlCol="0"/>
        <a:lstStyle/>
        <a:p>
          <a:pPr rtl="0"/>
          <a:endParaRPr lang="es-ES" noProof="0" dirty="0"/>
        </a:p>
      </dgm:t>
    </dgm:pt>
    <dgm:pt modelId="{140952D0-0E1D-4F48-9F16-53581487CFA0}">
      <dgm:prSet custT="1"/>
      <dgm:spPr>
        <a:solidFill>
          <a:srgbClr val="262626">
            <a:alpha val="50000"/>
          </a:srgbClr>
        </a:solidFill>
        <a:ln>
          <a:noFill/>
        </a:ln>
      </dgm:spPr>
      <dgm:t>
        <a:bodyPr lIns="288000" rtlCol="0"/>
        <a:lstStyle/>
        <a:p>
          <a:pPr rtl="0"/>
          <a:r>
            <a:rPr lang="es-ES" sz="2400" noProof="0" dirty="0">
              <a:solidFill>
                <a:schemeClr val="bg1"/>
              </a:solidFill>
            </a:rPr>
            <a:t>Resultados esperados</a:t>
          </a:r>
          <a:endParaRPr lang="es-ES" sz="1600" noProof="0" dirty="0">
            <a:solidFill>
              <a:schemeClr val="bg1"/>
            </a:solidFill>
          </a:endParaRPr>
        </a:p>
      </dgm:t>
    </dgm:pt>
    <dgm:pt modelId="{790C446F-6917-41E7-BE01-7AFE2676D505}" type="parTrans" cxnId="{B07163E8-ADEC-492A-8F07-7E5786AB23AE}">
      <dgm:prSet/>
      <dgm:spPr/>
      <dgm:t>
        <a:bodyPr rtlCol="0"/>
        <a:lstStyle/>
        <a:p>
          <a:pPr rtl="0"/>
          <a:endParaRPr lang="es-ES" noProof="0" dirty="0"/>
        </a:p>
      </dgm:t>
    </dgm:pt>
    <dgm:pt modelId="{2804F27C-9BA9-4D07-AB02-74BE7DFA2C0E}" type="sibTrans" cxnId="{B07163E8-ADEC-492A-8F07-7E5786AB23AE}">
      <dgm:prSet/>
      <dgm:spPr>
        <a:solidFill>
          <a:schemeClr val="accent1">
            <a:lumMod val="40000"/>
            <a:lumOff val="60000"/>
          </a:schemeClr>
        </a:solidFill>
        <a:ln>
          <a:noFill/>
        </a:ln>
      </dgm:spPr>
      <dgm:t>
        <a:bodyPr rtlCol="0"/>
        <a:lstStyle/>
        <a:p>
          <a:pPr rtl="0"/>
          <a:endParaRPr lang="es-ES" noProof="0" dirty="0"/>
        </a:p>
      </dgm:t>
    </dgm:pt>
    <dgm:pt modelId="{C2F8C7F7-44C4-414A-BCCD-56E91DD0A777}">
      <dgm:prSet custT="1"/>
      <dgm:spPr>
        <a:solidFill>
          <a:srgbClr val="262626">
            <a:alpha val="50000"/>
          </a:srgbClr>
        </a:solidFill>
        <a:ln>
          <a:noFill/>
        </a:ln>
      </dgm:spPr>
      <dgm:t>
        <a:bodyPr lIns="288000" rtlCol="0"/>
        <a:lstStyle/>
        <a:p>
          <a:pPr rtl="0"/>
          <a:r>
            <a:rPr lang="es-ES" sz="2400" noProof="0" dirty="0">
              <a:solidFill>
                <a:schemeClr val="bg1"/>
              </a:solidFill>
            </a:rPr>
            <a:t>Cronograma de trabajo</a:t>
          </a:r>
          <a:endParaRPr lang="es-ES" sz="1600" noProof="0" dirty="0">
            <a:solidFill>
              <a:schemeClr val="bg1"/>
            </a:solidFill>
          </a:endParaRPr>
        </a:p>
      </dgm:t>
    </dgm:pt>
    <dgm:pt modelId="{E6C6DF88-9436-40D7-BA84-18FE896A6151}" type="parTrans" cxnId="{14D43B81-F92D-4CD8-9D1E-78CBF092C750}">
      <dgm:prSet/>
      <dgm:spPr/>
      <dgm:t>
        <a:bodyPr rtlCol="0"/>
        <a:lstStyle/>
        <a:p>
          <a:pPr rtl="0"/>
          <a:endParaRPr lang="es-ES" noProof="0" dirty="0"/>
        </a:p>
      </dgm:t>
    </dgm:pt>
    <dgm:pt modelId="{4E39967D-43EF-4F15-814A-2F491D900D43}" type="sibTrans" cxnId="{14D43B81-F92D-4CD8-9D1E-78CBF092C750}">
      <dgm:prSet/>
      <dgm:spPr/>
      <dgm:t>
        <a:bodyPr rtlCol="0"/>
        <a:lstStyle/>
        <a:p>
          <a:pPr rtl="0"/>
          <a:endParaRPr lang="es-ES" noProof="0" dirty="0"/>
        </a:p>
      </dgm:t>
    </dgm:pt>
    <dgm:pt modelId="{2EE95FC5-CD6B-4A50-9262-DC414E16C3EA}">
      <dgm:prSet custT="1"/>
      <dgm:spPr>
        <a:solidFill>
          <a:srgbClr val="262626"/>
        </a:solidFill>
        <a:ln>
          <a:noFill/>
        </a:ln>
      </dgm:spPr>
      <dgm:t>
        <a:bodyPr lIns="288000" rtlCol="0"/>
        <a:lstStyle/>
        <a:p>
          <a:pPr rtl="0"/>
          <a:r>
            <a:rPr lang="es-MX" sz="2400" noProof="0" dirty="0">
              <a:solidFill>
                <a:schemeClr val="bg1"/>
              </a:solidFill>
            </a:rPr>
            <a:t>Introducción</a:t>
          </a:r>
          <a:endParaRPr lang="es-ES" sz="2000" noProof="0" dirty="0">
            <a:solidFill>
              <a:schemeClr val="bg1"/>
            </a:solidFill>
          </a:endParaRPr>
        </a:p>
      </dgm:t>
    </dgm:pt>
    <dgm:pt modelId="{C99EBBB1-E916-471C-83C9-ABE85B42AC26}" type="sibTrans" cxnId="{B3F19EC2-A372-4EC3-BFE0-C62FFDFE3DF6}">
      <dgm:prSet/>
      <dgm:spPr>
        <a:solidFill>
          <a:schemeClr val="accent1">
            <a:lumMod val="40000"/>
            <a:lumOff val="60000"/>
          </a:schemeClr>
        </a:solidFill>
        <a:ln>
          <a:noFill/>
        </a:ln>
      </dgm:spPr>
      <dgm:t>
        <a:bodyPr rtlCol="0"/>
        <a:lstStyle/>
        <a:p>
          <a:pPr rtl="0"/>
          <a:endParaRPr lang="es-ES" noProof="0" dirty="0"/>
        </a:p>
      </dgm:t>
    </dgm:pt>
    <dgm:pt modelId="{75374347-884B-4721-8CFF-DF080F5B1C79}" type="parTrans" cxnId="{B3F19EC2-A372-4EC3-BFE0-C62FFDFE3DF6}">
      <dgm:prSet/>
      <dgm:spPr/>
      <dgm:t>
        <a:bodyPr rtlCol="0"/>
        <a:lstStyle/>
        <a:p>
          <a:pPr rtl="0"/>
          <a:endParaRPr lang="es-ES" noProof="0" dirty="0"/>
        </a:p>
      </dgm:t>
    </dgm:pt>
    <dgm:pt modelId="{F7C64FE4-B743-4173-AF38-E15B373860BB}" type="pres">
      <dgm:prSet presAssocID="{D0F07F19-1F50-4B42-A7A0-278DF9D25BB1}" presName="outerComposite" presStyleCnt="0">
        <dgm:presLayoutVars>
          <dgm:chMax val="5"/>
          <dgm:dir/>
          <dgm:resizeHandles val="exact"/>
        </dgm:presLayoutVars>
      </dgm:prSet>
      <dgm:spPr/>
    </dgm:pt>
    <dgm:pt modelId="{38EDE452-776E-43EB-9FFD-1764B73AB173}" type="pres">
      <dgm:prSet presAssocID="{D0F07F19-1F50-4B42-A7A0-278DF9D25BB1}" presName="dummyMaxCanvas" presStyleCnt="0">
        <dgm:presLayoutVars/>
      </dgm:prSet>
      <dgm:spPr/>
    </dgm:pt>
    <dgm:pt modelId="{25D33812-34D6-4226-A6D4-51F7D7EAA1C7}" type="pres">
      <dgm:prSet presAssocID="{D0F07F19-1F50-4B42-A7A0-278DF9D25BB1}" presName="FiveNodes_1" presStyleLbl="node1" presStyleIdx="0" presStyleCnt="5" custLinFactNeighborX="4" custLinFactNeighborY="-8469">
        <dgm:presLayoutVars>
          <dgm:bulletEnabled val="1"/>
        </dgm:presLayoutVars>
      </dgm:prSet>
      <dgm:spPr>
        <a:prstGeom prst="rect">
          <a:avLst/>
        </a:prstGeom>
      </dgm:spPr>
    </dgm:pt>
    <dgm:pt modelId="{7C86B145-1C2E-46BD-BE62-C42C80C5A654}" type="pres">
      <dgm:prSet presAssocID="{D0F07F19-1F50-4B42-A7A0-278DF9D25BB1}" presName="FiveNodes_2" presStyleLbl="node1" presStyleIdx="1" presStyleCnt="5">
        <dgm:presLayoutVars>
          <dgm:bulletEnabled val="1"/>
        </dgm:presLayoutVars>
      </dgm:prSet>
      <dgm:spPr>
        <a:prstGeom prst="rect">
          <a:avLst/>
        </a:prstGeom>
      </dgm:spPr>
    </dgm:pt>
    <dgm:pt modelId="{862B5B41-53F5-454A-B8E6-70B721DC8B9A}" type="pres">
      <dgm:prSet presAssocID="{D0F07F19-1F50-4B42-A7A0-278DF9D25BB1}" presName="FiveNodes_3" presStyleLbl="node1" presStyleIdx="2" presStyleCnt="5">
        <dgm:presLayoutVars>
          <dgm:bulletEnabled val="1"/>
        </dgm:presLayoutVars>
      </dgm:prSet>
      <dgm:spPr>
        <a:prstGeom prst="rect">
          <a:avLst/>
        </a:prstGeom>
      </dgm:spPr>
    </dgm:pt>
    <dgm:pt modelId="{D134E212-FDD1-424A-968F-869017AD5171}" type="pres">
      <dgm:prSet presAssocID="{D0F07F19-1F50-4B42-A7A0-278DF9D25BB1}" presName="FiveNodes_4" presStyleLbl="node1" presStyleIdx="3" presStyleCnt="5">
        <dgm:presLayoutVars>
          <dgm:bulletEnabled val="1"/>
        </dgm:presLayoutVars>
      </dgm:prSet>
      <dgm:spPr>
        <a:prstGeom prst="rect">
          <a:avLst/>
        </a:prstGeom>
      </dgm:spPr>
    </dgm:pt>
    <dgm:pt modelId="{9CB462FF-72B3-4BFA-B916-65C5CB432162}" type="pres">
      <dgm:prSet presAssocID="{D0F07F19-1F50-4B42-A7A0-278DF9D25BB1}" presName="FiveNodes_5" presStyleLbl="node1" presStyleIdx="4" presStyleCnt="5">
        <dgm:presLayoutVars>
          <dgm:bulletEnabled val="1"/>
        </dgm:presLayoutVars>
      </dgm:prSet>
      <dgm:spPr>
        <a:prstGeom prst="rect">
          <a:avLst/>
        </a:prstGeom>
      </dgm:spPr>
    </dgm:pt>
    <dgm:pt modelId="{0CB2EC4F-D832-4AE2-86CC-14F684CFA4E5}" type="pres">
      <dgm:prSet presAssocID="{D0F07F19-1F50-4B42-A7A0-278DF9D25BB1}" presName="FiveConn_1-2" presStyleLbl="fgAccFollowNode1" presStyleIdx="0" presStyleCnt="4" custLinFactNeighborX="-50815">
        <dgm:presLayoutVars>
          <dgm:bulletEnabled val="1"/>
        </dgm:presLayoutVars>
      </dgm:prSet>
      <dgm:spPr/>
    </dgm:pt>
    <dgm:pt modelId="{03DA9257-7161-48BA-BB8E-B2323EF3B158}" type="pres">
      <dgm:prSet presAssocID="{D0F07F19-1F50-4B42-A7A0-278DF9D25BB1}" presName="FiveConn_2-3" presStyleLbl="fgAccFollowNode1" presStyleIdx="1" presStyleCnt="4" custLinFactNeighborX="-50815">
        <dgm:presLayoutVars>
          <dgm:bulletEnabled val="1"/>
        </dgm:presLayoutVars>
      </dgm:prSet>
      <dgm:spPr/>
    </dgm:pt>
    <dgm:pt modelId="{6FEE3320-F765-411D-B4AD-9D1CFC5DEDDD}" type="pres">
      <dgm:prSet presAssocID="{D0F07F19-1F50-4B42-A7A0-278DF9D25BB1}" presName="FiveConn_3-4" presStyleLbl="fgAccFollowNode1" presStyleIdx="2" presStyleCnt="4" custLinFactNeighborX="-50815">
        <dgm:presLayoutVars>
          <dgm:bulletEnabled val="1"/>
        </dgm:presLayoutVars>
      </dgm:prSet>
      <dgm:spPr/>
    </dgm:pt>
    <dgm:pt modelId="{E32DC1E0-C267-4605-BE6F-5701FC898420}" type="pres">
      <dgm:prSet presAssocID="{D0F07F19-1F50-4B42-A7A0-278DF9D25BB1}" presName="FiveConn_4-5" presStyleLbl="fgAccFollowNode1" presStyleIdx="3" presStyleCnt="4" custLinFactNeighborX="-50815">
        <dgm:presLayoutVars>
          <dgm:bulletEnabled val="1"/>
        </dgm:presLayoutVars>
      </dgm:prSet>
      <dgm:spPr/>
    </dgm:pt>
    <dgm:pt modelId="{A130DAD6-1C3C-4736-BA6C-AFB4505579B9}" type="pres">
      <dgm:prSet presAssocID="{D0F07F19-1F50-4B42-A7A0-278DF9D25BB1}" presName="FiveNodes_1_text" presStyleLbl="node1" presStyleIdx="4" presStyleCnt="5">
        <dgm:presLayoutVars>
          <dgm:bulletEnabled val="1"/>
        </dgm:presLayoutVars>
      </dgm:prSet>
      <dgm:spPr/>
    </dgm:pt>
    <dgm:pt modelId="{34150CD5-279D-4D74-89D1-64AAFB7C488C}" type="pres">
      <dgm:prSet presAssocID="{D0F07F19-1F50-4B42-A7A0-278DF9D25BB1}" presName="FiveNodes_2_text" presStyleLbl="node1" presStyleIdx="4" presStyleCnt="5">
        <dgm:presLayoutVars>
          <dgm:bulletEnabled val="1"/>
        </dgm:presLayoutVars>
      </dgm:prSet>
      <dgm:spPr/>
    </dgm:pt>
    <dgm:pt modelId="{11D22318-0819-466B-8466-17D55738B7D7}" type="pres">
      <dgm:prSet presAssocID="{D0F07F19-1F50-4B42-A7A0-278DF9D25BB1}" presName="FiveNodes_3_text" presStyleLbl="node1" presStyleIdx="4" presStyleCnt="5">
        <dgm:presLayoutVars>
          <dgm:bulletEnabled val="1"/>
        </dgm:presLayoutVars>
      </dgm:prSet>
      <dgm:spPr/>
    </dgm:pt>
    <dgm:pt modelId="{5F7690F5-2C8D-406A-80FD-BB328C770292}" type="pres">
      <dgm:prSet presAssocID="{D0F07F19-1F50-4B42-A7A0-278DF9D25BB1}" presName="FiveNodes_4_text" presStyleLbl="node1" presStyleIdx="4" presStyleCnt="5">
        <dgm:presLayoutVars>
          <dgm:bulletEnabled val="1"/>
        </dgm:presLayoutVars>
      </dgm:prSet>
      <dgm:spPr/>
    </dgm:pt>
    <dgm:pt modelId="{77F75BF2-0CEF-4F30-A326-AB2D35C7411C}" type="pres">
      <dgm:prSet presAssocID="{D0F07F19-1F50-4B42-A7A0-278DF9D25BB1}" presName="FiveNodes_5_text" presStyleLbl="node1" presStyleIdx="4" presStyleCnt="5">
        <dgm:presLayoutVars>
          <dgm:bulletEnabled val="1"/>
        </dgm:presLayoutVars>
      </dgm:prSet>
      <dgm:spPr/>
    </dgm:pt>
  </dgm:ptLst>
  <dgm:cxnLst>
    <dgm:cxn modelId="{0FE1A00A-23A6-4F26-952E-314F937E5249}" type="presOf" srcId="{140952D0-0E1D-4F48-9F16-53581487CFA0}" destId="{D134E212-FDD1-424A-968F-869017AD5171}" srcOrd="0" destOrd="0" presId="urn:microsoft.com/office/officeart/2005/8/layout/vProcess5"/>
    <dgm:cxn modelId="{9E36192A-F7A0-4E6F-994F-52DDB618BFA0}" type="presOf" srcId="{D0F07F19-1F50-4B42-A7A0-278DF9D25BB1}" destId="{F7C64FE4-B743-4173-AF38-E15B373860BB}" srcOrd="0" destOrd="0" presId="urn:microsoft.com/office/officeart/2005/8/layout/vProcess5"/>
    <dgm:cxn modelId="{8351933B-04D2-436A-A0EE-7A82DB5F9748}" type="presOf" srcId="{F05611F0-8256-4954-B6CB-ED6B4F2DD397}" destId="{7C86B145-1C2E-46BD-BE62-C42C80C5A654}" srcOrd="0" destOrd="0" presId="urn:microsoft.com/office/officeart/2005/8/layout/vProcess5"/>
    <dgm:cxn modelId="{F9537061-193E-4768-B1F8-09003599B7A2}" type="presOf" srcId="{2EE95FC5-CD6B-4A50-9262-DC414E16C3EA}" destId="{A130DAD6-1C3C-4736-BA6C-AFB4505579B9}" srcOrd="1" destOrd="0" presId="urn:microsoft.com/office/officeart/2005/8/layout/vProcess5"/>
    <dgm:cxn modelId="{485ECF6E-F3E1-44D9-A505-EB159DE97BF4}" type="presOf" srcId="{C99EBBB1-E916-471C-83C9-ABE85B42AC26}" destId="{0CB2EC4F-D832-4AE2-86CC-14F684CFA4E5}" srcOrd="0" destOrd="0" presId="urn:microsoft.com/office/officeart/2005/8/layout/vProcess5"/>
    <dgm:cxn modelId="{E11F9D73-278E-422F-9414-F80754447242}" type="presOf" srcId="{F05611F0-8256-4954-B6CB-ED6B4F2DD397}" destId="{34150CD5-279D-4D74-89D1-64AAFB7C488C}" srcOrd="1" destOrd="0" presId="urn:microsoft.com/office/officeart/2005/8/layout/vProcess5"/>
    <dgm:cxn modelId="{14D43B81-F92D-4CD8-9D1E-78CBF092C750}" srcId="{D0F07F19-1F50-4B42-A7A0-278DF9D25BB1}" destId="{C2F8C7F7-44C4-414A-BCCD-56E91DD0A777}" srcOrd="4" destOrd="0" parTransId="{E6C6DF88-9436-40D7-BA84-18FE896A6151}" sibTransId="{4E39967D-43EF-4F15-814A-2F491D900D43}"/>
    <dgm:cxn modelId="{1FDFC784-73EE-4B55-8533-319A43CCC3B0}" type="presOf" srcId="{140952D0-0E1D-4F48-9F16-53581487CFA0}" destId="{5F7690F5-2C8D-406A-80FD-BB328C770292}" srcOrd="1" destOrd="0" presId="urn:microsoft.com/office/officeart/2005/8/layout/vProcess5"/>
    <dgm:cxn modelId="{1B0C7E86-3032-4F0C-9F06-8047268B8643}" type="presOf" srcId="{2EE95FC5-CD6B-4A50-9262-DC414E16C3EA}" destId="{25D33812-34D6-4226-A6D4-51F7D7EAA1C7}" srcOrd="0" destOrd="0" presId="urn:microsoft.com/office/officeart/2005/8/layout/vProcess5"/>
    <dgm:cxn modelId="{99034B8C-A855-490D-80D9-75A43CE3708E}" type="presOf" srcId="{22625139-F93A-4F3F-A7AA-4923A01AEDF3}" destId="{862B5B41-53F5-454A-B8E6-70B721DC8B9A}" srcOrd="0" destOrd="0" presId="urn:microsoft.com/office/officeart/2005/8/layout/vProcess5"/>
    <dgm:cxn modelId="{7BADF88F-51D4-49BB-A339-04018A869FEB}" type="presOf" srcId="{22625139-F93A-4F3F-A7AA-4923A01AEDF3}" destId="{11D22318-0819-466B-8466-17D55738B7D7}" srcOrd="1" destOrd="0" presId="urn:microsoft.com/office/officeart/2005/8/layout/vProcess5"/>
    <dgm:cxn modelId="{A9BB079A-D288-40FF-A4BD-812C9A8FAA68}" type="presOf" srcId="{C2F8C7F7-44C4-414A-BCCD-56E91DD0A777}" destId="{9CB462FF-72B3-4BFA-B916-65C5CB432162}" srcOrd="0" destOrd="0" presId="urn:microsoft.com/office/officeart/2005/8/layout/vProcess5"/>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82149EE0-57D4-40ED-8BE4-EFDD781B1BE1}" type="presOf" srcId="{2804F27C-9BA9-4D07-AB02-74BE7DFA2C0E}" destId="{E32DC1E0-C267-4605-BE6F-5701FC898420}" srcOrd="0" destOrd="0" presId="urn:microsoft.com/office/officeart/2005/8/layout/vProcess5"/>
    <dgm:cxn modelId="{56406FE1-5406-4C01-BF01-F2CE5B3CB37F}" type="presOf" srcId="{6BD5265A-8333-420D-BDB2-65F10B3EBD76}" destId="{03DA9257-7161-48BA-BB8E-B2323EF3B158}" srcOrd="0" destOrd="0" presId="urn:microsoft.com/office/officeart/2005/8/layout/vProcess5"/>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15F175F0-C7FA-4E61-82A4-7C1B46EB3DA2}" type="presOf" srcId="{A8E2FA08-4DD4-4654-A85D-9A99162D6201}" destId="{6FEE3320-F765-411D-B4AD-9D1CFC5DEDDD}" srcOrd="0" destOrd="0" presId="urn:microsoft.com/office/officeart/2005/8/layout/vProcess5"/>
    <dgm:cxn modelId="{9B4632FC-4573-46D2-9511-7A26ED798FF0}" type="presOf" srcId="{C2F8C7F7-44C4-414A-BCCD-56E91DD0A777}" destId="{77F75BF2-0CEF-4F30-A326-AB2D35C7411C}" srcOrd="1" destOrd="0" presId="urn:microsoft.com/office/officeart/2005/8/layout/vProcess5"/>
    <dgm:cxn modelId="{893DC0C3-8466-4BE3-AEFA-2743167A1ED0}" type="presParOf" srcId="{F7C64FE4-B743-4173-AF38-E15B373860BB}" destId="{38EDE452-776E-43EB-9FFD-1764B73AB173}" srcOrd="0" destOrd="0" presId="urn:microsoft.com/office/officeart/2005/8/layout/vProcess5"/>
    <dgm:cxn modelId="{D67FC091-84D1-45A6-A498-38CB49EF5C68}" type="presParOf" srcId="{F7C64FE4-B743-4173-AF38-E15B373860BB}" destId="{25D33812-34D6-4226-A6D4-51F7D7EAA1C7}" srcOrd="1" destOrd="0" presId="urn:microsoft.com/office/officeart/2005/8/layout/vProcess5"/>
    <dgm:cxn modelId="{62FAF470-57FB-42EF-A2A2-A1AE3292F1EA}" type="presParOf" srcId="{F7C64FE4-B743-4173-AF38-E15B373860BB}" destId="{7C86B145-1C2E-46BD-BE62-C42C80C5A654}" srcOrd="2" destOrd="0" presId="urn:microsoft.com/office/officeart/2005/8/layout/vProcess5"/>
    <dgm:cxn modelId="{369292A9-817E-4BFB-93B0-8218A9EE9166}" type="presParOf" srcId="{F7C64FE4-B743-4173-AF38-E15B373860BB}" destId="{862B5B41-53F5-454A-B8E6-70B721DC8B9A}" srcOrd="3" destOrd="0" presId="urn:microsoft.com/office/officeart/2005/8/layout/vProcess5"/>
    <dgm:cxn modelId="{CEEF7AE8-8659-43E6-95C3-9FD4D0DCFC43}" type="presParOf" srcId="{F7C64FE4-B743-4173-AF38-E15B373860BB}" destId="{D134E212-FDD1-424A-968F-869017AD5171}" srcOrd="4" destOrd="0" presId="urn:microsoft.com/office/officeart/2005/8/layout/vProcess5"/>
    <dgm:cxn modelId="{0311475E-4F93-4892-BE4B-86C622D97CFB}" type="presParOf" srcId="{F7C64FE4-B743-4173-AF38-E15B373860BB}" destId="{9CB462FF-72B3-4BFA-B916-65C5CB432162}" srcOrd="5" destOrd="0" presId="urn:microsoft.com/office/officeart/2005/8/layout/vProcess5"/>
    <dgm:cxn modelId="{E89DF94A-4045-4C8F-A9FB-CAC7F98EF112}" type="presParOf" srcId="{F7C64FE4-B743-4173-AF38-E15B373860BB}" destId="{0CB2EC4F-D832-4AE2-86CC-14F684CFA4E5}" srcOrd="6" destOrd="0" presId="urn:microsoft.com/office/officeart/2005/8/layout/vProcess5"/>
    <dgm:cxn modelId="{78DB7A5B-08E6-4494-8716-3E031BF46BD6}" type="presParOf" srcId="{F7C64FE4-B743-4173-AF38-E15B373860BB}" destId="{03DA9257-7161-48BA-BB8E-B2323EF3B158}" srcOrd="7" destOrd="0" presId="urn:microsoft.com/office/officeart/2005/8/layout/vProcess5"/>
    <dgm:cxn modelId="{B8212E95-1A15-4A8C-BC26-C76A84E0F2A2}" type="presParOf" srcId="{F7C64FE4-B743-4173-AF38-E15B373860BB}" destId="{6FEE3320-F765-411D-B4AD-9D1CFC5DEDDD}" srcOrd="8" destOrd="0" presId="urn:microsoft.com/office/officeart/2005/8/layout/vProcess5"/>
    <dgm:cxn modelId="{288A9D90-0DCF-4967-B280-A2B2D4648682}" type="presParOf" srcId="{F7C64FE4-B743-4173-AF38-E15B373860BB}" destId="{E32DC1E0-C267-4605-BE6F-5701FC898420}" srcOrd="9" destOrd="0" presId="urn:microsoft.com/office/officeart/2005/8/layout/vProcess5"/>
    <dgm:cxn modelId="{68599145-9665-42CA-9652-5890A0952F28}" type="presParOf" srcId="{F7C64FE4-B743-4173-AF38-E15B373860BB}" destId="{A130DAD6-1C3C-4736-BA6C-AFB4505579B9}" srcOrd="10" destOrd="0" presId="urn:microsoft.com/office/officeart/2005/8/layout/vProcess5"/>
    <dgm:cxn modelId="{8E296F24-C5D7-4CB5-91F0-C0FAC0744963}" type="presParOf" srcId="{F7C64FE4-B743-4173-AF38-E15B373860BB}" destId="{34150CD5-279D-4D74-89D1-64AAFB7C488C}" srcOrd="11" destOrd="0" presId="urn:microsoft.com/office/officeart/2005/8/layout/vProcess5"/>
    <dgm:cxn modelId="{619B085F-AA9E-49A5-81F5-7FDB54B1956D}" type="presParOf" srcId="{F7C64FE4-B743-4173-AF38-E15B373860BB}" destId="{11D22318-0819-466B-8466-17D55738B7D7}" srcOrd="12" destOrd="0" presId="urn:microsoft.com/office/officeart/2005/8/layout/vProcess5"/>
    <dgm:cxn modelId="{06F85501-EF54-4751-BE2B-F673EB5C732A}" type="presParOf" srcId="{F7C64FE4-B743-4173-AF38-E15B373860BB}" destId="{5F7690F5-2C8D-406A-80FD-BB328C770292}" srcOrd="13" destOrd="0" presId="urn:microsoft.com/office/officeart/2005/8/layout/vProcess5"/>
    <dgm:cxn modelId="{86FFED00-5FFB-4C50-9751-A96BEB1551C0}" type="presParOf" srcId="{F7C64FE4-B743-4173-AF38-E15B373860BB}" destId="{77F75BF2-0CEF-4F30-A326-AB2D35C7411C}"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F07F19-1F50-4B42-A7A0-278DF9D25BB1}" type="doc">
      <dgm:prSet loTypeId="urn:microsoft.com/office/officeart/2005/8/layout/vProcess5" loCatId="process" qsTypeId="urn:microsoft.com/office/officeart/2005/8/quickstyle/simple1" qsCatId="simple" csTypeId="urn:microsoft.com/office/officeart/2005/8/colors/accent1_2" csCatId="accent1" phldr="1"/>
      <dgm:spPr/>
      <dgm:t>
        <a:bodyPr rtlCol="0"/>
        <a:lstStyle/>
        <a:p>
          <a:pPr rtl="0"/>
          <a:endParaRPr lang="en-US"/>
        </a:p>
      </dgm:t>
    </dgm:pt>
    <dgm:pt modelId="{F05611F0-8256-4954-B6CB-ED6B4F2DD397}">
      <dgm:prSet custT="1"/>
      <dgm:spPr>
        <a:solidFill>
          <a:srgbClr val="262626"/>
        </a:solidFill>
        <a:ln>
          <a:noFill/>
        </a:ln>
      </dgm:spPr>
      <dgm:t>
        <a:bodyPr lIns="288000" rtlCol="0"/>
        <a:lstStyle/>
        <a:p>
          <a:pPr rtl="0"/>
          <a:r>
            <a:rPr lang="es-ES" sz="2400" noProof="0" dirty="0"/>
            <a:t>Fundamentos teóricos</a:t>
          </a:r>
          <a:endParaRPr lang="es-ES" sz="1600" noProof="0" dirty="0">
            <a:solidFill>
              <a:schemeClr val="bg1"/>
            </a:solidFill>
          </a:endParaRPr>
        </a:p>
      </dgm:t>
    </dgm:pt>
    <dgm:pt modelId="{CD7328D6-9FAE-4506-9BDB-E06A571EC1D4}" type="parTrans" cxnId="{914FACD2-336A-4471-9E99-312B3F8EAB04}">
      <dgm:prSet/>
      <dgm:spPr/>
      <dgm:t>
        <a:bodyPr rtlCol="0"/>
        <a:lstStyle/>
        <a:p>
          <a:pPr rtl="0"/>
          <a:endParaRPr lang="es-ES" noProof="0" dirty="0"/>
        </a:p>
      </dgm:t>
    </dgm:pt>
    <dgm:pt modelId="{6BD5265A-8333-420D-BDB2-65F10B3EBD76}" type="sibTrans" cxnId="{914FACD2-336A-4471-9E99-312B3F8EAB04}">
      <dgm:prSet/>
      <dgm:spPr>
        <a:solidFill>
          <a:schemeClr val="accent1">
            <a:lumMod val="40000"/>
            <a:lumOff val="60000"/>
          </a:schemeClr>
        </a:solidFill>
        <a:ln>
          <a:noFill/>
        </a:ln>
      </dgm:spPr>
      <dgm:t>
        <a:bodyPr rtlCol="0"/>
        <a:lstStyle/>
        <a:p>
          <a:pPr rtl="0"/>
          <a:endParaRPr lang="es-ES" noProof="0" dirty="0"/>
        </a:p>
      </dgm:t>
    </dgm:pt>
    <dgm:pt modelId="{22625139-F93A-4F3F-A7AA-4923A01AEDF3}">
      <dgm:prSet custT="1"/>
      <dgm:spPr>
        <a:solidFill>
          <a:srgbClr val="262626"/>
        </a:solidFill>
        <a:ln>
          <a:noFill/>
        </a:ln>
      </dgm:spPr>
      <dgm:t>
        <a:bodyPr lIns="288000" rtlCol="0"/>
        <a:lstStyle/>
        <a:p>
          <a:pPr rtl="0"/>
          <a:r>
            <a:rPr lang="es-ES" sz="2400" noProof="0" dirty="0">
              <a:solidFill>
                <a:schemeClr val="bg1"/>
              </a:solidFill>
            </a:rPr>
            <a:t>Metodología</a:t>
          </a:r>
          <a:endParaRPr lang="es-ES" sz="1600" noProof="0" dirty="0">
            <a:solidFill>
              <a:schemeClr val="bg1"/>
            </a:solidFill>
          </a:endParaRPr>
        </a:p>
      </dgm:t>
    </dgm:pt>
    <dgm:pt modelId="{F549A0EB-6BE9-4749-8336-B02A279AE302}" type="parTrans" cxnId="{FC7721F0-429B-4CE7-BE98-C2F3C41FE9C7}">
      <dgm:prSet/>
      <dgm:spPr/>
      <dgm:t>
        <a:bodyPr rtlCol="0"/>
        <a:lstStyle/>
        <a:p>
          <a:pPr rtl="0"/>
          <a:endParaRPr lang="es-ES" noProof="0" dirty="0"/>
        </a:p>
      </dgm:t>
    </dgm:pt>
    <dgm:pt modelId="{A8E2FA08-4DD4-4654-A85D-9A99162D6201}" type="sibTrans" cxnId="{FC7721F0-429B-4CE7-BE98-C2F3C41FE9C7}">
      <dgm:prSet/>
      <dgm:spPr>
        <a:solidFill>
          <a:schemeClr val="accent1">
            <a:lumMod val="40000"/>
            <a:lumOff val="60000"/>
          </a:schemeClr>
        </a:solidFill>
        <a:ln>
          <a:noFill/>
        </a:ln>
      </dgm:spPr>
      <dgm:t>
        <a:bodyPr rtlCol="0"/>
        <a:lstStyle/>
        <a:p>
          <a:pPr rtl="0"/>
          <a:endParaRPr lang="es-ES" noProof="0" dirty="0"/>
        </a:p>
      </dgm:t>
    </dgm:pt>
    <dgm:pt modelId="{140952D0-0E1D-4F48-9F16-53581487CFA0}">
      <dgm:prSet custT="1"/>
      <dgm:spPr>
        <a:solidFill>
          <a:srgbClr val="262626">
            <a:alpha val="50000"/>
          </a:srgbClr>
        </a:solidFill>
        <a:ln>
          <a:noFill/>
        </a:ln>
      </dgm:spPr>
      <dgm:t>
        <a:bodyPr lIns="288000" rtlCol="0"/>
        <a:lstStyle/>
        <a:p>
          <a:pPr rtl="0"/>
          <a:r>
            <a:rPr lang="es-ES" sz="2400" noProof="0" dirty="0">
              <a:solidFill>
                <a:schemeClr val="bg1"/>
              </a:solidFill>
            </a:rPr>
            <a:t>Resultados esperados</a:t>
          </a:r>
          <a:endParaRPr lang="es-ES" sz="1600" noProof="0" dirty="0">
            <a:solidFill>
              <a:schemeClr val="bg1"/>
            </a:solidFill>
          </a:endParaRPr>
        </a:p>
      </dgm:t>
    </dgm:pt>
    <dgm:pt modelId="{790C446F-6917-41E7-BE01-7AFE2676D505}" type="parTrans" cxnId="{B07163E8-ADEC-492A-8F07-7E5786AB23AE}">
      <dgm:prSet/>
      <dgm:spPr/>
      <dgm:t>
        <a:bodyPr rtlCol="0"/>
        <a:lstStyle/>
        <a:p>
          <a:pPr rtl="0"/>
          <a:endParaRPr lang="es-ES" noProof="0" dirty="0"/>
        </a:p>
      </dgm:t>
    </dgm:pt>
    <dgm:pt modelId="{2804F27C-9BA9-4D07-AB02-74BE7DFA2C0E}" type="sibTrans" cxnId="{B07163E8-ADEC-492A-8F07-7E5786AB23AE}">
      <dgm:prSet/>
      <dgm:spPr>
        <a:solidFill>
          <a:schemeClr val="accent1">
            <a:lumMod val="40000"/>
            <a:lumOff val="60000"/>
          </a:schemeClr>
        </a:solidFill>
        <a:ln>
          <a:noFill/>
        </a:ln>
      </dgm:spPr>
      <dgm:t>
        <a:bodyPr rtlCol="0"/>
        <a:lstStyle/>
        <a:p>
          <a:pPr rtl="0"/>
          <a:endParaRPr lang="es-ES" noProof="0" dirty="0"/>
        </a:p>
      </dgm:t>
    </dgm:pt>
    <dgm:pt modelId="{C2F8C7F7-44C4-414A-BCCD-56E91DD0A777}">
      <dgm:prSet custT="1"/>
      <dgm:spPr>
        <a:solidFill>
          <a:srgbClr val="262626">
            <a:alpha val="50000"/>
          </a:srgbClr>
        </a:solidFill>
        <a:ln>
          <a:noFill/>
        </a:ln>
      </dgm:spPr>
      <dgm:t>
        <a:bodyPr lIns="288000" rtlCol="0"/>
        <a:lstStyle/>
        <a:p>
          <a:pPr rtl="0"/>
          <a:r>
            <a:rPr lang="es-ES" sz="2400" noProof="0" dirty="0">
              <a:solidFill>
                <a:schemeClr val="bg1"/>
              </a:solidFill>
            </a:rPr>
            <a:t>Cronograma de trabajo</a:t>
          </a:r>
          <a:endParaRPr lang="es-ES" sz="1600" noProof="0" dirty="0">
            <a:solidFill>
              <a:schemeClr val="bg1"/>
            </a:solidFill>
          </a:endParaRPr>
        </a:p>
      </dgm:t>
    </dgm:pt>
    <dgm:pt modelId="{E6C6DF88-9436-40D7-BA84-18FE896A6151}" type="parTrans" cxnId="{14D43B81-F92D-4CD8-9D1E-78CBF092C750}">
      <dgm:prSet/>
      <dgm:spPr/>
      <dgm:t>
        <a:bodyPr rtlCol="0"/>
        <a:lstStyle/>
        <a:p>
          <a:pPr rtl="0"/>
          <a:endParaRPr lang="es-ES" noProof="0" dirty="0"/>
        </a:p>
      </dgm:t>
    </dgm:pt>
    <dgm:pt modelId="{4E39967D-43EF-4F15-814A-2F491D900D43}" type="sibTrans" cxnId="{14D43B81-F92D-4CD8-9D1E-78CBF092C750}">
      <dgm:prSet/>
      <dgm:spPr/>
      <dgm:t>
        <a:bodyPr rtlCol="0"/>
        <a:lstStyle/>
        <a:p>
          <a:pPr rtl="0"/>
          <a:endParaRPr lang="es-ES" noProof="0" dirty="0"/>
        </a:p>
      </dgm:t>
    </dgm:pt>
    <dgm:pt modelId="{2EE95FC5-CD6B-4A50-9262-DC414E16C3EA}">
      <dgm:prSet custT="1"/>
      <dgm:spPr>
        <a:solidFill>
          <a:srgbClr val="262626"/>
        </a:solidFill>
        <a:ln>
          <a:noFill/>
        </a:ln>
      </dgm:spPr>
      <dgm:t>
        <a:bodyPr lIns="288000" rtlCol="0"/>
        <a:lstStyle/>
        <a:p>
          <a:pPr rtl="0"/>
          <a:r>
            <a:rPr lang="es-MX" sz="2400" noProof="0" dirty="0">
              <a:solidFill>
                <a:schemeClr val="bg1"/>
              </a:solidFill>
            </a:rPr>
            <a:t>Introducción</a:t>
          </a:r>
          <a:endParaRPr lang="es-ES" sz="2000" noProof="0" dirty="0">
            <a:solidFill>
              <a:schemeClr val="bg1"/>
            </a:solidFill>
          </a:endParaRPr>
        </a:p>
      </dgm:t>
    </dgm:pt>
    <dgm:pt modelId="{C99EBBB1-E916-471C-83C9-ABE85B42AC26}" type="sibTrans" cxnId="{B3F19EC2-A372-4EC3-BFE0-C62FFDFE3DF6}">
      <dgm:prSet/>
      <dgm:spPr>
        <a:solidFill>
          <a:schemeClr val="accent1">
            <a:lumMod val="40000"/>
            <a:lumOff val="60000"/>
          </a:schemeClr>
        </a:solidFill>
        <a:ln>
          <a:noFill/>
        </a:ln>
      </dgm:spPr>
      <dgm:t>
        <a:bodyPr rtlCol="0"/>
        <a:lstStyle/>
        <a:p>
          <a:pPr rtl="0"/>
          <a:endParaRPr lang="es-ES" noProof="0" dirty="0"/>
        </a:p>
      </dgm:t>
    </dgm:pt>
    <dgm:pt modelId="{75374347-884B-4721-8CFF-DF080F5B1C79}" type="parTrans" cxnId="{B3F19EC2-A372-4EC3-BFE0-C62FFDFE3DF6}">
      <dgm:prSet/>
      <dgm:spPr/>
      <dgm:t>
        <a:bodyPr rtlCol="0"/>
        <a:lstStyle/>
        <a:p>
          <a:pPr rtl="0"/>
          <a:endParaRPr lang="es-ES" noProof="0" dirty="0"/>
        </a:p>
      </dgm:t>
    </dgm:pt>
    <dgm:pt modelId="{F7C64FE4-B743-4173-AF38-E15B373860BB}" type="pres">
      <dgm:prSet presAssocID="{D0F07F19-1F50-4B42-A7A0-278DF9D25BB1}" presName="outerComposite" presStyleCnt="0">
        <dgm:presLayoutVars>
          <dgm:chMax val="5"/>
          <dgm:dir/>
          <dgm:resizeHandles val="exact"/>
        </dgm:presLayoutVars>
      </dgm:prSet>
      <dgm:spPr/>
    </dgm:pt>
    <dgm:pt modelId="{38EDE452-776E-43EB-9FFD-1764B73AB173}" type="pres">
      <dgm:prSet presAssocID="{D0F07F19-1F50-4B42-A7A0-278DF9D25BB1}" presName="dummyMaxCanvas" presStyleCnt="0">
        <dgm:presLayoutVars/>
      </dgm:prSet>
      <dgm:spPr/>
    </dgm:pt>
    <dgm:pt modelId="{25D33812-34D6-4226-A6D4-51F7D7EAA1C7}" type="pres">
      <dgm:prSet presAssocID="{D0F07F19-1F50-4B42-A7A0-278DF9D25BB1}" presName="FiveNodes_1" presStyleLbl="node1" presStyleIdx="0" presStyleCnt="5" custLinFactNeighborX="4" custLinFactNeighborY="-8469">
        <dgm:presLayoutVars>
          <dgm:bulletEnabled val="1"/>
        </dgm:presLayoutVars>
      </dgm:prSet>
      <dgm:spPr>
        <a:prstGeom prst="rect">
          <a:avLst/>
        </a:prstGeom>
      </dgm:spPr>
    </dgm:pt>
    <dgm:pt modelId="{7C86B145-1C2E-46BD-BE62-C42C80C5A654}" type="pres">
      <dgm:prSet presAssocID="{D0F07F19-1F50-4B42-A7A0-278DF9D25BB1}" presName="FiveNodes_2" presStyleLbl="node1" presStyleIdx="1" presStyleCnt="5">
        <dgm:presLayoutVars>
          <dgm:bulletEnabled val="1"/>
        </dgm:presLayoutVars>
      </dgm:prSet>
      <dgm:spPr>
        <a:prstGeom prst="rect">
          <a:avLst/>
        </a:prstGeom>
      </dgm:spPr>
    </dgm:pt>
    <dgm:pt modelId="{862B5B41-53F5-454A-B8E6-70B721DC8B9A}" type="pres">
      <dgm:prSet presAssocID="{D0F07F19-1F50-4B42-A7A0-278DF9D25BB1}" presName="FiveNodes_3" presStyleLbl="node1" presStyleIdx="2" presStyleCnt="5">
        <dgm:presLayoutVars>
          <dgm:bulletEnabled val="1"/>
        </dgm:presLayoutVars>
      </dgm:prSet>
      <dgm:spPr>
        <a:prstGeom prst="rect">
          <a:avLst/>
        </a:prstGeom>
      </dgm:spPr>
    </dgm:pt>
    <dgm:pt modelId="{D134E212-FDD1-424A-968F-869017AD5171}" type="pres">
      <dgm:prSet presAssocID="{D0F07F19-1F50-4B42-A7A0-278DF9D25BB1}" presName="FiveNodes_4" presStyleLbl="node1" presStyleIdx="3" presStyleCnt="5">
        <dgm:presLayoutVars>
          <dgm:bulletEnabled val="1"/>
        </dgm:presLayoutVars>
      </dgm:prSet>
      <dgm:spPr>
        <a:prstGeom prst="rect">
          <a:avLst/>
        </a:prstGeom>
      </dgm:spPr>
    </dgm:pt>
    <dgm:pt modelId="{9CB462FF-72B3-4BFA-B916-65C5CB432162}" type="pres">
      <dgm:prSet presAssocID="{D0F07F19-1F50-4B42-A7A0-278DF9D25BB1}" presName="FiveNodes_5" presStyleLbl="node1" presStyleIdx="4" presStyleCnt="5">
        <dgm:presLayoutVars>
          <dgm:bulletEnabled val="1"/>
        </dgm:presLayoutVars>
      </dgm:prSet>
      <dgm:spPr>
        <a:prstGeom prst="rect">
          <a:avLst/>
        </a:prstGeom>
      </dgm:spPr>
    </dgm:pt>
    <dgm:pt modelId="{0CB2EC4F-D832-4AE2-86CC-14F684CFA4E5}" type="pres">
      <dgm:prSet presAssocID="{D0F07F19-1F50-4B42-A7A0-278DF9D25BB1}" presName="FiveConn_1-2" presStyleLbl="fgAccFollowNode1" presStyleIdx="0" presStyleCnt="4" custLinFactNeighborX="-50815">
        <dgm:presLayoutVars>
          <dgm:bulletEnabled val="1"/>
        </dgm:presLayoutVars>
      </dgm:prSet>
      <dgm:spPr/>
    </dgm:pt>
    <dgm:pt modelId="{03DA9257-7161-48BA-BB8E-B2323EF3B158}" type="pres">
      <dgm:prSet presAssocID="{D0F07F19-1F50-4B42-A7A0-278DF9D25BB1}" presName="FiveConn_2-3" presStyleLbl="fgAccFollowNode1" presStyleIdx="1" presStyleCnt="4" custLinFactNeighborX="-50815">
        <dgm:presLayoutVars>
          <dgm:bulletEnabled val="1"/>
        </dgm:presLayoutVars>
      </dgm:prSet>
      <dgm:spPr/>
    </dgm:pt>
    <dgm:pt modelId="{6FEE3320-F765-411D-B4AD-9D1CFC5DEDDD}" type="pres">
      <dgm:prSet presAssocID="{D0F07F19-1F50-4B42-A7A0-278DF9D25BB1}" presName="FiveConn_3-4" presStyleLbl="fgAccFollowNode1" presStyleIdx="2" presStyleCnt="4" custLinFactNeighborX="-50815">
        <dgm:presLayoutVars>
          <dgm:bulletEnabled val="1"/>
        </dgm:presLayoutVars>
      </dgm:prSet>
      <dgm:spPr/>
    </dgm:pt>
    <dgm:pt modelId="{E32DC1E0-C267-4605-BE6F-5701FC898420}" type="pres">
      <dgm:prSet presAssocID="{D0F07F19-1F50-4B42-A7A0-278DF9D25BB1}" presName="FiveConn_4-5" presStyleLbl="fgAccFollowNode1" presStyleIdx="3" presStyleCnt="4" custLinFactNeighborX="-50815">
        <dgm:presLayoutVars>
          <dgm:bulletEnabled val="1"/>
        </dgm:presLayoutVars>
      </dgm:prSet>
      <dgm:spPr/>
    </dgm:pt>
    <dgm:pt modelId="{A130DAD6-1C3C-4736-BA6C-AFB4505579B9}" type="pres">
      <dgm:prSet presAssocID="{D0F07F19-1F50-4B42-A7A0-278DF9D25BB1}" presName="FiveNodes_1_text" presStyleLbl="node1" presStyleIdx="4" presStyleCnt="5">
        <dgm:presLayoutVars>
          <dgm:bulletEnabled val="1"/>
        </dgm:presLayoutVars>
      </dgm:prSet>
      <dgm:spPr/>
    </dgm:pt>
    <dgm:pt modelId="{34150CD5-279D-4D74-89D1-64AAFB7C488C}" type="pres">
      <dgm:prSet presAssocID="{D0F07F19-1F50-4B42-A7A0-278DF9D25BB1}" presName="FiveNodes_2_text" presStyleLbl="node1" presStyleIdx="4" presStyleCnt="5">
        <dgm:presLayoutVars>
          <dgm:bulletEnabled val="1"/>
        </dgm:presLayoutVars>
      </dgm:prSet>
      <dgm:spPr/>
    </dgm:pt>
    <dgm:pt modelId="{11D22318-0819-466B-8466-17D55738B7D7}" type="pres">
      <dgm:prSet presAssocID="{D0F07F19-1F50-4B42-A7A0-278DF9D25BB1}" presName="FiveNodes_3_text" presStyleLbl="node1" presStyleIdx="4" presStyleCnt="5">
        <dgm:presLayoutVars>
          <dgm:bulletEnabled val="1"/>
        </dgm:presLayoutVars>
      </dgm:prSet>
      <dgm:spPr/>
    </dgm:pt>
    <dgm:pt modelId="{5F7690F5-2C8D-406A-80FD-BB328C770292}" type="pres">
      <dgm:prSet presAssocID="{D0F07F19-1F50-4B42-A7A0-278DF9D25BB1}" presName="FiveNodes_4_text" presStyleLbl="node1" presStyleIdx="4" presStyleCnt="5">
        <dgm:presLayoutVars>
          <dgm:bulletEnabled val="1"/>
        </dgm:presLayoutVars>
      </dgm:prSet>
      <dgm:spPr/>
    </dgm:pt>
    <dgm:pt modelId="{77F75BF2-0CEF-4F30-A326-AB2D35C7411C}" type="pres">
      <dgm:prSet presAssocID="{D0F07F19-1F50-4B42-A7A0-278DF9D25BB1}" presName="FiveNodes_5_text" presStyleLbl="node1" presStyleIdx="4" presStyleCnt="5">
        <dgm:presLayoutVars>
          <dgm:bulletEnabled val="1"/>
        </dgm:presLayoutVars>
      </dgm:prSet>
      <dgm:spPr/>
    </dgm:pt>
  </dgm:ptLst>
  <dgm:cxnLst>
    <dgm:cxn modelId="{0FE1A00A-23A6-4F26-952E-314F937E5249}" type="presOf" srcId="{140952D0-0E1D-4F48-9F16-53581487CFA0}" destId="{D134E212-FDD1-424A-968F-869017AD5171}" srcOrd="0" destOrd="0" presId="urn:microsoft.com/office/officeart/2005/8/layout/vProcess5"/>
    <dgm:cxn modelId="{9E36192A-F7A0-4E6F-994F-52DDB618BFA0}" type="presOf" srcId="{D0F07F19-1F50-4B42-A7A0-278DF9D25BB1}" destId="{F7C64FE4-B743-4173-AF38-E15B373860BB}" srcOrd="0" destOrd="0" presId="urn:microsoft.com/office/officeart/2005/8/layout/vProcess5"/>
    <dgm:cxn modelId="{8351933B-04D2-436A-A0EE-7A82DB5F9748}" type="presOf" srcId="{F05611F0-8256-4954-B6CB-ED6B4F2DD397}" destId="{7C86B145-1C2E-46BD-BE62-C42C80C5A654}" srcOrd="0" destOrd="0" presId="urn:microsoft.com/office/officeart/2005/8/layout/vProcess5"/>
    <dgm:cxn modelId="{F9537061-193E-4768-B1F8-09003599B7A2}" type="presOf" srcId="{2EE95FC5-CD6B-4A50-9262-DC414E16C3EA}" destId="{A130DAD6-1C3C-4736-BA6C-AFB4505579B9}" srcOrd="1" destOrd="0" presId="urn:microsoft.com/office/officeart/2005/8/layout/vProcess5"/>
    <dgm:cxn modelId="{485ECF6E-F3E1-44D9-A505-EB159DE97BF4}" type="presOf" srcId="{C99EBBB1-E916-471C-83C9-ABE85B42AC26}" destId="{0CB2EC4F-D832-4AE2-86CC-14F684CFA4E5}" srcOrd="0" destOrd="0" presId="urn:microsoft.com/office/officeart/2005/8/layout/vProcess5"/>
    <dgm:cxn modelId="{E11F9D73-278E-422F-9414-F80754447242}" type="presOf" srcId="{F05611F0-8256-4954-B6CB-ED6B4F2DD397}" destId="{34150CD5-279D-4D74-89D1-64AAFB7C488C}" srcOrd="1" destOrd="0" presId="urn:microsoft.com/office/officeart/2005/8/layout/vProcess5"/>
    <dgm:cxn modelId="{14D43B81-F92D-4CD8-9D1E-78CBF092C750}" srcId="{D0F07F19-1F50-4B42-A7A0-278DF9D25BB1}" destId="{C2F8C7F7-44C4-414A-BCCD-56E91DD0A777}" srcOrd="4" destOrd="0" parTransId="{E6C6DF88-9436-40D7-BA84-18FE896A6151}" sibTransId="{4E39967D-43EF-4F15-814A-2F491D900D43}"/>
    <dgm:cxn modelId="{1FDFC784-73EE-4B55-8533-319A43CCC3B0}" type="presOf" srcId="{140952D0-0E1D-4F48-9F16-53581487CFA0}" destId="{5F7690F5-2C8D-406A-80FD-BB328C770292}" srcOrd="1" destOrd="0" presId="urn:microsoft.com/office/officeart/2005/8/layout/vProcess5"/>
    <dgm:cxn modelId="{1B0C7E86-3032-4F0C-9F06-8047268B8643}" type="presOf" srcId="{2EE95FC5-CD6B-4A50-9262-DC414E16C3EA}" destId="{25D33812-34D6-4226-A6D4-51F7D7EAA1C7}" srcOrd="0" destOrd="0" presId="urn:microsoft.com/office/officeart/2005/8/layout/vProcess5"/>
    <dgm:cxn modelId="{99034B8C-A855-490D-80D9-75A43CE3708E}" type="presOf" srcId="{22625139-F93A-4F3F-A7AA-4923A01AEDF3}" destId="{862B5B41-53F5-454A-B8E6-70B721DC8B9A}" srcOrd="0" destOrd="0" presId="urn:microsoft.com/office/officeart/2005/8/layout/vProcess5"/>
    <dgm:cxn modelId="{7BADF88F-51D4-49BB-A339-04018A869FEB}" type="presOf" srcId="{22625139-F93A-4F3F-A7AA-4923A01AEDF3}" destId="{11D22318-0819-466B-8466-17D55738B7D7}" srcOrd="1" destOrd="0" presId="urn:microsoft.com/office/officeart/2005/8/layout/vProcess5"/>
    <dgm:cxn modelId="{A9BB079A-D288-40FF-A4BD-812C9A8FAA68}" type="presOf" srcId="{C2F8C7F7-44C4-414A-BCCD-56E91DD0A777}" destId="{9CB462FF-72B3-4BFA-B916-65C5CB432162}" srcOrd="0" destOrd="0" presId="urn:microsoft.com/office/officeart/2005/8/layout/vProcess5"/>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82149EE0-57D4-40ED-8BE4-EFDD781B1BE1}" type="presOf" srcId="{2804F27C-9BA9-4D07-AB02-74BE7DFA2C0E}" destId="{E32DC1E0-C267-4605-BE6F-5701FC898420}" srcOrd="0" destOrd="0" presId="urn:microsoft.com/office/officeart/2005/8/layout/vProcess5"/>
    <dgm:cxn modelId="{56406FE1-5406-4C01-BF01-F2CE5B3CB37F}" type="presOf" srcId="{6BD5265A-8333-420D-BDB2-65F10B3EBD76}" destId="{03DA9257-7161-48BA-BB8E-B2323EF3B158}" srcOrd="0" destOrd="0" presId="urn:microsoft.com/office/officeart/2005/8/layout/vProcess5"/>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15F175F0-C7FA-4E61-82A4-7C1B46EB3DA2}" type="presOf" srcId="{A8E2FA08-4DD4-4654-A85D-9A99162D6201}" destId="{6FEE3320-F765-411D-B4AD-9D1CFC5DEDDD}" srcOrd="0" destOrd="0" presId="urn:microsoft.com/office/officeart/2005/8/layout/vProcess5"/>
    <dgm:cxn modelId="{9B4632FC-4573-46D2-9511-7A26ED798FF0}" type="presOf" srcId="{C2F8C7F7-44C4-414A-BCCD-56E91DD0A777}" destId="{77F75BF2-0CEF-4F30-A326-AB2D35C7411C}" srcOrd="1" destOrd="0" presId="urn:microsoft.com/office/officeart/2005/8/layout/vProcess5"/>
    <dgm:cxn modelId="{893DC0C3-8466-4BE3-AEFA-2743167A1ED0}" type="presParOf" srcId="{F7C64FE4-B743-4173-AF38-E15B373860BB}" destId="{38EDE452-776E-43EB-9FFD-1764B73AB173}" srcOrd="0" destOrd="0" presId="urn:microsoft.com/office/officeart/2005/8/layout/vProcess5"/>
    <dgm:cxn modelId="{D67FC091-84D1-45A6-A498-38CB49EF5C68}" type="presParOf" srcId="{F7C64FE4-B743-4173-AF38-E15B373860BB}" destId="{25D33812-34D6-4226-A6D4-51F7D7EAA1C7}" srcOrd="1" destOrd="0" presId="urn:microsoft.com/office/officeart/2005/8/layout/vProcess5"/>
    <dgm:cxn modelId="{62FAF470-57FB-42EF-A2A2-A1AE3292F1EA}" type="presParOf" srcId="{F7C64FE4-B743-4173-AF38-E15B373860BB}" destId="{7C86B145-1C2E-46BD-BE62-C42C80C5A654}" srcOrd="2" destOrd="0" presId="urn:microsoft.com/office/officeart/2005/8/layout/vProcess5"/>
    <dgm:cxn modelId="{369292A9-817E-4BFB-93B0-8218A9EE9166}" type="presParOf" srcId="{F7C64FE4-B743-4173-AF38-E15B373860BB}" destId="{862B5B41-53F5-454A-B8E6-70B721DC8B9A}" srcOrd="3" destOrd="0" presId="urn:microsoft.com/office/officeart/2005/8/layout/vProcess5"/>
    <dgm:cxn modelId="{CEEF7AE8-8659-43E6-95C3-9FD4D0DCFC43}" type="presParOf" srcId="{F7C64FE4-B743-4173-AF38-E15B373860BB}" destId="{D134E212-FDD1-424A-968F-869017AD5171}" srcOrd="4" destOrd="0" presId="urn:microsoft.com/office/officeart/2005/8/layout/vProcess5"/>
    <dgm:cxn modelId="{0311475E-4F93-4892-BE4B-86C622D97CFB}" type="presParOf" srcId="{F7C64FE4-B743-4173-AF38-E15B373860BB}" destId="{9CB462FF-72B3-4BFA-B916-65C5CB432162}" srcOrd="5" destOrd="0" presId="urn:microsoft.com/office/officeart/2005/8/layout/vProcess5"/>
    <dgm:cxn modelId="{E89DF94A-4045-4C8F-A9FB-CAC7F98EF112}" type="presParOf" srcId="{F7C64FE4-B743-4173-AF38-E15B373860BB}" destId="{0CB2EC4F-D832-4AE2-86CC-14F684CFA4E5}" srcOrd="6" destOrd="0" presId="urn:microsoft.com/office/officeart/2005/8/layout/vProcess5"/>
    <dgm:cxn modelId="{78DB7A5B-08E6-4494-8716-3E031BF46BD6}" type="presParOf" srcId="{F7C64FE4-B743-4173-AF38-E15B373860BB}" destId="{03DA9257-7161-48BA-BB8E-B2323EF3B158}" srcOrd="7" destOrd="0" presId="urn:microsoft.com/office/officeart/2005/8/layout/vProcess5"/>
    <dgm:cxn modelId="{B8212E95-1A15-4A8C-BC26-C76A84E0F2A2}" type="presParOf" srcId="{F7C64FE4-B743-4173-AF38-E15B373860BB}" destId="{6FEE3320-F765-411D-B4AD-9D1CFC5DEDDD}" srcOrd="8" destOrd="0" presId="urn:microsoft.com/office/officeart/2005/8/layout/vProcess5"/>
    <dgm:cxn modelId="{288A9D90-0DCF-4967-B280-A2B2D4648682}" type="presParOf" srcId="{F7C64FE4-B743-4173-AF38-E15B373860BB}" destId="{E32DC1E0-C267-4605-BE6F-5701FC898420}" srcOrd="9" destOrd="0" presId="urn:microsoft.com/office/officeart/2005/8/layout/vProcess5"/>
    <dgm:cxn modelId="{68599145-9665-42CA-9652-5890A0952F28}" type="presParOf" srcId="{F7C64FE4-B743-4173-AF38-E15B373860BB}" destId="{A130DAD6-1C3C-4736-BA6C-AFB4505579B9}" srcOrd="10" destOrd="0" presId="urn:microsoft.com/office/officeart/2005/8/layout/vProcess5"/>
    <dgm:cxn modelId="{8E296F24-C5D7-4CB5-91F0-C0FAC0744963}" type="presParOf" srcId="{F7C64FE4-B743-4173-AF38-E15B373860BB}" destId="{34150CD5-279D-4D74-89D1-64AAFB7C488C}" srcOrd="11" destOrd="0" presId="urn:microsoft.com/office/officeart/2005/8/layout/vProcess5"/>
    <dgm:cxn modelId="{619B085F-AA9E-49A5-81F5-7FDB54B1956D}" type="presParOf" srcId="{F7C64FE4-B743-4173-AF38-E15B373860BB}" destId="{11D22318-0819-466B-8466-17D55738B7D7}" srcOrd="12" destOrd="0" presId="urn:microsoft.com/office/officeart/2005/8/layout/vProcess5"/>
    <dgm:cxn modelId="{06F85501-EF54-4751-BE2B-F673EB5C732A}" type="presParOf" srcId="{F7C64FE4-B743-4173-AF38-E15B373860BB}" destId="{5F7690F5-2C8D-406A-80FD-BB328C770292}" srcOrd="13" destOrd="0" presId="urn:microsoft.com/office/officeart/2005/8/layout/vProcess5"/>
    <dgm:cxn modelId="{86FFED00-5FFB-4C50-9751-A96BEB1551C0}" type="presParOf" srcId="{F7C64FE4-B743-4173-AF38-E15B373860BB}" destId="{77F75BF2-0CEF-4F30-A326-AB2D35C7411C}"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F07F19-1F50-4B42-A7A0-278DF9D25BB1}" type="doc">
      <dgm:prSet loTypeId="urn:microsoft.com/office/officeart/2005/8/layout/vProcess5" loCatId="process" qsTypeId="urn:microsoft.com/office/officeart/2005/8/quickstyle/simple1" qsCatId="simple" csTypeId="urn:microsoft.com/office/officeart/2005/8/colors/accent1_2" csCatId="accent1" phldr="1"/>
      <dgm:spPr/>
      <dgm:t>
        <a:bodyPr rtlCol="0"/>
        <a:lstStyle/>
        <a:p>
          <a:pPr rtl="0"/>
          <a:endParaRPr lang="en-US"/>
        </a:p>
      </dgm:t>
    </dgm:pt>
    <dgm:pt modelId="{F05611F0-8256-4954-B6CB-ED6B4F2DD397}">
      <dgm:prSet custT="1"/>
      <dgm:spPr>
        <a:solidFill>
          <a:srgbClr val="262626"/>
        </a:solidFill>
        <a:ln>
          <a:noFill/>
        </a:ln>
      </dgm:spPr>
      <dgm:t>
        <a:bodyPr lIns="288000" rtlCol="0"/>
        <a:lstStyle/>
        <a:p>
          <a:pPr rtl="0"/>
          <a:r>
            <a:rPr lang="es-ES" sz="2400" noProof="0" dirty="0"/>
            <a:t>Fundamentos teóricos</a:t>
          </a:r>
          <a:endParaRPr lang="es-ES" sz="1600" noProof="0" dirty="0">
            <a:solidFill>
              <a:schemeClr val="bg1"/>
            </a:solidFill>
          </a:endParaRPr>
        </a:p>
      </dgm:t>
    </dgm:pt>
    <dgm:pt modelId="{CD7328D6-9FAE-4506-9BDB-E06A571EC1D4}" type="parTrans" cxnId="{914FACD2-336A-4471-9E99-312B3F8EAB04}">
      <dgm:prSet/>
      <dgm:spPr/>
      <dgm:t>
        <a:bodyPr rtlCol="0"/>
        <a:lstStyle/>
        <a:p>
          <a:pPr rtl="0"/>
          <a:endParaRPr lang="es-ES" noProof="0" dirty="0"/>
        </a:p>
      </dgm:t>
    </dgm:pt>
    <dgm:pt modelId="{6BD5265A-8333-420D-BDB2-65F10B3EBD76}" type="sibTrans" cxnId="{914FACD2-336A-4471-9E99-312B3F8EAB04}">
      <dgm:prSet/>
      <dgm:spPr>
        <a:solidFill>
          <a:schemeClr val="accent1">
            <a:lumMod val="40000"/>
            <a:lumOff val="60000"/>
          </a:schemeClr>
        </a:solidFill>
        <a:ln>
          <a:noFill/>
        </a:ln>
      </dgm:spPr>
      <dgm:t>
        <a:bodyPr rtlCol="0"/>
        <a:lstStyle/>
        <a:p>
          <a:pPr rtl="0"/>
          <a:endParaRPr lang="es-ES" noProof="0" dirty="0"/>
        </a:p>
      </dgm:t>
    </dgm:pt>
    <dgm:pt modelId="{22625139-F93A-4F3F-A7AA-4923A01AEDF3}">
      <dgm:prSet custT="1"/>
      <dgm:spPr>
        <a:solidFill>
          <a:srgbClr val="262626"/>
        </a:solidFill>
        <a:ln>
          <a:noFill/>
        </a:ln>
      </dgm:spPr>
      <dgm:t>
        <a:bodyPr lIns="288000" rtlCol="0"/>
        <a:lstStyle/>
        <a:p>
          <a:pPr rtl="0"/>
          <a:r>
            <a:rPr lang="es-ES" sz="2400" noProof="0" dirty="0">
              <a:solidFill>
                <a:schemeClr val="bg1"/>
              </a:solidFill>
            </a:rPr>
            <a:t>Metodología</a:t>
          </a:r>
          <a:endParaRPr lang="es-ES" sz="1600" noProof="0" dirty="0">
            <a:solidFill>
              <a:schemeClr val="bg1"/>
            </a:solidFill>
          </a:endParaRPr>
        </a:p>
      </dgm:t>
    </dgm:pt>
    <dgm:pt modelId="{F549A0EB-6BE9-4749-8336-B02A279AE302}" type="parTrans" cxnId="{FC7721F0-429B-4CE7-BE98-C2F3C41FE9C7}">
      <dgm:prSet/>
      <dgm:spPr/>
      <dgm:t>
        <a:bodyPr rtlCol="0"/>
        <a:lstStyle/>
        <a:p>
          <a:pPr rtl="0"/>
          <a:endParaRPr lang="es-ES" noProof="0" dirty="0"/>
        </a:p>
      </dgm:t>
    </dgm:pt>
    <dgm:pt modelId="{A8E2FA08-4DD4-4654-A85D-9A99162D6201}" type="sibTrans" cxnId="{FC7721F0-429B-4CE7-BE98-C2F3C41FE9C7}">
      <dgm:prSet/>
      <dgm:spPr>
        <a:solidFill>
          <a:schemeClr val="accent1">
            <a:lumMod val="40000"/>
            <a:lumOff val="60000"/>
          </a:schemeClr>
        </a:solidFill>
        <a:ln>
          <a:noFill/>
        </a:ln>
      </dgm:spPr>
      <dgm:t>
        <a:bodyPr rtlCol="0"/>
        <a:lstStyle/>
        <a:p>
          <a:pPr rtl="0"/>
          <a:endParaRPr lang="es-ES" noProof="0" dirty="0"/>
        </a:p>
      </dgm:t>
    </dgm:pt>
    <dgm:pt modelId="{140952D0-0E1D-4F48-9F16-53581487CFA0}">
      <dgm:prSet custT="1"/>
      <dgm:spPr>
        <a:solidFill>
          <a:srgbClr val="262626"/>
        </a:solidFill>
        <a:ln>
          <a:noFill/>
        </a:ln>
      </dgm:spPr>
      <dgm:t>
        <a:bodyPr lIns="288000" rtlCol="0"/>
        <a:lstStyle/>
        <a:p>
          <a:pPr rtl="0"/>
          <a:r>
            <a:rPr lang="es-ES" sz="2400" noProof="0" dirty="0">
              <a:solidFill>
                <a:schemeClr val="bg1"/>
              </a:solidFill>
            </a:rPr>
            <a:t>Resultados esperados</a:t>
          </a:r>
          <a:endParaRPr lang="es-ES" sz="1600" noProof="0" dirty="0">
            <a:solidFill>
              <a:schemeClr val="bg1"/>
            </a:solidFill>
          </a:endParaRPr>
        </a:p>
      </dgm:t>
    </dgm:pt>
    <dgm:pt modelId="{790C446F-6917-41E7-BE01-7AFE2676D505}" type="parTrans" cxnId="{B07163E8-ADEC-492A-8F07-7E5786AB23AE}">
      <dgm:prSet/>
      <dgm:spPr/>
      <dgm:t>
        <a:bodyPr rtlCol="0"/>
        <a:lstStyle/>
        <a:p>
          <a:pPr rtl="0"/>
          <a:endParaRPr lang="es-ES" noProof="0" dirty="0"/>
        </a:p>
      </dgm:t>
    </dgm:pt>
    <dgm:pt modelId="{2804F27C-9BA9-4D07-AB02-74BE7DFA2C0E}" type="sibTrans" cxnId="{B07163E8-ADEC-492A-8F07-7E5786AB23AE}">
      <dgm:prSet/>
      <dgm:spPr>
        <a:solidFill>
          <a:schemeClr val="accent1">
            <a:lumMod val="40000"/>
            <a:lumOff val="60000"/>
          </a:schemeClr>
        </a:solidFill>
        <a:ln>
          <a:noFill/>
        </a:ln>
      </dgm:spPr>
      <dgm:t>
        <a:bodyPr rtlCol="0"/>
        <a:lstStyle/>
        <a:p>
          <a:pPr rtl="0"/>
          <a:endParaRPr lang="es-ES" noProof="0" dirty="0"/>
        </a:p>
      </dgm:t>
    </dgm:pt>
    <dgm:pt modelId="{C2F8C7F7-44C4-414A-BCCD-56E91DD0A777}">
      <dgm:prSet custT="1"/>
      <dgm:spPr>
        <a:solidFill>
          <a:srgbClr val="262626">
            <a:alpha val="50000"/>
          </a:srgbClr>
        </a:solidFill>
        <a:ln>
          <a:noFill/>
        </a:ln>
      </dgm:spPr>
      <dgm:t>
        <a:bodyPr lIns="288000" rtlCol="0"/>
        <a:lstStyle/>
        <a:p>
          <a:pPr rtl="0"/>
          <a:r>
            <a:rPr lang="es-ES" sz="2400" noProof="0" dirty="0">
              <a:solidFill>
                <a:schemeClr val="bg1"/>
              </a:solidFill>
            </a:rPr>
            <a:t>Cronograma de trabajo</a:t>
          </a:r>
          <a:endParaRPr lang="es-ES" sz="1600" noProof="0" dirty="0">
            <a:solidFill>
              <a:schemeClr val="bg1"/>
            </a:solidFill>
          </a:endParaRPr>
        </a:p>
      </dgm:t>
    </dgm:pt>
    <dgm:pt modelId="{E6C6DF88-9436-40D7-BA84-18FE896A6151}" type="parTrans" cxnId="{14D43B81-F92D-4CD8-9D1E-78CBF092C750}">
      <dgm:prSet/>
      <dgm:spPr/>
      <dgm:t>
        <a:bodyPr rtlCol="0"/>
        <a:lstStyle/>
        <a:p>
          <a:pPr rtl="0"/>
          <a:endParaRPr lang="es-ES" noProof="0" dirty="0"/>
        </a:p>
      </dgm:t>
    </dgm:pt>
    <dgm:pt modelId="{4E39967D-43EF-4F15-814A-2F491D900D43}" type="sibTrans" cxnId="{14D43B81-F92D-4CD8-9D1E-78CBF092C750}">
      <dgm:prSet/>
      <dgm:spPr/>
      <dgm:t>
        <a:bodyPr rtlCol="0"/>
        <a:lstStyle/>
        <a:p>
          <a:pPr rtl="0"/>
          <a:endParaRPr lang="es-ES" noProof="0" dirty="0"/>
        </a:p>
      </dgm:t>
    </dgm:pt>
    <dgm:pt modelId="{2EE95FC5-CD6B-4A50-9262-DC414E16C3EA}">
      <dgm:prSet custT="1"/>
      <dgm:spPr>
        <a:solidFill>
          <a:srgbClr val="262626"/>
        </a:solidFill>
        <a:ln>
          <a:noFill/>
        </a:ln>
      </dgm:spPr>
      <dgm:t>
        <a:bodyPr lIns="288000" rtlCol="0"/>
        <a:lstStyle/>
        <a:p>
          <a:pPr rtl="0"/>
          <a:r>
            <a:rPr lang="es-MX" sz="2400" noProof="0" dirty="0">
              <a:solidFill>
                <a:schemeClr val="bg1"/>
              </a:solidFill>
            </a:rPr>
            <a:t>Introducción</a:t>
          </a:r>
          <a:endParaRPr lang="es-ES" sz="2000" noProof="0" dirty="0">
            <a:solidFill>
              <a:schemeClr val="bg1"/>
            </a:solidFill>
          </a:endParaRPr>
        </a:p>
      </dgm:t>
    </dgm:pt>
    <dgm:pt modelId="{C99EBBB1-E916-471C-83C9-ABE85B42AC26}" type="sibTrans" cxnId="{B3F19EC2-A372-4EC3-BFE0-C62FFDFE3DF6}">
      <dgm:prSet/>
      <dgm:spPr>
        <a:solidFill>
          <a:schemeClr val="accent1">
            <a:lumMod val="40000"/>
            <a:lumOff val="60000"/>
          </a:schemeClr>
        </a:solidFill>
        <a:ln>
          <a:noFill/>
        </a:ln>
      </dgm:spPr>
      <dgm:t>
        <a:bodyPr rtlCol="0"/>
        <a:lstStyle/>
        <a:p>
          <a:pPr rtl="0"/>
          <a:endParaRPr lang="es-ES" noProof="0" dirty="0"/>
        </a:p>
      </dgm:t>
    </dgm:pt>
    <dgm:pt modelId="{75374347-884B-4721-8CFF-DF080F5B1C79}" type="parTrans" cxnId="{B3F19EC2-A372-4EC3-BFE0-C62FFDFE3DF6}">
      <dgm:prSet/>
      <dgm:spPr/>
      <dgm:t>
        <a:bodyPr rtlCol="0"/>
        <a:lstStyle/>
        <a:p>
          <a:pPr rtl="0"/>
          <a:endParaRPr lang="es-ES" noProof="0" dirty="0"/>
        </a:p>
      </dgm:t>
    </dgm:pt>
    <dgm:pt modelId="{F7C64FE4-B743-4173-AF38-E15B373860BB}" type="pres">
      <dgm:prSet presAssocID="{D0F07F19-1F50-4B42-A7A0-278DF9D25BB1}" presName="outerComposite" presStyleCnt="0">
        <dgm:presLayoutVars>
          <dgm:chMax val="5"/>
          <dgm:dir/>
          <dgm:resizeHandles val="exact"/>
        </dgm:presLayoutVars>
      </dgm:prSet>
      <dgm:spPr/>
    </dgm:pt>
    <dgm:pt modelId="{38EDE452-776E-43EB-9FFD-1764B73AB173}" type="pres">
      <dgm:prSet presAssocID="{D0F07F19-1F50-4B42-A7A0-278DF9D25BB1}" presName="dummyMaxCanvas" presStyleCnt="0">
        <dgm:presLayoutVars/>
      </dgm:prSet>
      <dgm:spPr/>
    </dgm:pt>
    <dgm:pt modelId="{25D33812-34D6-4226-A6D4-51F7D7EAA1C7}" type="pres">
      <dgm:prSet presAssocID="{D0F07F19-1F50-4B42-A7A0-278DF9D25BB1}" presName="FiveNodes_1" presStyleLbl="node1" presStyleIdx="0" presStyleCnt="5" custLinFactNeighborX="4" custLinFactNeighborY="-8469">
        <dgm:presLayoutVars>
          <dgm:bulletEnabled val="1"/>
        </dgm:presLayoutVars>
      </dgm:prSet>
      <dgm:spPr>
        <a:prstGeom prst="rect">
          <a:avLst/>
        </a:prstGeom>
      </dgm:spPr>
    </dgm:pt>
    <dgm:pt modelId="{7C86B145-1C2E-46BD-BE62-C42C80C5A654}" type="pres">
      <dgm:prSet presAssocID="{D0F07F19-1F50-4B42-A7A0-278DF9D25BB1}" presName="FiveNodes_2" presStyleLbl="node1" presStyleIdx="1" presStyleCnt="5">
        <dgm:presLayoutVars>
          <dgm:bulletEnabled val="1"/>
        </dgm:presLayoutVars>
      </dgm:prSet>
      <dgm:spPr>
        <a:prstGeom prst="rect">
          <a:avLst/>
        </a:prstGeom>
      </dgm:spPr>
    </dgm:pt>
    <dgm:pt modelId="{862B5B41-53F5-454A-B8E6-70B721DC8B9A}" type="pres">
      <dgm:prSet presAssocID="{D0F07F19-1F50-4B42-A7A0-278DF9D25BB1}" presName="FiveNodes_3" presStyleLbl="node1" presStyleIdx="2" presStyleCnt="5">
        <dgm:presLayoutVars>
          <dgm:bulletEnabled val="1"/>
        </dgm:presLayoutVars>
      </dgm:prSet>
      <dgm:spPr>
        <a:prstGeom prst="rect">
          <a:avLst/>
        </a:prstGeom>
      </dgm:spPr>
    </dgm:pt>
    <dgm:pt modelId="{D134E212-FDD1-424A-968F-869017AD5171}" type="pres">
      <dgm:prSet presAssocID="{D0F07F19-1F50-4B42-A7A0-278DF9D25BB1}" presName="FiveNodes_4" presStyleLbl="node1" presStyleIdx="3" presStyleCnt="5">
        <dgm:presLayoutVars>
          <dgm:bulletEnabled val="1"/>
        </dgm:presLayoutVars>
      </dgm:prSet>
      <dgm:spPr>
        <a:prstGeom prst="rect">
          <a:avLst/>
        </a:prstGeom>
      </dgm:spPr>
    </dgm:pt>
    <dgm:pt modelId="{9CB462FF-72B3-4BFA-B916-65C5CB432162}" type="pres">
      <dgm:prSet presAssocID="{D0F07F19-1F50-4B42-A7A0-278DF9D25BB1}" presName="FiveNodes_5" presStyleLbl="node1" presStyleIdx="4" presStyleCnt="5">
        <dgm:presLayoutVars>
          <dgm:bulletEnabled val="1"/>
        </dgm:presLayoutVars>
      </dgm:prSet>
      <dgm:spPr>
        <a:prstGeom prst="rect">
          <a:avLst/>
        </a:prstGeom>
      </dgm:spPr>
    </dgm:pt>
    <dgm:pt modelId="{0CB2EC4F-D832-4AE2-86CC-14F684CFA4E5}" type="pres">
      <dgm:prSet presAssocID="{D0F07F19-1F50-4B42-A7A0-278DF9D25BB1}" presName="FiveConn_1-2" presStyleLbl="fgAccFollowNode1" presStyleIdx="0" presStyleCnt="4" custLinFactNeighborX="-50815">
        <dgm:presLayoutVars>
          <dgm:bulletEnabled val="1"/>
        </dgm:presLayoutVars>
      </dgm:prSet>
      <dgm:spPr/>
    </dgm:pt>
    <dgm:pt modelId="{03DA9257-7161-48BA-BB8E-B2323EF3B158}" type="pres">
      <dgm:prSet presAssocID="{D0F07F19-1F50-4B42-A7A0-278DF9D25BB1}" presName="FiveConn_2-3" presStyleLbl="fgAccFollowNode1" presStyleIdx="1" presStyleCnt="4" custLinFactNeighborX="-50815">
        <dgm:presLayoutVars>
          <dgm:bulletEnabled val="1"/>
        </dgm:presLayoutVars>
      </dgm:prSet>
      <dgm:spPr/>
    </dgm:pt>
    <dgm:pt modelId="{6FEE3320-F765-411D-B4AD-9D1CFC5DEDDD}" type="pres">
      <dgm:prSet presAssocID="{D0F07F19-1F50-4B42-A7A0-278DF9D25BB1}" presName="FiveConn_3-4" presStyleLbl="fgAccFollowNode1" presStyleIdx="2" presStyleCnt="4" custLinFactNeighborX="-50815">
        <dgm:presLayoutVars>
          <dgm:bulletEnabled val="1"/>
        </dgm:presLayoutVars>
      </dgm:prSet>
      <dgm:spPr/>
    </dgm:pt>
    <dgm:pt modelId="{E32DC1E0-C267-4605-BE6F-5701FC898420}" type="pres">
      <dgm:prSet presAssocID="{D0F07F19-1F50-4B42-A7A0-278DF9D25BB1}" presName="FiveConn_4-5" presStyleLbl="fgAccFollowNode1" presStyleIdx="3" presStyleCnt="4" custLinFactNeighborX="-50815">
        <dgm:presLayoutVars>
          <dgm:bulletEnabled val="1"/>
        </dgm:presLayoutVars>
      </dgm:prSet>
      <dgm:spPr/>
    </dgm:pt>
    <dgm:pt modelId="{A130DAD6-1C3C-4736-BA6C-AFB4505579B9}" type="pres">
      <dgm:prSet presAssocID="{D0F07F19-1F50-4B42-A7A0-278DF9D25BB1}" presName="FiveNodes_1_text" presStyleLbl="node1" presStyleIdx="4" presStyleCnt="5">
        <dgm:presLayoutVars>
          <dgm:bulletEnabled val="1"/>
        </dgm:presLayoutVars>
      </dgm:prSet>
      <dgm:spPr/>
    </dgm:pt>
    <dgm:pt modelId="{34150CD5-279D-4D74-89D1-64AAFB7C488C}" type="pres">
      <dgm:prSet presAssocID="{D0F07F19-1F50-4B42-A7A0-278DF9D25BB1}" presName="FiveNodes_2_text" presStyleLbl="node1" presStyleIdx="4" presStyleCnt="5">
        <dgm:presLayoutVars>
          <dgm:bulletEnabled val="1"/>
        </dgm:presLayoutVars>
      </dgm:prSet>
      <dgm:spPr/>
    </dgm:pt>
    <dgm:pt modelId="{11D22318-0819-466B-8466-17D55738B7D7}" type="pres">
      <dgm:prSet presAssocID="{D0F07F19-1F50-4B42-A7A0-278DF9D25BB1}" presName="FiveNodes_3_text" presStyleLbl="node1" presStyleIdx="4" presStyleCnt="5">
        <dgm:presLayoutVars>
          <dgm:bulletEnabled val="1"/>
        </dgm:presLayoutVars>
      </dgm:prSet>
      <dgm:spPr/>
    </dgm:pt>
    <dgm:pt modelId="{5F7690F5-2C8D-406A-80FD-BB328C770292}" type="pres">
      <dgm:prSet presAssocID="{D0F07F19-1F50-4B42-A7A0-278DF9D25BB1}" presName="FiveNodes_4_text" presStyleLbl="node1" presStyleIdx="4" presStyleCnt="5">
        <dgm:presLayoutVars>
          <dgm:bulletEnabled val="1"/>
        </dgm:presLayoutVars>
      </dgm:prSet>
      <dgm:spPr/>
    </dgm:pt>
    <dgm:pt modelId="{77F75BF2-0CEF-4F30-A326-AB2D35C7411C}" type="pres">
      <dgm:prSet presAssocID="{D0F07F19-1F50-4B42-A7A0-278DF9D25BB1}" presName="FiveNodes_5_text" presStyleLbl="node1" presStyleIdx="4" presStyleCnt="5">
        <dgm:presLayoutVars>
          <dgm:bulletEnabled val="1"/>
        </dgm:presLayoutVars>
      </dgm:prSet>
      <dgm:spPr/>
    </dgm:pt>
  </dgm:ptLst>
  <dgm:cxnLst>
    <dgm:cxn modelId="{0FE1A00A-23A6-4F26-952E-314F937E5249}" type="presOf" srcId="{140952D0-0E1D-4F48-9F16-53581487CFA0}" destId="{D134E212-FDD1-424A-968F-869017AD5171}" srcOrd="0" destOrd="0" presId="urn:microsoft.com/office/officeart/2005/8/layout/vProcess5"/>
    <dgm:cxn modelId="{9E36192A-F7A0-4E6F-994F-52DDB618BFA0}" type="presOf" srcId="{D0F07F19-1F50-4B42-A7A0-278DF9D25BB1}" destId="{F7C64FE4-B743-4173-AF38-E15B373860BB}" srcOrd="0" destOrd="0" presId="urn:microsoft.com/office/officeart/2005/8/layout/vProcess5"/>
    <dgm:cxn modelId="{8351933B-04D2-436A-A0EE-7A82DB5F9748}" type="presOf" srcId="{F05611F0-8256-4954-B6CB-ED6B4F2DD397}" destId="{7C86B145-1C2E-46BD-BE62-C42C80C5A654}" srcOrd="0" destOrd="0" presId="urn:microsoft.com/office/officeart/2005/8/layout/vProcess5"/>
    <dgm:cxn modelId="{F9537061-193E-4768-B1F8-09003599B7A2}" type="presOf" srcId="{2EE95FC5-CD6B-4A50-9262-DC414E16C3EA}" destId="{A130DAD6-1C3C-4736-BA6C-AFB4505579B9}" srcOrd="1" destOrd="0" presId="urn:microsoft.com/office/officeart/2005/8/layout/vProcess5"/>
    <dgm:cxn modelId="{485ECF6E-F3E1-44D9-A505-EB159DE97BF4}" type="presOf" srcId="{C99EBBB1-E916-471C-83C9-ABE85B42AC26}" destId="{0CB2EC4F-D832-4AE2-86CC-14F684CFA4E5}" srcOrd="0" destOrd="0" presId="urn:microsoft.com/office/officeart/2005/8/layout/vProcess5"/>
    <dgm:cxn modelId="{E11F9D73-278E-422F-9414-F80754447242}" type="presOf" srcId="{F05611F0-8256-4954-B6CB-ED6B4F2DD397}" destId="{34150CD5-279D-4D74-89D1-64AAFB7C488C}" srcOrd="1" destOrd="0" presId="urn:microsoft.com/office/officeart/2005/8/layout/vProcess5"/>
    <dgm:cxn modelId="{14D43B81-F92D-4CD8-9D1E-78CBF092C750}" srcId="{D0F07F19-1F50-4B42-A7A0-278DF9D25BB1}" destId="{C2F8C7F7-44C4-414A-BCCD-56E91DD0A777}" srcOrd="4" destOrd="0" parTransId="{E6C6DF88-9436-40D7-BA84-18FE896A6151}" sibTransId="{4E39967D-43EF-4F15-814A-2F491D900D43}"/>
    <dgm:cxn modelId="{1FDFC784-73EE-4B55-8533-319A43CCC3B0}" type="presOf" srcId="{140952D0-0E1D-4F48-9F16-53581487CFA0}" destId="{5F7690F5-2C8D-406A-80FD-BB328C770292}" srcOrd="1" destOrd="0" presId="urn:microsoft.com/office/officeart/2005/8/layout/vProcess5"/>
    <dgm:cxn modelId="{1B0C7E86-3032-4F0C-9F06-8047268B8643}" type="presOf" srcId="{2EE95FC5-CD6B-4A50-9262-DC414E16C3EA}" destId="{25D33812-34D6-4226-A6D4-51F7D7EAA1C7}" srcOrd="0" destOrd="0" presId="urn:microsoft.com/office/officeart/2005/8/layout/vProcess5"/>
    <dgm:cxn modelId="{99034B8C-A855-490D-80D9-75A43CE3708E}" type="presOf" srcId="{22625139-F93A-4F3F-A7AA-4923A01AEDF3}" destId="{862B5B41-53F5-454A-B8E6-70B721DC8B9A}" srcOrd="0" destOrd="0" presId="urn:microsoft.com/office/officeart/2005/8/layout/vProcess5"/>
    <dgm:cxn modelId="{7BADF88F-51D4-49BB-A339-04018A869FEB}" type="presOf" srcId="{22625139-F93A-4F3F-A7AA-4923A01AEDF3}" destId="{11D22318-0819-466B-8466-17D55738B7D7}" srcOrd="1" destOrd="0" presId="urn:microsoft.com/office/officeart/2005/8/layout/vProcess5"/>
    <dgm:cxn modelId="{A9BB079A-D288-40FF-A4BD-812C9A8FAA68}" type="presOf" srcId="{C2F8C7F7-44C4-414A-BCCD-56E91DD0A777}" destId="{9CB462FF-72B3-4BFA-B916-65C5CB432162}" srcOrd="0" destOrd="0" presId="urn:microsoft.com/office/officeart/2005/8/layout/vProcess5"/>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82149EE0-57D4-40ED-8BE4-EFDD781B1BE1}" type="presOf" srcId="{2804F27C-9BA9-4D07-AB02-74BE7DFA2C0E}" destId="{E32DC1E0-C267-4605-BE6F-5701FC898420}" srcOrd="0" destOrd="0" presId="urn:microsoft.com/office/officeart/2005/8/layout/vProcess5"/>
    <dgm:cxn modelId="{56406FE1-5406-4C01-BF01-F2CE5B3CB37F}" type="presOf" srcId="{6BD5265A-8333-420D-BDB2-65F10B3EBD76}" destId="{03DA9257-7161-48BA-BB8E-B2323EF3B158}" srcOrd="0" destOrd="0" presId="urn:microsoft.com/office/officeart/2005/8/layout/vProcess5"/>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15F175F0-C7FA-4E61-82A4-7C1B46EB3DA2}" type="presOf" srcId="{A8E2FA08-4DD4-4654-A85D-9A99162D6201}" destId="{6FEE3320-F765-411D-B4AD-9D1CFC5DEDDD}" srcOrd="0" destOrd="0" presId="urn:microsoft.com/office/officeart/2005/8/layout/vProcess5"/>
    <dgm:cxn modelId="{9B4632FC-4573-46D2-9511-7A26ED798FF0}" type="presOf" srcId="{C2F8C7F7-44C4-414A-BCCD-56E91DD0A777}" destId="{77F75BF2-0CEF-4F30-A326-AB2D35C7411C}" srcOrd="1" destOrd="0" presId="urn:microsoft.com/office/officeart/2005/8/layout/vProcess5"/>
    <dgm:cxn modelId="{893DC0C3-8466-4BE3-AEFA-2743167A1ED0}" type="presParOf" srcId="{F7C64FE4-B743-4173-AF38-E15B373860BB}" destId="{38EDE452-776E-43EB-9FFD-1764B73AB173}" srcOrd="0" destOrd="0" presId="urn:microsoft.com/office/officeart/2005/8/layout/vProcess5"/>
    <dgm:cxn modelId="{D67FC091-84D1-45A6-A498-38CB49EF5C68}" type="presParOf" srcId="{F7C64FE4-B743-4173-AF38-E15B373860BB}" destId="{25D33812-34D6-4226-A6D4-51F7D7EAA1C7}" srcOrd="1" destOrd="0" presId="urn:microsoft.com/office/officeart/2005/8/layout/vProcess5"/>
    <dgm:cxn modelId="{62FAF470-57FB-42EF-A2A2-A1AE3292F1EA}" type="presParOf" srcId="{F7C64FE4-B743-4173-AF38-E15B373860BB}" destId="{7C86B145-1C2E-46BD-BE62-C42C80C5A654}" srcOrd="2" destOrd="0" presId="urn:microsoft.com/office/officeart/2005/8/layout/vProcess5"/>
    <dgm:cxn modelId="{369292A9-817E-4BFB-93B0-8218A9EE9166}" type="presParOf" srcId="{F7C64FE4-B743-4173-AF38-E15B373860BB}" destId="{862B5B41-53F5-454A-B8E6-70B721DC8B9A}" srcOrd="3" destOrd="0" presId="urn:microsoft.com/office/officeart/2005/8/layout/vProcess5"/>
    <dgm:cxn modelId="{CEEF7AE8-8659-43E6-95C3-9FD4D0DCFC43}" type="presParOf" srcId="{F7C64FE4-B743-4173-AF38-E15B373860BB}" destId="{D134E212-FDD1-424A-968F-869017AD5171}" srcOrd="4" destOrd="0" presId="urn:microsoft.com/office/officeart/2005/8/layout/vProcess5"/>
    <dgm:cxn modelId="{0311475E-4F93-4892-BE4B-86C622D97CFB}" type="presParOf" srcId="{F7C64FE4-B743-4173-AF38-E15B373860BB}" destId="{9CB462FF-72B3-4BFA-B916-65C5CB432162}" srcOrd="5" destOrd="0" presId="urn:microsoft.com/office/officeart/2005/8/layout/vProcess5"/>
    <dgm:cxn modelId="{E89DF94A-4045-4C8F-A9FB-CAC7F98EF112}" type="presParOf" srcId="{F7C64FE4-B743-4173-AF38-E15B373860BB}" destId="{0CB2EC4F-D832-4AE2-86CC-14F684CFA4E5}" srcOrd="6" destOrd="0" presId="urn:microsoft.com/office/officeart/2005/8/layout/vProcess5"/>
    <dgm:cxn modelId="{78DB7A5B-08E6-4494-8716-3E031BF46BD6}" type="presParOf" srcId="{F7C64FE4-B743-4173-AF38-E15B373860BB}" destId="{03DA9257-7161-48BA-BB8E-B2323EF3B158}" srcOrd="7" destOrd="0" presId="urn:microsoft.com/office/officeart/2005/8/layout/vProcess5"/>
    <dgm:cxn modelId="{B8212E95-1A15-4A8C-BC26-C76A84E0F2A2}" type="presParOf" srcId="{F7C64FE4-B743-4173-AF38-E15B373860BB}" destId="{6FEE3320-F765-411D-B4AD-9D1CFC5DEDDD}" srcOrd="8" destOrd="0" presId="urn:microsoft.com/office/officeart/2005/8/layout/vProcess5"/>
    <dgm:cxn modelId="{288A9D90-0DCF-4967-B280-A2B2D4648682}" type="presParOf" srcId="{F7C64FE4-B743-4173-AF38-E15B373860BB}" destId="{E32DC1E0-C267-4605-BE6F-5701FC898420}" srcOrd="9" destOrd="0" presId="urn:microsoft.com/office/officeart/2005/8/layout/vProcess5"/>
    <dgm:cxn modelId="{68599145-9665-42CA-9652-5890A0952F28}" type="presParOf" srcId="{F7C64FE4-B743-4173-AF38-E15B373860BB}" destId="{A130DAD6-1C3C-4736-BA6C-AFB4505579B9}" srcOrd="10" destOrd="0" presId="urn:microsoft.com/office/officeart/2005/8/layout/vProcess5"/>
    <dgm:cxn modelId="{8E296F24-C5D7-4CB5-91F0-C0FAC0744963}" type="presParOf" srcId="{F7C64FE4-B743-4173-AF38-E15B373860BB}" destId="{34150CD5-279D-4D74-89D1-64AAFB7C488C}" srcOrd="11" destOrd="0" presId="urn:microsoft.com/office/officeart/2005/8/layout/vProcess5"/>
    <dgm:cxn modelId="{619B085F-AA9E-49A5-81F5-7FDB54B1956D}" type="presParOf" srcId="{F7C64FE4-B743-4173-AF38-E15B373860BB}" destId="{11D22318-0819-466B-8466-17D55738B7D7}" srcOrd="12" destOrd="0" presId="urn:microsoft.com/office/officeart/2005/8/layout/vProcess5"/>
    <dgm:cxn modelId="{06F85501-EF54-4751-BE2B-F673EB5C732A}" type="presParOf" srcId="{F7C64FE4-B743-4173-AF38-E15B373860BB}" destId="{5F7690F5-2C8D-406A-80FD-BB328C770292}" srcOrd="13" destOrd="0" presId="urn:microsoft.com/office/officeart/2005/8/layout/vProcess5"/>
    <dgm:cxn modelId="{86FFED00-5FFB-4C50-9751-A96BEB1551C0}" type="presParOf" srcId="{F7C64FE4-B743-4173-AF38-E15B373860BB}" destId="{77F75BF2-0CEF-4F30-A326-AB2D35C7411C}"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F07F19-1F50-4B42-A7A0-278DF9D25BB1}" type="doc">
      <dgm:prSet loTypeId="urn:microsoft.com/office/officeart/2005/8/layout/vProcess5" loCatId="process" qsTypeId="urn:microsoft.com/office/officeart/2005/8/quickstyle/simple1" qsCatId="simple" csTypeId="urn:microsoft.com/office/officeart/2005/8/colors/accent1_2" csCatId="accent1" phldr="1"/>
      <dgm:spPr/>
      <dgm:t>
        <a:bodyPr rtlCol="0"/>
        <a:lstStyle/>
        <a:p>
          <a:pPr rtl="0"/>
          <a:endParaRPr lang="en-US"/>
        </a:p>
      </dgm:t>
    </dgm:pt>
    <dgm:pt modelId="{F05611F0-8256-4954-B6CB-ED6B4F2DD397}">
      <dgm:prSet custT="1"/>
      <dgm:spPr>
        <a:solidFill>
          <a:srgbClr val="262626"/>
        </a:solidFill>
        <a:ln>
          <a:noFill/>
        </a:ln>
      </dgm:spPr>
      <dgm:t>
        <a:bodyPr lIns="288000" rtlCol="0"/>
        <a:lstStyle/>
        <a:p>
          <a:pPr rtl="0"/>
          <a:r>
            <a:rPr lang="es-ES" sz="2400" noProof="0" dirty="0"/>
            <a:t>Fundamentos teóricos</a:t>
          </a:r>
          <a:endParaRPr lang="es-ES" sz="1600" noProof="0" dirty="0">
            <a:solidFill>
              <a:schemeClr val="bg1"/>
            </a:solidFill>
          </a:endParaRPr>
        </a:p>
      </dgm:t>
    </dgm:pt>
    <dgm:pt modelId="{CD7328D6-9FAE-4506-9BDB-E06A571EC1D4}" type="parTrans" cxnId="{914FACD2-336A-4471-9E99-312B3F8EAB04}">
      <dgm:prSet/>
      <dgm:spPr/>
      <dgm:t>
        <a:bodyPr rtlCol="0"/>
        <a:lstStyle/>
        <a:p>
          <a:pPr rtl="0"/>
          <a:endParaRPr lang="es-ES" noProof="0" dirty="0"/>
        </a:p>
      </dgm:t>
    </dgm:pt>
    <dgm:pt modelId="{6BD5265A-8333-420D-BDB2-65F10B3EBD76}" type="sibTrans" cxnId="{914FACD2-336A-4471-9E99-312B3F8EAB04}">
      <dgm:prSet/>
      <dgm:spPr>
        <a:solidFill>
          <a:schemeClr val="accent1">
            <a:lumMod val="40000"/>
            <a:lumOff val="60000"/>
          </a:schemeClr>
        </a:solidFill>
        <a:ln>
          <a:noFill/>
        </a:ln>
      </dgm:spPr>
      <dgm:t>
        <a:bodyPr rtlCol="0"/>
        <a:lstStyle/>
        <a:p>
          <a:pPr rtl="0"/>
          <a:endParaRPr lang="es-ES" noProof="0" dirty="0"/>
        </a:p>
      </dgm:t>
    </dgm:pt>
    <dgm:pt modelId="{22625139-F93A-4F3F-A7AA-4923A01AEDF3}">
      <dgm:prSet custT="1"/>
      <dgm:spPr>
        <a:solidFill>
          <a:srgbClr val="262626"/>
        </a:solidFill>
        <a:ln>
          <a:noFill/>
        </a:ln>
      </dgm:spPr>
      <dgm:t>
        <a:bodyPr lIns="288000" rtlCol="0"/>
        <a:lstStyle/>
        <a:p>
          <a:pPr rtl="0"/>
          <a:r>
            <a:rPr lang="es-ES" sz="2400" noProof="0" dirty="0">
              <a:solidFill>
                <a:schemeClr val="bg1"/>
              </a:solidFill>
            </a:rPr>
            <a:t>Metodología</a:t>
          </a:r>
          <a:endParaRPr lang="es-ES" sz="1600" noProof="0" dirty="0">
            <a:solidFill>
              <a:schemeClr val="bg1"/>
            </a:solidFill>
          </a:endParaRPr>
        </a:p>
      </dgm:t>
    </dgm:pt>
    <dgm:pt modelId="{F549A0EB-6BE9-4749-8336-B02A279AE302}" type="parTrans" cxnId="{FC7721F0-429B-4CE7-BE98-C2F3C41FE9C7}">
      <dgm:prSet/>
      <dgm:spPr/>
      <dgm:t>
        <a:bodyPr rtlCol="0"/>
        <a:lstStyle/>
        <a:p>
          <a:pPr rtl="0"/>
          <a:endParaRPr lang="es-ES" noProof="0" dirty="0"/>
        </a:p>
      </dgm:t>
    </dgm:pt>
    <dgm:pt modelId="{A8E2FA08-4DD4-4654-A85D-9A99162D6201}" type="sibTrans" cxnId="{FC7721F0-429B-4CE7-BE98-C2F3C41FE9C7}">
      <dgm:prSet/>
      <dgm:spPr>
        <a:solidFill>
          <a:schemeClr val="accent1">
            <a:lumMod val="40000"/>
            <a:lumOff val="60000"/>
          </a:schemeClr>
        </a:solidFill>
        <a:ln>
          <a:noFill/>
        </a:ln>
      </dgm:spPr>
      <dgm:t>
        <a:bodyPr rtlCol="0"/>
        <a:lstStyle/>
        <a:p>
          <a:pPr rtl="0"/>
          <a:endParaRPr lang="es-ES" noProof="0" dirty="0"/>
        </a:p>
      </dgm:t>
    </dgm:pt>
    <dgm:pt modelId="{140952D0-0E1D-4F48-9F16-53581487CFA0}">
      <dgm:prSet custT="1"/>
      <dgm:spPr>
        <a:solidFill>
          <a:srgbClr val="262626"/>
        </a:solidFill>
        <a:ln>
          <a:noFill/>
        </a:ln>
      </dgm:spPr>
      <dgm:t>
        <a:bodyPr lIns="288000" rtlCol="0"/>
        <a:lstStyle/>
        <a:p>
          <a:pPr rtl="0"/>
          <a:r>
            <a:rPr lang="es-ES" sz="2400" noProof="0" dirty="0">
              <a:solidFill>
                <a:schemeClr val="bg1"/>
              </a:solidFill>
            </a:rPr>
            <a:t>Resultados esperados</a:t>
          </a:r>
          <a:endParaRPr lang="es-ES" sz="1600" noProof="0" dirty="0">
            <a:solidFill>
              <a:schemeClr val="bg1"/>
            </a:solidFill>
          </a:endParaRPr>
        </a:p>
      </dgm:t>
    </dgm:pt>
    <dgm:pt modelId="{790C446F-6917-41E7-BE01-7AFE2676D505}" type="parTrans" cxnId="{B07163E8-ADEC-492A-8F07-7E5786AB23AE}">
      <dgm:prSet/>
      <dgm:spPr/>
      <dgm:t>
        <a:bodyPr rtlCol="0"/>
        <a:lstStyle/>
        <a:p>
          <a:pPr rtl="0"/>
          <a:endParaRPr lang="es-ES" noProof="0" dirty="0"/>
        </a:p>
      </dgm:t>
    </dgm:pt>
    <dgm:pt modelId="{2804F27C-9BA9-4D07-AB02-74BE7DFA2C0E}" type="sibTrans" cxnId="{B07163E8-ADEC-492A-8F07-7E5786AB23AE}">
      <dgm:prSet/>
      <dgm:spPr>
        <a:solidFill>
          <a:schemeClr val="accent1">
            <a:lumMod val="40000"/>
            <a:lumOff val="60000"/>
          </a:schemeClr>
        </a:solidFill>
        <a:ln>
          <a:noFill/>
        </a:ln>
      </dgm:spPr>
      <dgm:t>
        <a:bodyPr rtlCol="0"/>
        <a:lstStyle/>
        <a:p>
          <a:pPr rtl="0"/>
          <a:endParaRPr lang="es-ES" noProof="0" dirty="0"/>
        </a:p>
      </dgm:t>
    </dgm:pt>
    <dgm:pt modelId="{C2F8C7F7-44C4-414A-BCCD-56E91DD0A777}">
      <dgm:prSet custT="1"/>
      <dgm:spPr>
        <a:solidFill>
          <a:srgbClr val="262626"/>
        </a:solidFill>
        <a:ln>
          <a:noFill/>
        </a:ln>
      </dgm:spPr>
      <dgm:t>
        <a:bodyPr lIns="288000" rtlCol="0"/>
        <a:lstStyle/>
        <a:p>
          <a:pPr rtl="0"/>
          <a:r>
            <a:rPr lang="es-ES" sz="2400" noProof="0" dirty="0">
              <a:solidFill>
                <a:schemeClr val="bg1"/>
              </a:solidFill>
            </a:rPr>
            <a:t>Cronograma de trabajo</a:t>
          </a:r>
          <a:endParaRPr lang="es-ES" sz="1600" noProof="0" dirty="0">
            <a:solidFill>
              <a:schemeClr val="bg1"/>
            </a:solidFill>
          </a:endParaRPr>
        </a:p>
      </dgm:t>
    </dgm:pt>
    <dgm:pt modelId="{E6C6DF88-9436-40D7-BA84-18FE896A6151}" type="parTrans" cxnId="{14D43B81-F92D-4CD8-9D1E-78CBF092C750}">
      <dgm:prSet/>
      <dgm:spPr/>
      <dgm:t>
        <a:bodyPr rtlCol="0"/>
        <a:lstStyle/>
        <a:p>
          <a:pPr rtl="0"/>
          <a:endParaRPr lang="es-ES" noProof="0" dirty="0"/>
        </a:p>
      </dgm:t>
    </dgm:pt>
    <dgm:pt modelId="{4E39967D-43EF-4F15-814A-2F491D900D43}" type="sibTrans" cxnId="{14D43B81-F92D-4CD8-9D1E-78CBF092C750}">
      <dgm:prSet/>
      <dgm:spPr/>
      <dgm:t>
        <a:bodyPr rtlCol="0"/>
        <a:lstStyle/>
        <a:p>
          <a:pPr rtl="0"/>
          <a:endParaRPr lang="es-ES" noProof="0" dirty="0"/>
        </a:p>
      </dgm:t>
    </dgm:pt>
    <dgm:pt modelId="{2EE95FC5-CD6B-4A50-9262-DC414E16C3EA}">
      <dgm:prSet custT="1"/>
      <dgm:spPr>
        <a:solidFill>
          <a:srgbClr val="262626"/>
        </a:solidFill>
        <a:ln>
          <a:noFill/>
        </a:ln>
      </dgm:spPr>
      <dgm:t>
        <a:bodyPr lIns="288000" rtlCol="0"/>
        <a:lstStyle/>
        <a:p>
          <a:pPr rtl="0"/>
          <a:r>
            <a:rPr lang="es-MX" sz="2400" noProof="0" dirty="0">
              <a:solidFill>
                <a:schemeClr val="bg1"/>
              </a:solidFill>
            </a:rPr>
            <a:t>Introducción</a:t>
          </a:r>
          <a:endParaRPr lang="es-ES" sz="2000" noProof="0" dirty="0">
            <a:solidFill>
              <a:schemeClr val="bg1"/>
            </a:solidFill>
          </a:endParaRPr>
        </a:p>
      </dgm:t>
    </dgm:pt>
    <dgm:pt modelId="{C99EBBB1-E916-471C-83C9-ABE85B42AC26}" type="sibTrans" cxnId="{B3F19EC2-A372-4EC3-BFE0-C62FFDFE3DF6}">
      <dgm:prSet/>
      <dgm:spPr>
        <a:solidFill>
          <a:schemeClr val="accent1">
            <a:lumMod val="40000"/>
            <a:lumOff val="60000"/>
          </a:schemeClr>
        </a:solidFill>
        <a:ln>
          <a:noFill/>
        </a:ln>
      </dgm:spPr>
      <dgm:t>
        <a:bodyPr rtlCol="0"/>
        <a:lstStyle/>
        <a:p>
          <a:pPr rtl="0"/>
          <a:endParaRPr lang="es-ES" noProof="0" dirty="0"/>
        </a:p>
      </dgm:t>
    </dgm:pt>
    <dgm:pt modelId="{75374347-884B-4721-8CFF-DF080F5B1C79}" type="parTrans" cxnId="{B3F19EC2-A372-4EC3-BFE0-C62FFDFE3DF6}">
      <dgm:prSet/>
      <dgm:spPr/>
      <dgm:t>
        <a:bodyPr rtlCol="0"/>
        <a:lstStyle/>
        <a:p>
          <a:pPr rtl="0"/>
          <a:endParaRPr lang="es-ES" noProof="0" dirty="0"/>
        </a:p>
      </dgm:t>
    </dgm:pt>
    <dgm:pt modelId="{F7C64FE4-B743-4173-AF38-E15B373860BB}" type="pres">
      <dgm:prSet presAssocID="{D0F07F19-1F50-4B42-A7A0-278DF9D25BB1}" presName="outerComposite" presStyleCnt="0">
        <dgm:presLayoutVars>
          <dgm:chMax val="5"/>
          <dgm:dir/>
          <dgm:resizeHandles val="exact"/>
        </dgm:presLayoutVars>
      </dgm:prSet>
      <dgm:spPr/>
    </dgm:pt>
    <dgm:pt modelId="{38EDE452-776E-43EB-9FFD-1764B73AB173}" type="pres">
      <dgm:prSet presAssocID="{D0F07F19-1F50-4B42-A7A0-278DF9D25BB1}" presName="dummyMaxCanvas" presStyleCnt="0">
        <dgm:presLayoutVars/>
      </dgm:prSet>
      <dgm:spPr/>
    </dgm:pt>
    <dgm:pt modelId="{25D33812-34D6-4226-A6D4-51F7D7EAA1C7}" type="pres">
      <dgm:prSet presAssocID="{D0F07F19-1F50-4B42-A7A0-278DF9D25BB1}" presName="FiveNodes_1" presStyleLbl="node1" presStyleIdx="0" presStyleCnt="5" custLinFactNeighborX="4" custLinFactNeighborY="-8469">
        <dgm:presLayoutVars>
          <dgm:bulletEnabled val="1"/>
        </dgm:presLayoutVars>
      </dgm:prSet>
      <dgm:spPr>
        <a:prstGeom prst="rect">
          <a:avLst/>
        </a:prstGeom>
      </dgm:spPr>
    </dgm:pt>
    <dgm:pt modelId="{7C86B145-1C2E-46BD-BE62-C42C80C5A654}" type="pres">
      <dgm:prSet presAssocID="{D0F07F19-1F50-4B42-A7A0-278DF9D25BB1}" presName="FiveNodes_2" presStyleLbl="node1" presStyleIdx="1" presStyleCnt="5">
        <dgm:presLayoutVars>
          <dgm:bulletEnabled val="1"/>
        </dgm:presLayoutVars>
      </dgm:prSet>
      <dgm:spPr>
        <a:prstGeom prst="rect">
          <a:avLst/>
        </a:prstGeom>
      </dgm:spPr>
    </dgm:pt>
    <dgm:pt modelId="{862B5B41-53F5-454A-B8E6-70B721DC8B9A}" type="pres">
      <dgm:prSet presAssocID="{D0F07F19-1F50-4B42-A7A0-278DF9D25BB1}" presName="FiveNodes_3" presStyleLbl="node1" presStyleIdx="2" presStyleCnt="5">
        <dgm:presLayoutVars>
          <dgm:bulletEnabled val="1"/>
        </dgm:presLayoutVars>
      </dgm:prSet>
      <dgm:spPr>
        <a:prstGeom prst="rect">
          <a:avLst/>
        </a:prstGeom>
      </dgm:spPr>
    </dgm:pt>
    <dgm:pt modelId="{D134E212-FDD1-424A-968F-869017AD5171}" type="pres">
      <dgm:prSet presAssocID="{D0F07F19-1F50-4B42-A7A0-278DF9D25BB1}" presName="FiveNodes_4" presStyleLbl="node1" presStyleIdx="3" presStyleCnt="5">
        <dgm:presLayoutVars>
          <dgm:bulletEnabled val="1"/>
        </dgm:presLayoutVars>
      </dgm:prSet>
      <dgm:spPr>
        <a:prstGeom prst="rect">
          <a:avLst/>
        </a:prstGeom>
      </dgm:spPr>
    </dgm:pt>
    <dgm:pt modelId="{9CB462FF-72B3-4BFA-B916-65C5CB432162}" type="pres">
      <dgm:prSet presAssocID="{D0F07F19-1F50-4B42-A7A0-278DF9D25BB1}" presName="FiveNodes_5" presStyleLbl="node1" presStyleIdx="4" presStyleCnt="5">
        <dgm:presLayoutVars>
          <dgm:bulletEnabled val="1"/>
        </dgm:presLayoutVars>
      </dgm:prSet>
      <dgm:spPr>
        <a:prstGeom prst="rect">
          <a:avLst/>
        </a:prstGeom>
      </dgm:spPr>
    </dgm:pt>
    <dgm:pt modelId="{0CB2EC4F-D832-4AE2-86CC-14F684CFA4E5}" type="pres">
      <dgm:prSet presAssocID="{D0F07F19-1F50-4B42-A7A0-278DF9D25BB1}" presName="FiveConn_1-2" presStyleLbl="fgAccFollowNode1" presStyleIdx="0" presStyleCnt="4" custLinFactNeighborX="-50815">
        <dgm:presLayoutVars>
          <dgm:bulletEnabled val="1"/>
        </dgm:presLayoutVars>
      </dgm:prSet>
      <dgm:spPr/>
    </dgm:pt>
    <dgm:pt modelId="{03DA9257-7161-48BA-BB8E-B2323EF3B158}" type="pres">
      <dgm:prSet presAssocID="{D0F07F19-1F50-4B42-A7A0-278DF9D25BB1}" presName="FiveConn_2-3" presStyleLbl="fgAccFollowNode1" presStyleIdx="1" presStyleCnt="4" custLinFactNeighborX="-50815">
        <dgm:presLayoutVars>
          <dgm:bulletEnabled val="1"/>
        </dgm:presLayoutVars>
      </dgm:prSet>
      <dgm:spPr/>
    </dgm:pt>
    <dgm:pt modelId="{6FEE3320-F765-411D-B4AD-9D1CFC5DEDDD}" type="pres">
      <dgm:prSet presAssocID="{D0F07F19-1F50-4B42-A7A0-278DF9D25BB1}" presName="FiveConn_3-4" presStyleLbl="fgAccFollowNode1" presStyleIdx="2" presStyleCnt="4" custLinFactNeighborX="-50815">
        <dgm:presLayoutVars>
          <dgm:bulletEnabled val="1"/>
        </dgm:presLayoutVars>
      </dgm:prSet>
      <dgm:spPr/>
    </dgm:pt>
    <dgm:pt modelId="{E32DC1E0-C267-4605-BE6F-5701FC898420}" type="pres">
      <dgm:prSet presAssocID="{D0F07F19-1F50-4B42-A7A0-278DF9D25BB1}" presName="FiveConn_4-5" presStyleLbl="fgAccFollowNode1" presStyleIdx="3" presStyleCnt="4" custLinFactNeighborX="-50815">
        <dgm:presLayoutVars>
          <dgm:bulletEnabled val="1"/>
        </dgm:presLayoutVars>
      </dgm:prSet>
      <dgm:spPr/>
    </dgm:pt>
    <dgm:pt modelId="{A130DAD6-1C3C-4736-BA6C-AFB4505579B9}" type="pres">
      <dgm:prSet presAssocID="{D0F07F19-1F50-4B42-A7A0-278DF9D25BB1}" presName="FiveNodes_1_text" presStyleLbl="node1" presStyleIdx="4" presStyleCnt="5">
        <dgm:presLayoutVars>
          <dgm:bulletEnabled val="1"/>
        </dgm:presLayoutVars>
      </dgm:prSet>
      <dgm:spPr/>
    </dgm:pt>
    <dgm:pt modelId="{34150CD5-279D-4D74-89D1-64AAFB7C488C}" type="pres">
      <dgm:prSet presAssocID="{D0F07F19-1F50-4B42-A7A0-278DF9D25BB1}" presName="FiveNodes_2_text" presStyleLbl="node1" presStyleIdx="4" presStyleCnt="5">
        <dgm:presLayoutVars>
          <dgm:bulletEnabled val="1"/>
        </dgm:presLayoutVars>
      </dgm:prSet>
      <dgm:spPr/>
    </dgm:pt>
    <dgm:pt modelId="{11D22318-0819-466B-8466-17D55738B7D7}" type="pres">
      <dgm:prSet presAssocID="{D0F07F19-1F50-4B42-A7A0-278DF9D25BB1}" presName="FiveNodes_3_text" presStyleLbl="node1" presStyleIdx="4" presStyleCnt="5">
        <dgm:presLayoutVars>
          <dgm:bulletEnabled val="1"/>
        </dgm:presLayoutVars>
      </dgm:prSet>
      <dgm:spPr/>
    </dgm:pt>
    <dgm:pt modelId="{5F7690F5-2C8D-406A-80FD-BB328C770292}" type="pres">
      <dgm:prSet presAssocID="{D0F07F19-1F50-4B42-A7A0-278DF9D25BB1}" presName="FiveNodes_4_text" presStyleLbl="node1" presStyleIdx="4" presStyleCnt="5">
        <dgm:presLayoutVars>
          <dgm:bulletEnabled val="1"/>
        </dgm:presLayoutVars>
      </dgm:prSet>
      <dgm:spPr/>
    </dgm:pt>
    <dgm:pt modelId="{77F75BF2-0CEF-4F30-A326-AB2D35C7411C}" type="pres">
      <dgm:prSet presAssocID="{D0F07F19-1F50-4B42-A7A0-278DF9D25BB1}" presName="FiveNodes_5_text" presStyleLbl="node1" presStyleIdx="4" presStyleCnt="5">
        <dgm:presLayoutVars>
          <dgm:bulletEnabled val="1"/>
        </dgm:presLayoutVars>
      </dgm:prSet>
      <dgm:spPr/>
    </dgm:pt>
  </dgm:ptLst>
  <dgm:cxnLst>
    <dgm:cxn modelId="{0FE1A00A-23A6-4F26-952E-314F937E5249}" type="presOf" srcId="{140952D0-0E1D-4F48-9F16-53581487CFA0}" destId="{D134E212-FDD1-424A-968F-869017AD5171}" srcOrd="0" destOrd="0" presId="urn:microsoft.com/office/officeart/2005/8/layout/vProcess5"/>
    <dgm:cxn modelId="{9E36192A-F7A0-4E6F-994F-52DDB618BFA0}" type="presOf" srcId="{D0F07F19-1F50-4B42-A7A0-278DF9D25BB1}" destId="{F7C64FE4-B743-4173-AF38-E15B373860BB}" srcOrd="0" destOrd="0" presId="urn:microsoft.com/office/officeart/2005/8/layout/vProcess5"/>
    <dgm:cxn modelId="{8351933B-04D2-436A-A0EE-7A82DB5F9748}" type="presOf" srcId="{F05611F0-8256-4954-B6CB-ED6B4F2DD397}" destId="{7C86B145-1C2E-46BD-BE62-C42C80C5A654}" srcOrd="0" destOrd="0" presId="urn:microsoft.com/office/officeart/2005/8/layout/vProcess5"/>
    <dgm:cxn modelId="{F9537061-193E-4768-B1F8-09003599B7A2}" type="presOf" srcId="{2EE95FC5-CD6B-4A50-9262-DC414E16C3EA}" destId="{A130DAD6-1C3C-4736-BA6C-AFB4505579B9}" srcOrd="1" destOrd="0" presId="urn:microsoft.com/office/officeart/2005/8/layout/vProcess5"/>
    <dgm:cxn modelId="{485ECF6E-F3E1-44D9-A505-EB159DE97BF4}" type="presOf" srcId="{C99EBBB1-E916-471C-83C9-ABE85B42AC26}" destId="{0CB2EC4F-D832-4AE2-86CC-14F684CFA4E5}" srcOrd="0" destOrd="0" presId="urn:microsoft.com/office/officeart/2005/8/layout/vProcess5"/>
    <dgm:cxn modelId="{E11F9D73-278E-422F-9414-F80754447242}" type="presOf" srcId="{F05611F0-8256-4954-B6CB-ED6B4F2DD397}" destId="{34150CD5-279D-4D74-89D1-64AAFB7C488C}" srcOrd="1" destOrd="0" presId="urn:microsoft.com/office/officeart/2005/8/layout/vProcess5"/>
    <dgm:cxn modelId="{14D43B81-F92D-4CD8-9D1E-78CBF092C750}" srcId="{D0F07F19-1F50-4B42-A7A0-278DF9D25BB1}" destId="{C2F8C7F7-44C4-414A-BCCD-56E91DD0A777}" srcOrd="4" destOrd="0" parTransId="{E6C6DF88-9436-40D7-BA84-18FE896A6151}" sibTransId="{4E39967D-43EF-4F15-814A-2F491D900D43}"/>
    <dgm:cxn modelId="{1FDFC784-73EE-4B55-8533-319A43CCC3B0}" type="presOf" srcId="{140952D0-0E1D-4F48-9F16-53581487CFA0}" destId="{5F7690F5-2C8D-406A-80FD-BB328C770292}" srcOrd="1" destOrd="0" presId="urn:microsoft.com/office/officeart/2005/8/layout/vProcess5"/>
    <dgm:cxn modelId="{1B0C7E86-3032-4F0C-9F06-8047268B8643}" type="presOf" srcId="{2EE95FC5-CD6B-4A50-9262-DC414E16C3EA}" destId="{25D33812-34D6-4226-A6D4-51F7D7EAA1C7}" srcOrd="0" destOrd="0" presId="urn:microsoft.com/office/officeart/2005/8/layout/vProcess5"/>
    <dgm:cxn modelId="{99034B8C-A855-490D-80D9-75A43CE3708E}" type="presOf" srcId="{22625139-F93A-4F3F-A7AA-4923A01AEDF3}" destId="{862B5B41-53F5-454A-B8E6-70B721DC8B9A}" srcOrd="0" destOrd="0" presId="urn:microsoft.com/office/officeart/2005/8/layout/vProcess5"/>
    <dgm:cxn modelId="{7BADF88F-51D4-49BB-A339-04018A869FEB}" type="presOf" srcId="{22625139-F93A-4F3F-A7AA-4923A01AEDF3}" destId="{11D22318-0819-466B-8466-17D55738B7D7}" srcOrd="1" destOrd="0" presId="urn:microsoft.com/office/officeart/2005/8/layout/vProcess5"/>
    <dgm:cxn modelId="{A9BB079A-D288-40FF-A4BD-812C9A8FAA68}" type="presOf" srcId="{C2F8C7F7-44C4-414A-BCCD-56E91DD0A777}" destId="{9CB462FF-72B3-4BFA-B916-65C5CB432162}" srcOrd="0" destOrd="0" presId="urn:microsoft.com/office/officeart/2005/8/layout/vProcess5"/>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82149EE0-57D4-40ED-8BE4-EFDD781B1BE1}" type="presOf" srcId="{2804F27C-9BA9-4D07-AB02-74BE7DFA2C0E}" destId="{E32DC1E0-C267-4605-BE6F-5701FC898420}" srcOrd="0" destOrd="0" presId="urn:microsoft.com/office/officeart/2005/8/layout/vProcess5"/>
    <dgm:cxn modelId="{56406FE1-5406-4C01-BF01-F2CE5B3CB37F}" type="presOf" srcId="{6BD5265A-8333-420D-BDB2-65F10B3EBD76}" destId="{03DA9257-7161-48BA-BB8E-B2323EF3B158}" srcOrd="0" destOrd="0" presId="urn:microsoft.com/office/officeart/2005/8/layout/vProcess5"/>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15F175F0-C7FA-4E61-82A4-7C1B46EB3DA2}" type="presOf" srcId="{A8E2FA08-4DD4-4654-A85D-9A99162D6201}" destId="{6FEE3320-F765-411D-B4AD-9D1CFC5DEDDD}" srcOrd="0" destOrd="0" presId="urn:microsoft.com/office/officeart/2005/8/layout/vProcess5"/>
    <dgm:cxn modelId="{9B4632FC-4573-46D2-9511-7A26ED798FF0}" type="presOf" srcId="{C2F8C7F7-44C4-414A-BCCD-56E91DD0A777}" destId="{77F75BF2-0CEF-4F30-A326-AB2D35C7411C}" srcOrd="1" destOrd="0" presId="urn:microsoft.com/office/officeart/2005/8/layout/vProcess5"/>
    <dgm:cxn modelId="{893DC0C3-8466-4BE3-AEFA-2743167A1ED0}" type="presParOf" srcId="{F7C64FE4-B743-4173-AF38-E15B373860BB}" destId="{38EDE452-776E-43EB-9FFD-1764B73AB173}" srcOrd="0" destOrd="0" presId="urn:microsoft.com/office/officeart/2005/8/layout/vProcess5"/>
    <dgm:cxn modelId="{D67FC091-84D1-45A6-A498-38CB49EF5C68}" type="presParOf" srcId="{F7C64FE4-B743-4173-AF38-E15B373860BB}" destId="{25D33812-34D6-4226-A6D4-51F7D7EAA1C7}" srcOrd="1" destOrd="0" presId="urn:microsoft.com/office/officeart/2005/8/layout/vProcess5"/>
    <dgm:cxn modelId="{62FAF470-57FB-42EF-A2A2-A1AE3292F1EA}" type="presParOf" srcId="{F7C64FE4-B743-4173-AF38-E15B373860BB}" destId="{7C86B145-1C2E-46BD-BE62-C42C80C5A654}" srcOrd="2" destOrd="0" presId="urn:microsoft.com/office/officeart/2005/8/layout/vProcess5"/>
    <dgm:cxn modelId="{369292A9-817E-4BFB-93B0-8218A9EE9166}" type="presParOf" srcId="{F7C64FE4-B743-4173-AF38-E15B373860BB}" destId="{862B5B41-53F5-454A-B8E6-70B721DC8B9A}" srcOrd="3" destOrd="0" presId="urn:microsoft.com/office/officeart/2005/8/layout/vProcess5"/>
    <dgm:cxn modelId="{CEEF7AE8-8659-43E6-95C3-9FD4D0DCFC43}" type="presParOf" srcId="{F7C64FE4-B743-4173-AF38-E15B373860BB}" destId="{D134E212-FDD1-424A-968F-869017AD5171}" srcOrd="4" destOrd="0" presId="urn:microsoft.com/office/officeart/2005/8/layout/vProcess5"/>
    <dgm:cxn modelId="{0311475E-4F93-4892-BE4B-86C622D97CFB}" type="presParOf" srcId="{F7C64FE4-B743-4173-AF38-E15B373860BB}" destId="{9CB462FF-72B3-4BFA-B916-65C5CB432162}" srcOrd="5" destOrd="0" presId="urn:microsoft.com/office/officeart/2005/8/layout/vProcess5"/>
    <dgm:cxn modelId="{E89DF94A-4045-4C8F-A9FB-CAC7F98EF112}" type="presParOf" srcId="{F7C64FE4-B743-4173-AF38-E15B373860BB}" destId="{0CB2EC4F-D832-4AE2-86CC-14F684CFA4E5}" srcOrd="6" destOrd="0" presId="urn:microsoft.com/office/officeart/2005/8/layout/vProcess5"/>
    <dgm:cxn modelId="{78DB7A5B-08E6-4494-8716-3E031BF46BD6}" type="presParOf" srcId="{F7C64FE4-B743-4173-AF38-E15B373860BB}" destId="{03DA9257-7161-48BA-BB8E-B2323EF3B158}" srcOrd="7" destOrd="0" presId="urn:microsoft.com/office/officeart/2005/8/layout/vProcess5"/>
    <dgm:cxn modelId="{B8212E95-1A15-4A8C-BC26-C76A84E0F2A2}" type="presParOf" srcId="{F7C64FE4-B743-4173-AF38-E15B373860BB}" destId="{6FEE3320-F765-411D-B4AD-9D1CFC5DEDDD}" srcOrd="8" destOrd="0" presId="urn:microsoft.com/office/officeart/2005/8/layout/vProcess5"/>
    <dgm:cxn modelId="{288A9D90-0DCF-4967-B280-A2B2D4648682}" type="presParOf" srcId="{F7C64FE4-B743-4173-AF38-E15B373860BB}" destId="{E32DC1E0-C267-4605-BE6F-5701FC898420}" srcOrd="9" destOrd="0" presId="urn:microsoft.com/office/officeart/2005/8/layout/vProcess5"/>
    <dgm:cxn modelId="{68599145-9665-42CA-9652-5890A0952F28}" type="presParOf" srcId="{F7C64FE4-B743-4173-AF38-E15B373860BB}" destId="{A130DAD6-1C3C-4736-BA6C-AFB4505579B9}" srcOrd="10" destOrd="0" presId="urn:microsoft.com/office/officeart/2005/8/layout/vProcess5"/>
    <dgm:cxn modelId="{8E296F24-C5D7-4CB5-91F0-C0FAC0744963}" type="presParOf" srcId="{F7C64FE4-B743-4173-AF38-E15B373860BB}" destId="{34150CD5-279D-4D74-89D1-64AAFB7C488C}" srcOrd="11" destOrd="0" presId="urn:microsoft.com/office/officeart/2005/8/layout/vProcess5"/>
    <dgm:cxn modelId="{619B085F-AA9E-49A5-81F5-7FDB54B1956D}" type="presParOf" srcId="{F7C64FE4-B743-4173-AF38-E15B373860BB}" destId="{11D22318-0819-466B-8466-17D55738B7D7}" srcOrd="12" destOrd="0" presId="urn:microsoft.com/office/officeart/2005/8/layout/vProcess5"/>
    <dgm:cxn modelId="{06F85501-EF54-4751-BE2B-F673EB5C732A}" type="presParOf" srcId="{F7C64FE4-B743-4173-AF38-E15B373860BB}" destId="{5F7690F5-2C8D-406A-80FD-BB328C770292}" srcOrd="13" destOrd="0" presId="urn:microsoft.com/office/officeart/2005/8/layout/vProcess5"/>
    <dgm:cxn modelId="{86FFED00-5FFB-4C50-9751-A96BEB1551C0}" type="presParOf" srcId="{F7C64FE4-B743-4173-AF38-E15B373860BB}" destId="{77F75BF2-0CEF-4F30-A326-AB2D35C7411C}"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BCCB0-FE2C-4B39-92FA-86E015360BFE}">
      <dsp:nvSpPr>
        <dsp:cNvPr id="0" name=""/>
        <dsp:cNvSpPr/>
      </dsp:nvSpPr>
      <dsp:spPr>
        <a:xfrm>
          <a:off x="0" y="2928"/>
          <a:ext cx="10803969" cy="623705"/>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B970FC54-593D-4FE9-AFCD-C77EE53A4F01}">
      <dsp:nvSpPr>
        <dsp:cNvPr id="0" name=""/>
        <dsp:cNvSpPr/>
      </dsp:nvSpPr>
      <dsp:spPr>
        <a:xfrm>
          <a:off x="188670" y="143261"/>
          <a:ext cx="343037" cy="3430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02F504-21FD-4710-AB54-6DD4AE8B1DEB}">
      <dsp:nvSpPr>
        <dsp:cNvPr id="0" name=""/>
        <dsp:cNvSpPr/>
      </dsp:nvSpPr>
      <dsp:spPr>
        <a:xfrm>
          <a:off x="433198" y="2928"/>
          <a:ext cx="10083590" cy="62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09" tIns="66009" rIns="66009" bIns="66009" numCol="1" spcCol="1270" rtlCol="0" anchor="ctr" anchorCtr="0">
          <a:noAutofit/>
        </a:bodyPr>
        <a:lstStyle/>
        <a:p>
          <a:pPr marL="0" lvl="0" indent="0" algn="l" defTabSz="844550">
            <a:lnSpc>
              <a:spcPct val="100000"/>
            </a:lnSpc>
            <a:spcBef>
              <a:spcPct val="0"/>
            </a:spcBef>
            <a:spcAft>
              <a:spcPct val="35000"/>
            </a:spcAft>
            <a:buNone/>
          </a:pPr>
          <a:r>
            <a:rPr lang="es-MX" sz="1900" kern="1200" noProof="0" dirty="0">
              <a:solidFill>
                <a:schemeClr val="accent1">
                  <a:lumMod val="50000"/>
                </a:schemeClr>
              </a:solidFill>
            </a:rPr>
            <a:t> Introducción</a:t>
          </a:r>
          <a:endParaRPr lang="es-ES" sz="1900" kern="1200" noProof="0" dirty="0">
            <a:solidFill>
              <a:schemeClr val="tx1">
                <a:alpha val="60000"/>
              </a:schemeClr>
            </a:solidFill>
          </a:endParaRPr>
        </a:p>
      </dsp:txBody>
      <dsp:txXfrm>
        <a:off x="433198" y="2928"/>
        <a:ext cx="10083590" cy="623705"/>
      </dsp:txXfrm>
    </dsp:sp>
    <dsp:sp modelId="{CD05AFB1-E184-456B-B0D2-9C36C4272D02}">
      <dsp:nvSpPr>
        <dsp:cNvPr id="0" name=""/>
        <dsp:cNvSpPr/>
      </dsp:nvSpPr>
      <dsp:spPr>
        <a:xfrm>
          <a:off x="0" y="782559"/>
          <a:ext cx="10803969" cy="623705"/>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74FDC127-8DFD-4460-AE93-0411105DEB60}">
      <dsp:nvSpPr>
        <dsp:cNvPr id="0" name=""/>
        <dsp:cNvSpPr/>
      </dsp:nvSpPr>
      <dsp:spPr>
        <a:xfrm>
          <a:off x="188670" y="922893"/>
          <a:ext cx="343037" cy="343037"/>
        </a:xfrm>
        <a:prstGeom prst="actionButtonHom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91019B-6FF6-4E88-A622-AA77E19BE965}">
      <dsp:nvSpPr>
        <dsp:cNvPr id="0" name=""/>
        <dsp:cNvSpPr/>
      </dsp:nvSpPr>
      <dsp:spPr>
        <a:xfrm>
          <a:off x="433198" y="782559"/>
          <a:ext cx="10083590" cy="62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09" tIns="66009" rIns="66009" bIns="66009" numCol="1" spcCol="1270" rtlCol="0" anchor="ctr" anchorCtr="0">
          <a:noAutofit/>
        </a:bodyPr>
        <a:lstStyle/>
        <a:p>
          <a:pPr marL="0" lvl="0" indent="0" algn="l" defTabSz="844550">
            <a:lnSpc>
              <a:spcPct val="100000"/>
            </a:lnSpc>
            <a:spcBef>
              <a:spcPct val="0"/>
            </a:spcBef>
            <a:spcAft>
              <a:spcPct val="35000"/>
            </a:spcAft>
            <a:buNone/>
          </a:pPr>
          <a:r>
            <a:rPr lang="es-ES" sz="1900" kern="1200" noProof="0" dirty="0">
              <a:solidFill>
                <a:schemeClr val="tx1">
                  <a:alpha val="60000"/>
                </a:schemeClr>
              </a:solidFill>
            </a:rPr>
            <a:t> Fundamentos teóricos</a:t>
          </a:r>
        </a:p>
      </dsp:txBody>
      <dsp:txXfrm>
        <a:off x="433198" y="782559"/>
        <a:ext cx="10083590" cy="623705"/>
      </dsp:txXfrm>
    </dsp:sp>
    <dsp:sp modelId="{A8176E5D-B119-4234-91AB-EFE9C2CF80B7}">
      <dsp:nvSpPr>
        <dsp:cNvPr id="0" name=""/>
        <dsp:cNvSpPr/>
      </dsp:nvSpPr>
      <dsp:spPr>
        <a:xfrm>
          <a:off x="0" y="1562191"/>
          <a:ext cx="10803969" cy="623705"/>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DB85AE0A-C466-4604-9C2E-87F8EA52DD0F}">
      <dsp:nvSpPr>
        <dsp:cNvPr id="0" name=""/>
        <dsp:cNvSpPr/>
      </dsp:nvSpPr>
      <dsp:spPr>
        <a:xfrm>
          <a:off x="188670" y="1702525"/>
          <a:ext cx="343037" cy="343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5E0268-7557-41F6-A6CC-892DF11AAC18}">
      <dsp:nvSpPr>
        <dsp:cNvPr id="0" name=""/>
        <dsp:cNvSpPr/>
      </dsp:nvSpPr>
      <dsp:spPr>
        <a:xfrm>
          <a:off x="433198" y="1562191"/>
          <a:ext cx="10083590" cy="62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09" tIns="66009" rIns="66009" bIns="66009" numCol="1" spcCol="1270" rtlCol="0" anchor="ctr" anchorCtr="0">
          <a:noAutofit/>
        </a:bodyPr>
        <a:lstStyle/>
        <a:p>
          <a:pPr marL="0" lvl="0" indent="0" algn="l" defTabSz="844550">
            <a:lnSpc>
              <a:spcPct val="100000"/>
            </a:lnSpc>
            <a:spcBef>
              <a:spcPct val="0"/>
            </a:spcBef>
            <a:spcAft>
              <a:spcPct val="35000"/>
            </a:spcAft>
            <a:buNone/>
          </a:pPr>
          <a:r>
            <a:rPr lang="es-ES" sz="1900" kern="1200" noProof="0" dirty="0">
              <a:solidFill>
                <a:schemeClr val="tx1">
                  <a:alpha val="60000"/>
                </a:schemeClr>
              </a:solidFill>
            </a:rPr>
            <a:t> Metodología</a:t>
          </a:r>
        </a:p>
      </dsp:txBody>
      <dsp:txXfrm>
        <a:off x="433198" y="1562191"/>
        <a:ext cx="10083590" cy="623705"/>
      </dsp:txXfrm>
    </dsp:sp>
    <dsp:sp modelId="{A102E018-9C2C-4317-8572-9362E8FC1AF8}">
      <dsp:nvSpPr>
        <dsp:cNvPr id="0" name=""/>
        <dsp:cNvSpPr/>
      </dsp:nvSpPr>
      <dsp:spPr>
        <a:xfrm>
          <a:off x="0" y="2341822"/>
          <a:ext cx="10803969" cy="623705"/>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3353CF1D-5822-47BA-A6C2-AC7DC94D5A9C}">
      <dsp:nvSpPr>
        <dsp:cNvPr id="0" name=""/>
        <dsp:cNvSpPr/>
      </dsp:nvSpPr>
      <dsp:spPr>
        <a:xfrm>
          <a:off x="188670" y="2482156"/>
          <a:ext cx="343037" cy="34303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5634FC-081B-4BC5-BE4E-70E96448CBC7}">
      <dsp:nvSpPr>
        <dsp:cNvPr id="0" name=""/>
        <dsp:cNvSpPr/>
      </dsp:nvSpPr>
      <dsp:spPr>
        <a:xfrm>
          <a:off x="433198" y="2341822"/>
          <a:ext cx="10083590" cy="62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09" tIns="66009" rIns="66009" bIns="66009" numCol="1" spcCol="1270" rtlCol="0" anchor="ctr" anchorCtr="0">
          <a:noAutofit/>
        </a:bodyPr>
        <a:lstStyle/>
        <a:p>
          <a:pPr marL="0" lvl="0" indent="0" algn="l" defTabSz="844550">
            <a:lnSpc>
              <a:spcPct val="100000"/>
            </a:lnSpc>
            <a:spcBef>
              <a:spcPct val="0"/>
            </a:spcBef>
            <a:spcAft>
              <a:spcPct val="35000"/>
            </a:spcAft>
            <a:buNone/>
          </a:pPr>
          <a:r>
            <a:rPr lang="es-ES" sz="1900" kern="1200" noProof="0" dirty="0">
              <a:solidFill>
                <a:schemeClr val="accent1">
                  <a:lumMod val="50000"/>
                </a:schemeClr>
              </a:solidFill>
            </a:rPr>
            <a:t> Resultados esperados</a:t>
          </a:r>
          <a:endParaRPr lang="es-ES" sz="1900" kern="1200" noProof="0" dirty="0">
            <a:solidFill>
              <a:schemeClr val="tx1">
                <a:alpha val="60000"/>
              </a:schemeClr>
            </a:solidFill>
          </a:endParaRPr>
        </a:p>
      </dsp:txBody>
      <dsp:txXfrm>
        <a:off x="433198" y="2341822"/>
        <a:ext cx="10083590" cy="623705"/>
      </dsp:txXfrm>
    </dsp:sp>
    <dsp:sp modelId="{E3FB0205-9E6F-404E-BB9F-D3662F49AF1C}">
      <dsp:nvSpPr>
        <dsp:cNvPr id="0" name=""/>
        <dsp:cNvSpPr/>
      </dsp:nvSpPr>
      <dsp:spPr>
        <a:xfrm>
          <a:off x="0" y="3121454"/>
          <a:ext cx="10803969" cy="623705"/>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7169F0BE-38ED-4AA0-BD0F-6AEA778C8DB9}">
      <dsp:nvSpPr>
        <dsp:cNvPr id="0" name=""/>
        <dsp:cNvSpPr/>
      </dsp:nvSpPr>
      <dsp:spPr>
        <a:xfrm>
          <a:off x="188670" y="3261788"/>
          <a:ext cx="343037" cy="343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0F5FA3-DAEB-4780-B272-E569966A52CF}">
      <dsp:nvSpPr>
        <dsp:cNvPr id="0" name=""/>
        <dsp:cNvSpPr/>
      </dsp:nvSpPr>
      <dsp:spPr>
        <a:xfrm>
          <a:off x="397301" y="3121454"/>
          <a:ext cx="10083590" cy="62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09" tIns="66009" rIns="66009" bIns="66009" numCol="1" spcCol="1270" rtlCol="0" anchor="ctr" anchorCtr="0">
          <a:noAutofit/>
        </a:bodyPr>
        <a:lstStyle/>
        <a:p>
          <a:pPr marL="0" lvl="0" indent="0" algn="l" defTabSz="844550">
            <a:lnSpc>
              <a:spcPct val="100000"/>
            </a:lnSpc>
            <a:spcBef>
              <a:spcPct val="0"/>
            </a:spcBef>
            <a:spcAft>
              <a:spcPct val="35000"/>
            </a:spcAft>
            <a:buNone/>
          </a:pPr>
          <a:r>
            <a:rPr lang="es-ES" sz="1900" kern="1200" noProof="0" dirty="0">
              <a:solidFill>
                <a:schemeClr val="accent1">
                  <a:lumMod val="50000"/>
                </a:schemeClr>
              </a:solidFill>
            </a:rPr>
            <a:t> Cronograma de trabajo</a:t>
          </a:r>
          <a:endParaRPr lang="es-ES" sz="1900" kern="1200" noProof="0" dirty="0">
            <a:solidFill>
              <a:schemeClr val="tx1">
                <a:alpha val="60000"/>
              </a:schemeClr>
            </a:solidFill>
          </a:endParaRPr>
        </a:p>
      </dsp:txBody>
      <dsp:txXfrm>
        <a:off x="397301" y="3121454"/>
        <a:ext cx="10083590" cy="6237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33812-34D6-4226-A6D4-51F7D7EAA1C7}">
      <dsp:nvSpPr>
        <dsp:cNvPr id="0" name=""/>
        <dsp:cNvSpPr/>
      </dsp:nvSpPr>
      <dsp:spPr>
        <a:xfrm>
          <a:off x="335" y="0"/>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MX" sz="2400" kern="1200" noProof="0" dirty="0">
              <a:solidFill>
                <a:schemeClr val="bg1"/>
              </a:solidFill>
            </a:rPr>
            <a:t>Introducción</a:t>
          </a:r>
          <a:endParaRPr lang="es-ES" sz="2000" kern="1200" noProof="0" dirty="0">
            <a:solidFill>
              <a:schemeClr val="bg1"/>
            </a:solidFill>
          </a:endParaRPr>
        </a:p>
      </dsp:txBody>
      <dsp:txXfrm>
        <a:off x="21886" y="21551"/>
        <a:ext cx="7517634" cy="692704"/>
      </dsp:txXfrm>
    </dsp:sp>
    <dsp:sp modelId="{7C86B145-1C2E-46BD-BE62-C42C80C5A654}">
      <dsp:nvSpPr>
        <dsp:cNvPr id="0" name=""/>
        <dsp:cNvSpPr/>
      </dsp:nvSpPr>
      <dsp:spPr>
        <a:xfrm>
          <a:off x="627102" y="838001"/>
          <a:ext cx="8397716" cy="735806"/>
        </a:xfrm>
        <a:prstGeom prst="rect">
          <a:avLst/>
        </a:prstGeom>
        <a:solidFill>
          <a:srgbClr val="262626">
            <a:alpha val="50000"/>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Fundamentos teóricos</a:t>
          </a:r>
          <a:endParaRPr lang="es-ES" sz="1600" kern="1200" noProof="0" dirty="0">
            <a:solidFill>
              <a:schemeClr val="bg1"/>
            </a:solidFill>
          </a:endParaRPr>
        </a:p>
      </dsp:txBody>
      <dsp:txXfrm>
        <a:off x="648653" y="859552"/>
        <a:ext cx="7249237" cy="692704"/>
      </dsp:txXfrm>
    </dsp:sp>
    <dsp:sp modelId="{862B5B41-53F5-454A-B8E6-70B721DC8B9A}">
      <dsp:nvSpPr>
        <dsp:cNvPr id="0" name=""/>
        <dsp:cNvSpPr/>
      </dsp:nvSpPr>
      <dsp:spPr>
        <a:xfrm>
          <a:off x="1254204" y="1676003"/>
          <a:ext cx="8397716" cy="735806"/>
        </a:xfrm>
        <a:prstGeom prst="rect">
          <a:avLst/>
        </a:prstGeom>
        <a:solidFill>
          <a:srgbClr val="262626">
            <a:alpha val="50000"/>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Metodología</a:t>
          </a:r>
          <a:endParaRPr lang="es-ES" sz="1600" kern="1200" noProof="0" dirty="0">
            <a:solidFill>
              <a:schemeClr val="bg1"/>
            </a:solidFill>
          </a:endParaRPr>
        </a:p>
      </dsp:txBody>
      <dsp:txXfrm>
        <a:off x="1275755" y="1697554"/>
        <a:ext cx="7249237" cy="692704"/>
      </dsp:txXfrm>
    </dsp:sp>
    <dsp:sp modelId="{D134E212-FDD1-424A-968F-869017AD5171}">
      <dsp:nvSpPr>
        <dsp:cNvPr id="0" name=""/>
        <dsp:cNvSpPr/>
      </dsp:nvSpPr>
      <dsp:spPr>
        <a:xfrm>
          <a:off x="1881306" y="2514004"/>
          <a:ext cx="8397716" cy="735806"/>
        </a:xfrm>
        <a:prstGeom prst="rect">
          <a:avLst/>
        </a:prstGeom>
        <a:solidFill>
          <a:srgbClr val="262626">
            <a:alpha val="50000"/>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Resultados esperados</a:t>
          </a:r>
          <a:endParaRPr lang="es-ES" sz="1600" kern="1200" noProof="0" dirty="0">
            <a:solidFill>
              <a:schemeClr val="bg1"/>
            </a:solidFill>
          </a:endParaRPr>
        </a:p>
      </dsp:txBody>
      <dsp:txXfrm>
        <a:off x="1902857" y="2535555"/>
        <a:ext cx="7249237" cy="692704"/>
      </dsp:txXfrm>
    </dsp:sp>
    <dsp:sp modelId="{9CB462FF-72B3-4BFA-B916-65C5CB432162}">
      <dsp:nvSpPr>
        <dsp:cNvPr id="0" name=""/>
        <dsp:cNvSpPr/>
      </dsp:nvSpPr>
      <dsp:spPr>
        <a:xfrm>
          <a:off x="2508408" y="3352006"/>
          <a:ext cx="8397716" cy="735806"/>
        </a:xfrm>
        <a:prstGeom prst="rect">
          <a:avLst/>
        </a:prstGeom>
        <a:solidFill>
          <a:srgbClr val="262626">
            <a:alpha val="50000"/>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Cronograma de trabajo</a:t>
          </a:r>
          <a:endParaRPr lang="es-ES" sz="1600" kern="1200" noProof="0" dirty="0">
            <a:solidFill>
              <a:schemeClr val="bg1"/>
            </a:solidFill>
          </a:endParaRPr>
        </a:p>
      </dsp:txBody>
      <dsp:txXfrm>
        <a:off x="2529959" y="3373557"/>
        <a:ext cx="7249237" cy="692704"/>
      </dsp:txXfrm>
    </dsp:sp>
    <dsp:sp modelId="{0CB2EC4F-D832-4AE2-86CC-14F684CFA4E5}">
      <dsp:nvSpPr>
        <dsp:cNvPr id="0" name=""/>
        <dsp:cNvSpPr/>
      </dsp:nvSpPr>
      <dsp:spPr>
        <a:xfrm>
          <a:off x="7676407" y="53754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7784019" y="537547"/>
        <a:ext cx="263050" cy="359901"/>
      </dsp:txXfrm>
    </dsp:sp>
    <dsp:sp modelId="{03DA9257-7161-48BA-BB8E-B2323EF3B158}">
      <dsp:nvSpPr>
        <dsp:cNvPr id="0" name=""/>
        <dsp:cNvSpPr/>
      </dsp:nvSpPr>
      <dsp:spPr>
        <a:xfrm>
          <a:off x="8303509" y="1375549"/>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8411121" y="1375549"/>
        <a:ext cx="263050" cy="359901"/>
      </dsp:txXfrm>
    </dsp:sp>
    <dsp:sp modelId="{6FEE3320-F765-411D-B4AD-9D1CFC5DEDDD}">
      <dsp:nvSpPr>
        <dsp:cNvPr id="0" name=""/>
        <dsp:cNvSpPr/>
      </dsp:nvSpPr>
      <dsp:spPr>
        <a:xfrm>
          <a:off x="8930611" y="220128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9038223" y="2201287"/>
        <a:ext cx="263050" cy="359901"/>
      </dsp:txXfrm>
    </dsp:sp>
    <dsp:sp modelId="{E32DC1E0-C267-4605-BE6F-5701FC898420}">
      <dsp:nvSpPr>
        <dsp:cNvPr id="0" name=""/>
        <dsp:cNvSpPr/>
      </dsp:nvSpPr>
      <dsp:spPr>
        <a:xfrm>
          <a:off x="9557713" y="3047464"/>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9665325" y="3047464"/>
        <a:ext cx="263050" cy="3599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33812-34D6-4226-A6D4-51F7D7EAA1C7}">
      <dsp:nvSpPr>
        <dsp:cNvPr id="0" name=""/>
        <dsp:cNvSpPr/>
      </dsp:nvSpPr>
      <dsp:spPr>
        <a:xfrm>
          <a:off x="335" y="0"/>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MX" sz="2400" kern="1200" noProof="0" dirty="0">
              <a:solidFill>
                <a:schemeClr val="bg1"/>
              </a:solidFill>
            </a:rPr>
            <a:t>Introducción</a:t>
          </a:r>
          <a:endParaRPr lang="es-ES" sz="2000" kern="1200" noProof="0" dirty="0">
            <a:solidFill>
              <a:schemeClr val="bg1"/>
            </a:solidFill>
          </a:endParaRPr>
        </a:p>
      </dsp:txBody>
      <dsp:txXfrm>
        <a:off x="21886" y="21551"/>
        <a:ext cx="7517634" cy="692704"/>
      </dsp:txXfrm>
    </dsp:sp>
    <dsp:sp modelId="{7C86B145-1C2E-46BD-BE62-C42C80C5A654}">
      <dsp:nvSpPr>
        <dsp:cNvPr id="0" name=""/>
        <dsp:cNvSpPr/>
      </dsp:nvSpPr>
      <dsp:spPr>
        <a:xfrm>
          <a:off x="627102" y="838001"/>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Fundamentos teóricos</a:t>
          </a:r>
          <a:endParaRPr lang="es-ES" sz="1600" kern="1200" noProof="0" dirty="0">
            <a:solidFill>
              <a:schemeClr val="bg1"/>
            </a:solidFill>
          </a:endParaRPr>
        </a:p>
      </dsp:txBody>
      <dsp:txXfrm>
        <a:off x="648653" y="859552"/>
        <a:ext cx="7249237" cy="692704"/>
      </dsp:txXfrm>
    </dsp:sp>
    <dsp:sp modelId="{862B5B41-53F5-454A-B8E6-70B721DC8B9A}">
      <dsp:nvSpPr>
        <dsp:cNvPr id="0" name=""/>
        <dsp:cNvSpPr/>
      </dsp:nvSpPr>
      <dsp:spPr>
        <a:xfrm>
          <a:off x="1254204" y="1676003"/>
          <a:ext cx="8397716" cy="735806"/>
        </a:xfrm>
        <a:prstGeom prst="rect">
          <a:avLst/>
        </a:prstGeom>
        <a:solidFill>
          <a:srgbClr val="262626">
            <a:alpha val="50000"/>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Metodología</a:t>
          </a:r>
          <a:endParaRPr lang="es-ES" sz="1600" kern="1200" noProof="0" dirty="0">
            <a:solidFill>
              <a:schemeClr val="bg1"/>
            </a:solidFill>
          </a:endParaRPr>
        </a:p>
      </dsp:txBody>
      <dsp:txXfrm>
        <a:off x="1275755" y="1697554"/>
        <a:ext cx="7249237" cy="692704"/>
      </dsp:txXfrm>
    </dsp:sp>
    <dsp:sp modelId="{D134E212-FDD1-424A-968F-869017AD5171}">
      <dsp:nvSpPr>
        <dsp:cNvPr id="0" name=""/>
        <dsp:cNvSpPr/>
      </dsp:nvSpPr>
      <dsp:spPr>
        <a:xfrm>
          <a:off x="1881306" y="2514004"/>
          <a:ext cx="8397716" cy="735806"/>
        </a:xfrm>
        <a:prstGeom prst="rect">
          <a:avLst/>
        </a:prstGeom>
        <a:solidFill>
          <a:srgbClr val="262626">
            <a:alpha val="50000"/>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Resultados esperados</a:t>
          </a:r>
          <a:endParaRPr lang="es-ES" sz="1600" kern="1200" noProof="0" dirty="0">
            <a:solidFill>
              <a:schemeClr val="bg1"/>
            </a:solidFill>
          </a:endParaRPr>
        </a:p>
      </dsp:txBody>
      <dsp:txXfrm>
        <a:off x="1902857" y="2535555"/>
        <a:ext cx="7249237" cy="692704"/>
      </dsp:txXfrm>
    </dsp:sp>
    <dsp:sp modelId="{9CB462FF-72B3-4BFA-B916-65C5CB432162}">
      <dsp:nvSpPr>
        <dsp:cNvPr id="0" name=""/>
        <dsp:cNvSpPr/>
      </dsp:nvSpPr>
      <dsp:spPr>
        <a:xfrm>
          <a:off x="2508408" y="3352006"/>
          <a:ext cx="8397716" cy="735806"/>
        </a:xfrm>
        <a:prstGeom prst="rect">
          <a:avLst/>
        </a:prstGeom>
        <a:solidFill>
          <a:srgbClr val="262626">
            <a:alpha val="50000"/>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Cronograma de trabajo</a:t>
          </a:r>
          <a:endParaRPr lang="es-ES" sz="1600" kern="1200" noProof="0" dirty="0">
            <a:solidFill>
              <a:schemeClr val="bg1"/>
            </a:solidFill>
          </a:endParaRPr>
        </a:p>
      </dsp:txBody>
      <dsp:txXfrm>
        <a:off x="2529959" y="3373557"/>
        <a:ext cx="7249237" cy="692704"/>
      </dsp:txXfrm>
    </dsp:sp>
    <dsp:sp modelId="{0CB2EC4F-D832-4AE2-86CC-14F684CFA4E5}">
      <dsp:nvSpPr>
        <dsp:cNvPr id="0" name=""/>
        <dsp:cNvSpPr/>
      </dsp:nvSpPr>
      <dsp:spPr>
        <a:xfrm>
          <a:off x="7676407" y="53754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7784019" y="537547"/>
        <a:ext cx="263050" cy="359901"/>
      </dsp:txXfrm>
    </dsp:sp>
    <dsp:sp modelId="{03DA9257-7161-48BA-BB8E-B2323EF3B158}">
      <dsp:nvSpPr>
        <dsp:cNvPr id="0" name=""/>
        <dsp:cNvSpPr/>
      </dsp:nvSpPr>
      <dsp:spPr>
        <a:xfrm>
          <a:off x="8303509" y="1375549"/>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8411121" y="1375549"/>
        <a:ext cx="263050" cy="359901"/>
      </dsp:txXfrm>
    </dsp:sp>
    <dsp:sp modelId="{6FEE3320-F765-411D-B4AD-9D1CFC5DEDDD}">
      <dsp:nvSpPr>
        <dsp:cNvPr id="0" name=""/>
        <dsp:cNvSpPr/>
      </dsp:nvSpPr>
      <dsp:spPr>
        <a:xfrm>
          <a:off x="8930611" y="220128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9038223" y="2201287"/>
        <a:ext cx="263050" cy="359901"/>
      </dsp:txXfrm>
    </dsp:sp>
    <dsp:sp modelId="{E32DC1E0-C267-4605-BE6F-5701FC898420}">
      <dsp:nvSpPr>
        <dsp:cNvPr id="0" name=""/>
        <dsp:cNvSpPr/>
      </dsp:nvSpPr>
      <dsp:spPr>
        <a:xfrm>
          <a:off x="9557713" y="3047464"/>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9665325" y="3047464"/>
        <a:ext cx="263050" cy="359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33812-34D6-4226-A6D4-51F7D7EAA1C7}">
      <dsp:nvSpPr>
        <dsp:cNvPr id="0" name=""/>
        <dsp:cNvSpPr/>
      </dsp:nvSpPr>
      <dsp:spPr>
        <a:xfrm>
          <a:off x="335" y="0"/>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MX" sz="2400" kern="1200" noProof="0" dirty="0">
              <a:solidFill>
                <a:schemeClr val="bg1"/>
              </a:solidFill>
            </a:rPr>
            <a:t>Introducción</a:t>
          </a:r>
          <a:endParaRPr lang="es-ES" sz="2000" kern="1200" noProof="0" dirty="0">
            <a:solidFill>
              <a:schemeClr val="bg1"/>
            </a:solidFill>
          </a:endParaRPr>
        </a:p>
      </dsp:txBody>
      <dsp:txXfrm>
        <a:off x="21886" y="21551"/>
        <a:ext cx="7517634" cy="692704"/>
      </dsp:txXfrm>
    </dsp:sp>
    <dsp:sp modelId="{7C86B145-1C2E-46BD-BE62-C42C80C5A654}">
      <dsp:nvSpPr>
        <dsp:cNvPr id="0" name=""/>
        <dsp:cNvSpPr/>
      </dsp:nvSpPr>
      <dsp:spPr>
        <a:xfrm>
          <a:off x="627102" y="838001"/>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Fundamentos teóricos</a:t>
          </a:r>
          <a:endParaRPr lang="es-ES" sz="1600" kern="1200" noProof="0" dirty="0">
            <a:solidFill>
              <a:schemeClr val="bg1"/>
            </a:solidFill>
          </a:endParaRPr>
        </a:p>
      </dsp:txBody>
      <dsp:txXfrm>
        <a:off x="648653" y="859552"/>
        <a:ext cx="7249237" cy="692704"/>
      </dsp:txXfrm>
    </dsp:sp>
    <dsp:sp modelId="{862B5B41-53F5-454A-B8E6-70B721DC8B9A}">
      <dsp:nvSpPr>
        <dsp:cNvPr id="0" name=""/>
        <dsp:cNvSpPr/>
      </dsp:nvSpPr>
      <dsp:spPr>
        <a:xfrm>
          <a:off x="1254204" y="1676003"/>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Metodología</a:t>
          </a:r>
          <a:endParaRPr lang="es-ES" sz="1600" kern="1200" noProof="0" dirty="0">
            <a:solidFill>
              <a:schemeClr val="bg1"/>
            </a:solidFill>
          </a:endParaRPr>
        </a:p>
      </dsp:txBody>
      <dsp:txXfrm>
        <a:off x="1275755" y="1697554"/>
        <a:ext cx="7249237" cy="692704"/>
      </dsp:txXfrm>
    </dsp:sp>
    <dsp:sp modelId="{D134E212-FDD1-424A-968F-869017AD5171}">
      <dsp:nvSpPr>
        <dsp:cNvPr id="0" name=""/>
        <dsp:cNvSpPr/>
      </dsp:nvSpPr>
      <dsp:spPr>
        <a:xfrm>
          <a:off x="1881306" y="2514004"/>
          <a:ext cx="8397716" cy="735806"/>
        </a:xfrm>
        <a:prstGeom prst="rect">
          <a:avLst/>
        </a:prstGeom>
        <a:solidFill>
          <a:srgbClr val="262626">
            <a:alpha val="50000"/>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Resultados esperados</a:t>
          </a:r>
          <a:endParaRPr lang="es-ES" sz="1600" kern="1200" noProof="0" dirty="0">
            <a:solidFill>
              <a:schemeClr val="bg1"/>
            </a:solidFill>
          </a:endParaRPr>
        </a:p>
      </dsp:txBody>
      <dsp:txXfrm>
        <a:off x="1902857" y="2535555"/>
        <a:ext cx="7249237" cy="692704"/>
      </dsp:txXfrm>
    </dsp:sp>
    <dsp:sp modelId="{9CB462FF-72B3-4BFA-B916-65C5CB432162}">
      <dsp:nvSpPr>
        <dsp:cNvPr id="0" name=""/>
        <dsp:cNvSpPr/>
      </dsp:nvSpPr>
      <dsp:spPr>
        <a:xfrm>
          <a:off x="2508408" y="3352006"/>
          <a:ext cx="8397716" cy="735806"/>
        </a:xfrm>
        <a:prstGeom prst="rect">
          <a:avLst/>
        </a:prstGeom>
        <a:solidFill>
          <a:srgbClr val="262626">
            <a:alpha val="50000"/>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Cronograma de trabajo</a:t>
          </a:r>
          <a:endParaRPr lang="es-ES" sz="1600" kern="1200" noProof="0" dirty="0">
            <a:solidFill>
              <a:schemeClr val="bg1"/>
            </a:solidFill>
          </a:endParaRPr>
        </a:p>
      </dsp:txBody>
      <dsp:txXfrm>
        <a:off x="2529959" y="3373557"/>
        <a:ext cx="7249237" cy="692704"/>
      </dsp:txXfrm>
    </dsp:sp>
    <dsp:sp modelId="{0CB2EC4F-D832-4AE2-86CC-14F684CFA4E5}">
      <dsp:nvSpPr>
        <dsp:cNvPr id="0" name=""/>
        <dsp:cNvSpPr/>
      </dsp:nvSpPr>
      <dsp:spPr>
        <a:xfrm>
          <a:off x="7676407" y="53754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7784019" y="537547"/>
        <a:ext cx="263050" cy="359901"/>
      </dsp:txXfrm>
    </dsp:sp>
    <dsp:sp modelId="{03DA9257-7161-48BA-BB8E-B2323EF3B158}">
      <dsp:nvSpPr>
        <dsp:cNvPr id="0" name=""/>
        <dsp:cNvSpPr/>
      </dsp:nvSpPr>
      <dsp:spPr>
        <a:xfrm>
          <a:off x="8303509" y="1375549"/>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8411121" y="1375549"/>
        <a:ext cx="263050" cy="359901"/>
      </dsp:txXfrm>
    </dsp:sp>
    <dsp:sp modelId="{6FEE3320-F765-411D-B4AD-9D1CFC5DEDDD}">
      <dsp:nvSpPr>
        <dsp:cNvPr id="0" name=""/>
        <dsp:cNvSpPr/>
      </dsp:nvSpPr>
      <dsp:spPr>
        <a:xfrm>
          <a:off x="8930611" y="220128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9038223" y="2201287"/>
        <a:ext cx="263050" cy="359901"/>
      </dsp:txXfrm>
    </dsp:sp>
    <dsp:sp modelId="{E32DC1E0-C267-4605-BE6F-5701FC898420}">
      <dsp:nvSpPr>
        <dsp:cNvPr id="0" name=""/>
        <dsp:cNvSpPr/>
      </dsp:nvSpPr>
      <dsp:spPr>
        <a:xfrm>
          <a:off x="9557713" y="3047464"/>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9665325" y="3047464"/>
        <a:ext cx="263050" cy="3599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33812-34D6-4226-A6D4-51F7D7EAA1C7}">
      <dsp:nvSpPr>
        <dsp:cNvPr id="0" name=""/>
        <dsp:cNvSpPr/>
      </dsp:nvSpPr>
      <dsp:spPr>
        <a:xfrm>
          <a:off x="335" y="0"/>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MX" sz="2400" kern="1200" noProof="0" dirty="0">
              <a:solidFill>
                <a:schemeClr val="bg1"/>
              </a:solidFill>
            </a:rPr>
            <a:t>Introducción</a:t>
          </a:r>
          <a:endParaRPr lang="es-ES" sz="2000" kern="1200" noProof="0" dirty="0">
            <a:solidFill>
              <a:schemeClr val="bg1"/>
            </a:solidFill>
          </a:endParaRPr>
        </a:p>
      </dsp:txBody>
      <dsp:txXfrm>
        <a:off x="21886" y="21551"/>
        <a:ext cx="7517634" cy="692704"/>
      </dsp:txXfrm>
    </dsp:sp>
    <dsp:sp modelId="{7C86B145-1C2E-46BD-BE62-C42C80C5A654}">
      <dsp:nvSpPr>
        <dsp:cNvPr id="0" name=""/>
        <dsp:cNvSpPr/>
      </dsp:nvSpPr>
      <dsp:spPr>
        <a:xfrm>
          <a:off x="627102" y="838001"/>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Fundamentos teóricos</a:t>
          </a:r>
          <a:endParaRPr lang="es-ES" sz="1600" kern="1200" noProof="0" dirty="0">
            <a:solidFill>
              <a:schemeClr val="bg1"/>
            </a:solidFill>
          </a:endParaRPr>
        </a:p>
      </dsp:txBody>
      <dsp:txXfrm>
        <a:off x="648653" y="859552"/>
        <a:ext cx="7249237" cy="692704"/>
      </dsp:txXfrm>
    </dsp:sp>
    <dsp:sp modelId="{862B5B41-53F5-454A-B8E6-70B721DC8B9A}">
      <dsp:nvSpPr>
        <dsp:cNvPr id="0" name=""/>
        <dsp:cNvSpPr/>
      </dsp:nvSpPr>
      <dsp:spPr>
        <a:xfrm>
          <a:off x="1254204" y="1676003"/>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Metodología</a:t>
          </a:r>
          <a:endParaRPr lang="es-ES" sz="1600" kern="1200" noProof="0" dirty="0">
            <a:solidFill>
              <a:schemeClr val="bg1"/>
            </a:solidFill>
          </a:endParaRPr>
        </a:p>
      </dsp:txBody>
      <dsp:txXfrm>
        <a:off x="1275755" y="1697554"/>
        <a:ext cx="7249237" cy="692704"/>
      </dsp:txXfrm>
    </dsp:sp>
    <dsp:sp modelId="{D134E212-FDD1-424A-968F-869017AD5171}">
      <dsp:nvSpPr>
        <dsp:cNvPr id="0" name=""/>
        <dsp:cNvSpPr/>
      </dsp:nvSpPr>
      <dsp:spPr>
        <a:xfrm>
          <a:off x="1881306" y="2514004"/>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Resultados esperados</a:t>
          </a:r>
          <a:endParaRPr lang="es-ES" sz="1600" kern="1200" noProof="0" dirty="0">
            <a:solidFill>
              <a:schemeClr val="bg1"/>
            </a:solidFill>
          </a:endParaRPr>
        </a:p>
      </dsp:txBody>
      <dsp:txXfrm>
        <a:off x="1902857" y="2535555"/>
        <a:ext cx="7249237" cy="692704"/>
      </dsp:txXfrm>
    </dsp:sp>
    <dsp:sp modelId="{9CB462FF-72B3-4BFA-B916-65C5CB432162}">
      <dsp:nvSpPr>
        <dsp:cNvPr id="0" name=""/>
        <dsp:cNvSpPr/>
      </dsp:nvSpPr>
      <dsp:spPr>
        <a:xfrm>
          <a:off x="2508408" y="3352006"/>
          <a:ext cx="8397716" cy="735806"/>
        </a:xfrm>
        <a:prstGeom prst="rect">
          <a:avLst/>
        </a:prstGeom>
        <a:solidFill>
          <a:srgbClr val="262626">
            <a:alpha val="50000"/>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Cronograma de trabajo</a:t>
          </a:r>
          <a:endParaRPr lang="es-ES" sz="1600" kern="1200" noProof="0" dirty="0">
            <a:solidFill>
              <a:schemeClr val="bg1"/>
            </a:solidFill>
          </a:endParaRPr>
        </a:p>
      </dsp:txBody>
      <dsp:txXfrm>
        <a:off x="2529959" y="3373557"/>
        <a:ext cx="7249237" cy="692704"/>
      </dsp:txXfrm>
    </dsp:sp>
    <dsp:sp modelId="{0CB2EC4F-D832-4AE2-86CC-14F684CFA4E5}">
      <dsp:nvSpPr>
        <dsp:cNvPr id="0" name=""/>
        <dsp:cNvSpPr/>
      </dsp:nvSpPr>
      <dsp:spPr>
        <a:xfrm>
          <a:off x="7676407" y="53754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7784019" y="537547"/>
        <a:ext cx="263050" cy="359901"/>
      </dsp:txXfrm>
    </dsp:sp>
    <dsp:sp modelId="{03DA9257-7161-48BA-BB8E-B2323EF3B158}">
      <dsp:nvSpPr>
        <dsp:cNvPr id="0" name=""/>
        <dsp:cNvSpPr/>
      </dsp:nvSpPr>
      <dsp:spPr>
        <a:xfrm>
          <a:off x="8303509" y="1375549"/>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8411121" y="1375549"/>
        <a:ext cx="263050" cy="359901"/>
      </dsp:txXfrm>
    </dsp:sp>
    <dsp:sp modelId="{6FEE3320-F765-411D-B4AD-9D1CFC5DEDDD}">
      <dsp:nvSpPr>
        <dsp:cNvPr id="0" name=""/>
        <dsp:cNvSpPr/>
      </dsp:nvSpPr>
      <dsp:spPr>
        <a:xfrm>
          <a:off x="8930611" y="220128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9038223" y="2201287"/>
        <a:ext cx="263050" cy="359901"/>
      </dsp:txXfrm>
    </dsp:sp>
    <dsp:sp modelId="{E32DC1E0-C267-4605-BE6F-5701FC898420}">
      <dsp:nvSpPr>
        <dsp:cNvPr id="0" name=""/>
        <dsp:cNvSpPr/>
      </dsp:nvSpPr>
      <dsp:spPr>
        <a:xfrm>
          <a:off x="9557713" y="3047464"/>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9665325" y="3047464"/>
        <a:ext cx="263050" cy="3599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33812-34D6-4226-A6D4-51F7D7EAA1C7}">
      <dsp:nvSpPr>
        <dsp:cNvPr id="0" name=""/>
        <dsp:cNvSpPr/>
      </dsp:nvSpPr>
      <dsp:spPr>
        <a:xfrm>
          <a:off x="335" y="0"/>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MX" sz="2400" kern="1200" noProof="0" dirty="0">
              <a:solidFill>
                <a:schemeClr val="bg1"/>
              </a:solidFill>
            </a:rPr>
            <a:t>Introducción</a:t>
          </a:r>
          <a:endParaRPr lang="es-ES" sz="2000" kern="1200" noProof="0" dirty="0">
            <a:solidFill>
              <a:schemeClr val="bg1"/>
            </a:solidFill>
          </a:endParaRPr>
        </a:p>
      </dsp:txBody>
      <dsp:txXfrm>
        <a:off x="21886" y="21551"/>
        <a:ext cx="7517634" cy="692704"/>
      </dsp:txXfrm>
    </dsp:sp>
    <dsp:sp modelId="{7C86B145-1C2E-46BD-BE62-C42C80C5A654}">
      <dsp:nvSpPr>
        <dsp:cNvPr id="0" name=""/>
        <dsp:cNvSpPr/>
      </dsp:nvSpPr>
      <dsp:spPr>
        <a:xfrm>
          <a:off x="627102" y="838001"/>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t>Fundamentos teóricos</a:t>
          </a:r>
          <a:endParaRPr lang="es-ES" sz="1600" kern="1200" noProof="0" dirty="0">
            <a:solidFill>
              <a:schemeClr val="bg1"/>
            </a:solidFill>
          </a:endParaRPr>
        </a:p>
      </dsp:txBody>
      <dsp:txXfrm>
        <a:off x="648653" y="859552"/>
        <a:ext cx="7249237" cy="692704"/>
      </dsp:txXfrm>
    </dsp:sp>
    <dsp:sp modelId="{862B5B41-53F5-454A-B8E6-70B721DC8B9A}">
      <dsp:nvSpPr>
        <dsp:cNvPr id="0" name=""/>
        <dsp:cNvSpPr/>
      </dsp:nvSpPr>
      <dsp:spPr>
        <a:xfrm>
          <a:off x="1254204" y="1676003"/>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Metodología</a:t>
          </a:r>
          <a:endParaRPr lang="es-ES" sz="1600" kern="1200" noProof="0" dirty="0">
            <a:solidFill>
              <a:schemeClr val="bg1"/>
            </a:solidFill>
          </a:endParaRPr>
        </a:p>
      </dsp:txBody>
      <dsp:txXfrm>
        <a:off x="1275755" y="1697554"/>
        <a:ext cx="7249237" cy="692704"/>
      </dsp:txXfrm>
    </dsp:sp>
    <dsp:sp modelId="{D134E212-FDD1-424A-968F-869017AD5171}">
      <dsp:nvSpPr>
        <dsp:cNvPr id="0" name=""/>
        <dsp:cNvSpPr/>
      </dsp:nvSpPr>
      <dsp:spPr>
        <a:xfrm>
          <a:off x="1881306" y="2514004"/>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Resultados esperados</a:t>
          </a:r>
          <a:endParaRPr lang="es-ES" sz="1600" kern="1200" noProof="0" dirty="0">
            <a:solidFill>
              <a:schemeClr val="bg1"/>
            </a:solidFill>
          </a:endParaRPr>
        </a:p>
      </dsp:txBody>
      <dsp:txXfrm>
        <a:off x="1902857" y="2535555"/>
        <a:ext cx="7249237" cy="692704"/>
      </dsp:txXfrm>
    </dsp:sp>
    <dsp:sp modelId="{9CB462FF-72B3-4BFA-B916-65C5CB432162}">
      <dsp:nvSpPr>
        <dsp:cNvPr id="0" name=""/>
        <dsp:cNvSpPr/>
      </dsp:nvSpPr>
      <dsp:spPr>
        <a:xfrm>
          <a:off x="2508408" y="3352006"/>
          <a:ext cx="8397716" cy="735806"/>
        </a:xfrm>
        <a:prstGeom prst="rect">
          <a:avLst/>
        </a:prstGeom>
        <a:solidFill>
          <a:srgbClr val="262626"/>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00" tIns="91440" rIns="91440" bIns="91440" numCol="1" spcCol="1270" rtlCol="0" anchor="ctr" anchorCtr="0">
          <a:noAutofit/>
        </a:bodyPr>
        <a:lstStyle/>
        <a:p>
          <a:pPr marL="0" lvl="0" indent="0" algn="l" defTabSz="1066800" rtl="0">
            <a:lnSpc>
              <a:spcPct val="90000"/>
            </a:lnSpc>
            <a:spcBef>
              <a:spcPct val="0"/>
            </a:spcBef>
            <a:spcAft>
              <a:spcPct val="35000"/>
            </a:spcAft>
            <a:buNone/>
          </a:pPr>
          <a:r>
            <a:rPr lang="es-ES" sz="2400" kern="1200" noProof="0" dirty="0">
              <a:solidFill>
                <a:schemeClr val="bg1"/>
              </a:solidFill>
            </a:rPr>
            <a:t>Cronograma de trabajo</a:t>
          </a:r>
          <a:endParaRPr lang="es-ES" sz="1600" kern="1200" noProof="0" dirty="0">
            <a:solidFill>
              <a:schemeClr val="bg1"/>
            </a:solidFill>
          </a:endParaRPr>
        </a:p>
      </dsp:txBody>
      <dsp:txXfrm>
        <a:off x="2529959" y="3373557"/>
        <a:ext cx="7249237" cy="692704"/>
      </dsp:txXfrm>
    </dsp:sp>
    <dsp:sp modelId="{0CB2EC4F-D832-4AE2-86CC-14F684CFA4E5}">
      <dsp:nvSpPr>
        <dsp:cNvPr id="0" name=""/>
        <dsp:cNvSpPr/>
      </dsp:nvSpPr>
      <dsp:spPr>
        <a:xfrm>
          <a:off x="7676407" y="53754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7784019" y="537547"/>
        <a:ext cx="263050" cy="359901"/>
      </dsp:txXfrm>
    </dsp:sp>
    <dsp:sp modelId="{03DA9257-7161-48BA-BB8E-B2323EF3B158}">
      <dsp:nvSpPr>
        <dsp:cNvPr id="0" name=""/>
        <dsp:cNvSpPr/>
      </dsp:nvSpPr>
      <dsp:spPr>
        <a:xfrm>
          <a:off x="8303509" y="1375549"/>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8411121" y="1375549"/>
        <a:ext cx="263050" cy="359901"/>
      </dsp:txXfrm>
    </dsp:sp>
    <dsp:sp modelId="{6FEE3320-F765-411D-B4AD-9D1CFC5DEDDD}">
      <dsp:nvSpPr>
        <dsp:cNvPr id="0" name=""/>
        <dsp:cNvSpPr/>
      </dsp:nvSpPr>
      <dsp:spPr>
        <a:xfrm>
          <a:off x="8930611" y="2201287"/>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9038223" y="2201287"/>
        <a:ext cx="263050" cy="359901"/>
      </dsp:txXfrm>
    </dsp:sp>
    <dsp:sp modelId="{E32DC1E0-C267-4605-BE6F-5701FC898420}">
      <dsp:nvSpPr>
        <dsp:cNvPr id="0" name=""/>
        <dsp:cNvSpPr/>
      </dsp:nvSpPr>
      <dsp:spPr>
        <a:xfrm>
          <a:off x="9557713" y="3047464"/>
          <a:ext cx="478274" cy="478274"/>
        </a:xfrm>
        <a:prstGeom prst="downArrow">
          <a:avLst>
            <a:gd name="adj1" fmla="val 55000"/>
            <a:gd name="adj2" fmla="val 45000"/>
          </a:avLst>
        </a:prstGeom>
        <a:solidFill>
          <a:schemeClr val="accent1">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rtlCol="0" anchor="ctr" anchorCtr="0">
          <a:noAutofit/>
        </a:bodyPr>
        <a:lstStyle/>
        <a:p>
          <a:pPr marL="0" lvl="0" indent="0" algn="ctr" defTabSz="933450" rtl="0">
            <a:lnSpc>
              <a:spcPct val="90000"/>
            </a:lnSpc>
            <a:spcBef>
              <a:spcPct val="0"/>
            </a:spcBef>
            <a:spcAft>
              <a:spcPct val="35000"/>
            </a:spcAft>
            <a:buNone/>
          </a:pPr>
          <a:endParaRPr lang="es-ES" sz="2100" kern="1200" noProof="0" dirty="0"/>
        </a:p>
      </dsp:txBody>
      <dsp:txXfrm>
        <a:off x="9665325" y="3047464"/>
        <a:ext cx="263050" cy="3599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Lista sólida vertical de iconos"/>
  <dgm:desc val="S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117BB6A-85AA-4400-958D-8477525C2BF7}" type="datetime1">
              <a:rPr lang="es-ES" smtClean="0"/>
              <a:t>19/04/2022</a:t>
            </a:fld>
            <a:endParaRPr lang="es-ES"/>
          </a:p>
        </p:txBody>
      </p:sp>
      <p:sp>
        <p:nvSpPr>
          <p:cNvPr id="4" name="Marcador de pie de página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3B048B-0EBA-466F-928F-37073F3BFB70}" type="slidenum">
              <a:rPr lang="es-ES" smtClean="0"/>
              <a:t>‹Nº›</a:t>
            </a:fld>
            <a:endParaRPr lang="es-ES"/>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CFF2DAD-AE02-443A-80C2-99DCD8CFC054}" type="datetime1">
              <a:rPr lang="es-ES" noProof="0" smtClean="0"/>
              <a:t>19/04/2022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AED498D-6977-40EC-8E5E-7EB644D5E759}" type="slidenum">
              <a:rPr lang="es-ES" noProof="0" smtClean="0"/>
              <a:t>‹Nº›</a:t>
            </a:fld>
            <a:endParaRPr lang="es-ES" noProof="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ES" dirty="0"/>
              <a:t>OK, entonces, como ya pudieron ver en el documento, mi tesis para optar por una maestría académica se titula “la sobreparametrización en el ARIMA: una aplicación a datos costarricenses.”</a:t>
            </a:r>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1</a:t>
            </a:fld>
            <a:endParaRPr lang="es-ES"/>
          </a:p>
        </p:txBody>
      </p:sp>
    </p:spTree>
    <p:extLst>
      <p:ext uri="{BB962C8B-B14F-4D97-AF65-F5344CB8AC3E}">
        <p14:creationId xmlns:p14="http://schemas.microsoft.com/office/powerpoint/2010/main" val="3812783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Hay dos grandes grupos de modelos lineales de series cronológicas: Los modelos Autorregresivos (AR) y los modelos de Medias Móviles (MA). La combinación de estos dos grandes grupos forman los Modelos Autorregresivos de Medias Móviles (ARMA) y los modelos Autorregresivos Integrados de Medias Móviles (ARIMA), y son estos últimos en los que nos vamos a centrar.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Un modelo autorregresivo de orden *p*, que se denota como AR(p), considera a los valores futuros de una serie cronológica como una combinación lineal de las p observaciones previas, un componente aleatorio y un término constante.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Y de forma parecida a como un modelo autorregresivo de orden p usa los valores pasados para pronosticar los futuros, los modelos de medias móviles de orden q, que se denotan como MA(q) usan los errores pasados de las variables independientes.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Los modelos ARIMA tienen un uso bastante extendido en el análisis de series de tiempo. Están fundamentados en las autocorrelaciones pasadas y contempla un proceso iterativo para identificar un posible proceso óptimo a partir de una clase más general de modelos.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El teorema de Wold como les mencionaba antes sugiere que todo proceso estacionario se puede  determinar de una forma específica con una ecuación que tiene en realidad infinitos coeficientes, pero que tiene que ser reducido a una cantidad finita para luego evaluar su ajuste sometiéndolo a diferentes pruebas y medidas de precisión.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Ahora, para la identificación como dije antes se pueden utilizar las funciones de autocorrelación y autocorrelación parcial donde pueden verse varias cosas referentes al orden que podría tener el proceso que gobierna la serie. El problema de esto es que puede volverse subjetivo, porque como dije antes dos personas diferentes pueden llegar a dar distintas interpretaciones a las visualizaciones de los autocorrelogramas.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Estas interpretaciones pueden meter un sesgo a la identificación de los modelos y no considerar otros escenarios para los términos de un modelo ARIMA; para resolver esto hay que considerar un abanico más amplio de opciones que a su vez elimine el criterio subjetivo del observador, esto se puede lograr al considerar múltiples permutaciones de términos para contrastar una gran cantidad de modelos, es decir, usar la sobreparametrización.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Una alternativa es considerar estimaciones de procesos de ordenes bajos, como puede ser un ARMA(1,1) y poco a poco ir incorporando términos, este procedimiento permite encontrar los puntos en que agregar un coeficiente más al modelo no aporta ninguna mejora en los resultados del pronóstico, y así considerar únicamente aquellos modelos que tengan coeficientes con un aporte estadísticamente significativo, esto es a lo que llamamos sobreparametrización.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Dependiendo de la cantidad de observaciones y del rango con que se trabajen los coeficientes, la comparación de los modelos puede volverse muy extensa y complicada, por esto es importante generar un procedimiento sistemático que logre seleccionar el mejor modelo con base en sus medidas de ajuste y precisión, y es aquí donde entra en escena el análisis combinatorio, porque a partir de sus procedimientos es posible conocer la cantidad de modelos que deben ser probados.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 la elección de modelos ARIMA normalmente los métodos tradicionales como los correlogramas o similares, no suelen abarcar muchas opciones para definir la cantidad de coeficientes, y esto puede ser un método de estimación que no es el mejor, por eso es que se propone aquí una metodología que mezcla la sobreparametrización con las permutaciones con el fin de lograr estimar el mejor modelo ARIMA de una gama más amplia de posibles candidatos.</a:t>
            </a:r>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10</a:t>
            </a:fld>
            <a:endParaRPr lang="es-ES"/>
          </a:p>
        </p:txBody>
      </p:sp>
    </p:spTree>
    <p:extLst>
      <p:ext uri="{BB962C8B-B14F-4D97-AF65-F5344CB8AC3E}">
        <p14:creationId xmlns:p14="http://schemas.microsoft.com/office/powerpoint/2010/main" val="1538699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ES" dirty="0"/>
              <a:t>Ahora sí, vamos con los aspectos más metodológicos.</a:t>
            </a:r>
          </a:p>
        </p:txBody>
      </p:sp>
      <p:sp>
        <p:nvSpPr>
          <p:cNvPr id="4" name="Marcador de número de diapositiva 3"/>
          <p:cNvSpPr>
            <a:spLocks noGrp="1"/>
          </p:cNvSpPr>
          <p:nvPr>
            <p:ph type="sldNum" sz="quarter" idx="5"/>
          </p:nvPr>
        </p:nvSpPr>
        <p:spPr/>
        <p:txBody>
          <a:bodyPr rtlCol="0"/>
          <a:lstStyle/>
          <a:p>
            <a:pPr rtl="0"/>
            <a:fld id="{4AED498D-6977-40EC-8E5E-7EB644D5E759}" type="slidenum">
              <a:rPr lang="es-ES" smtClean="0"/>
              <a:t>11</a:t>
            </a:fld>
            <a:endParaRPr lang="es-ES"/>
          </a:p>
        </p:txBody>
      </p:sp>
    </p:spTree>
    <p:extLst>
      <p:ext uri="{BB962C8B-B14F-4D97-AF65-F5344CB8AC3E}">
        <p14:creationId xmlns:p14="http://schemas.microsoft.com/office/powerpoint/2010/main" val="205237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Primero los materiales.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 van a considerar 4 series de tiempo reales que son la tasa de mortalidad infantil interanual, la serie de mortalidad por causa externa, la serie de incentivos salariales en el sector público y la de intereses y comisiones en el sector público.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cuanto a las herramientas analíticas y de procesamiento se van a utilizar varios paquetes del lenguaje R y algunas funciones propias que van a ser necesarias para los cálculos y en particular para generar las series simuladas.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simular estas series se siguen varios pasos.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Primero se generan valores aleatorios de alguna distribución de probabilidad. Para esta tesis se escogen 100 valores de una distribución Normal con media 10 y varianza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Luego se seleccionan mediante un muestreo simple al azar la cantidad de coeficientes que se van a utilizar en los términos del modelo ARIMA, ya sea estacional o no estacional. Para esta tesis se escogieron de forma aleatoria como procesos no estacionales de orden bajo ARIMA(1,0,0), ARIMA(1,0,1), y de orden alto un ARIMA(2,0,3) y un ARIMA(4,0,2), mientras que como procesos estacionales </a:t>
            </a:r>
            <a:r>
              <a:rPr lang="es-MX" dirty="0" err="1"/>
              <a:t>mnsuales</a:t>
            </a:r>
            <a:r>
              <a:rPr lang="es-MX" dirty="0"/>
              <a:t> se escogió un ARIMA(0,0,1)(0,1,1)_{12} como proceso de orden bajo y un ARIMA(2,1,4)(3,0,3)_{12} como proceso de orden alto.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Después de eso, para cada uno de esos procesos que acabo de mencionar se generan valores aleatorios de una distribución uniforme con un valor mínimo de 0 y un valor máximo de 1. La cantidad de valores simulados depende de la cantidad de parámetros escogidos en los parámetros del modelo, o sea los valores de p y q de la parte estacional o no estacional.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Luego esos valores aleatorios se transforman para forzar que los polinomios de la parte autorregresiva y de medias móviles no compartan raíces unitarias, esta parte es un proceso iterativo que se completa hasta que los coeficientes obtenidos tanto para la parte autorregresiva como para la parte de medias móviles generen un proceso invertible y estacionario.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Después de todo eso ya con los valores simulados, la cantidad de parámetros, y sus respectivos valores, se ajustan cada uno de los modelos ARIMA estacionales y no estacionales de orden bajo y alto.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Por último, con cada cada modelo ajustado, se utiliza la función `</a:t>
            </a:r>
            <a:r>
              <a:rPr lang="es-MX" dirty="0" err="1"/>
              <a:t>simulate.Arima</a:t>
            </a:r>
            <a:r>
              <a:rPr lang="es-MX" dirty="0"/>
              <a:t>()` de R para generar 200 observaciones basadas en dichos modelos.</a:t>
            </a:r>
            <a:endParaRPr lang="es-ES" dirty="0"/>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12</a:t>
            </a:fld>
            <a:endParaRPr lang="es-ES"/>
          </a:p>
        </p:txBody>
      </p:sp>
    </p:spTree>
    <p:extLst>
      <p:ext uri="{BB962C8B-B14F-4D97-AF65-F5344CB8AC3E}">
        <p14:creationId xmlns:p14="http://schemas.microsoft.com/office/powerpoint/2010/main" val="354139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Ahora sí, ya para ir finalizando vamos con los métodos, que es lo que se va a hacer con cada serie cronológica, tanto real como simulada.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Primero se hace un análisis exploratorio para ver el comportamiento que tiene la serie.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Luego se hace una partición de los datos, se toma 80% para estimación y 20% para validación.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Después, para cada serie se estima el mejor modelo ARIMA seleccionado por la función auto.arima() de 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Luego hacemos lo mismo pero utilizando la sobreparametrización, para esto se siguen varios pasos: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Primero se definen los escenarios para estimar los modelos de ARIMA. Aquí es donde se decide el valor máximo de los parámetros p, d y q que serán analizados.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Después de eso, para el caso de series cronológicas no estacionales, los valores P,D y Q son iguales a cero (porque justamente no se estiman coeficientes para la parte estacional). Lo que se hace es considerar todas las permutaciones de parámetros p,d,q hasta tener como máximo un modelo ARIMA(6,1,6), aunque el orden del modelo más grande puede permitir un mayor número de diferenciaciones o de parámetros, pero para esta tesis se llega hasta ese orden.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Para hacer esto se se genera una matriz con cada una de estas permutaciones que vamos a llamar matriz de valores paramétricos, en donde cada fila es la especificación del modelo ARIMA(p,d,q) que se va a estimar.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Luego, de manera muy parecida, con la series estacionales se decidió trabajar con una temporalidad mensual hasta un modelo máximo de orden ARIMA(4,1,4)(4,1,4)_{12}.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Después, con la matriz de valores paramétricos se inicia la estimación los modelos en orden ascendente, o sea del modelo con menos parámetros al que tiene más parámetros. Al estimar un nuevo modelo, se evalúa mediante una prueba *t* si el nuevo término que se incorpora al modelo es significativamente distinto de cero, o sea que posiblemente el nuevo parámetro está generando un impacto en el modelo.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El quinto paso es que al tratarse de un proceso iterativo, el cálculo puede volverse computacionalmente pesado, por eso la programación del procedimiento se habilitó para hacer procesamiento paralelo y así reducir el consumo de tiempo para obtener los resultados.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Después de eso, cuando ya se realizan las pruebas de significancia estadística a los modelos, se calculan las medidas de bondad de ajuste y de precisión.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Y por último, se aplica un método de concenso para seleccionar el modelo más adecuado. Ese concenso es darle una mayor o menor ponderación a los resultados obtenidos con el conjunto de datos de entrenamiento y el de validación. De forma predeterminada se le da una ponderación de 0.8 a los resultados de validación y un 0.2 a los de entrenamiento, esto porque en la práctica los datos de validación suelen ser datos más recientes, entonces mientras más cercanos sean los pronósticos a estos datos, mejores resultados ofrece el modelo seleccionado. El método de concenso se usa para obtener un puntaje de cada modelo ARIMA.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Entonces en resumen ,así es como se obtienen los modelos con sobreparametrización.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El último modelo que hace falta mencionar es un ARIMA estándar que es una ARIMA(1,1,1) para modelos no estacionales y un ARIMA(1,1,1)(1,1,1) para modelos estacionales, esto porque esos modelos suelen ser un punto de partida para estimar otros mediante correlogramas.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Ya con todos esos modelos estimados, lo que sigue es analizar los resultados. Lo que se hace es un análisis de los residuos estandarizados, la autocorrelación y el supuesto de normalidad de los residuales y un pronóstico de h periodos hacia el futuro (donde el valor de h es el tamaño de los conjuntos de validación que se crearon para cada serie), esto se hace tanto con una inspección visual de los resultados como con una comparación numérica.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Las medidas de bondad de ajuste que se escogieron para este análisis son el AIC, el AICc, el BIC, y como medidas de precisión el MAE, el MASE y el RMSE.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Al final de todo esto se va a incluir el tiempo de procesamiento de cada etapa.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13</a:t>
            </a:fld>
            <a:endParaRPr lang="es-ES"/>
          </a:p>
        </p:txBody>
      </p:sp>
    </p:spTree>
    <p:extLst>
      <p:ext uri="{BB962C8B-B14F-4D97-AF65-F5344CB8AC3E}">
        <p14:creationId xmlns:p14="http://schemas.microsoft.com/office/powerpoint/2010/main" val="4112100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ES" dirty="0"/>
              <a:t>Ahora, los resultados esperados…</a:t>
            </a:r>
          </a:p>
        </p:txBody>
      </p:sp>
      <p:sp>
        <p:nvSpPr>
          <p:cNvPr id="4" name="Marcador de número de diapositiva 3"/>
          <p:cNvSpPr>
            <a:spLocks noGrp="1"/>
          </p:cNvSpPr>
          <p:nvPr>
            <p:ph type="sldNum" sz="quarter" idx="5"/>
          </p:nvPr>
        </p:nvSpPr>
        <p:spPr/>
        <p:txBody>
          <a:bodyPr rtlCol="0"/>
          <a:lstStyle/>
          <a:p>
            <a:pPr rtl="0"/>
            <a:fld id="{4AED498D-6977-40EC-8E5E-7EB644D5E759}" type="slidenum">
              <a:rPr lang="es-ES" smtClean="0"/>
              <a:t>14</a:t>
            </a:fld>
            <a:endParaRPr lang="es-ES"/>
          </a:p>
        </p:txBody>
      </p:sp>
    </p:spTree>
    <p:extLst>
      <p:ext uri="{BB962C8B-B14F-4D97-AF65-F5344CB8AC3E}">
        <p14:creationId xmlns:p14="http://schemas.microsoft.com/office/powerpoint/2010/main" val="438223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cuanto a resultados, lo que se espera encontrar es que el uso de la sobreparametrización como mínimo iguale e incluso mejore los resultados obtenidos con otras formas de estimación como el auto.arima() o el ARIMA estándar. Este capítulo en la tesis va a ser como un espejo de la metodología, porque lleva a la práctica cada paso que está descrito en la metodología. Aquí se espera también que los análisis realizados en cuanto a los supuestos sean usual verdad, que los supuestos se cumplan y cosas por el estilo.</a:t>
            </a:r>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15</a:t>
            </a:fld>
            <a:endParaRPr lang="es-ES"/>
          </a:p>
        </p:txBody>
      </p:sp>
    </p:spTree>
    <p:extLst>
      <p:ext uri="{BB962C8B-B14F-4D97-AF65-F5344CB8AC3E}">
        <p14:creationId xmlns:p14="http://schemas.microsoft.com/office/powerpoint/2010/main" val="328256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Y ya por último estos son los tiempos de estimación de cada uno de los procesos, están en minutos. Como era de esperarse, la sobreparametrización es el que más tiempo toma, pero tampoco es algo inmanejable, es normal que se tarde más porque lo que se está haciendo es considerar un rango más amplio de posibles modelos.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modelos estacionales por supuesto son los que más tardan en estimarse, en </a:t>
            </a:r>
            <a:r>
              <a:rPr lang="es-ES"/>
              <a:t>particular con las series reales.</a:t>
            </a:r>
            <a:endParaRPr lang="es-ES" dirty="0"/>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16</a:t>
            </a:fld>
            <a:endParaRPr lang="es-ES"/>
          </a:p>
        </p:txBody>
      </p:sp>
    </p:spTree>
    <p:extLst>
      <p:ext uri="{BB962C8B-B14F-4D97-AF65-F5344CB8AC3E}">
        <p14:creationId xmlns:p14="http://schemas.microsoft.com/office/powerpoint/2010/main" val="2357454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ES" dirty="0"/>
              <a:t>Y ahora sí, ya de verdad es lo último, veamos rápidamente el cronograma para ver en qué etapa estamos.</a:t>
            </a:r>
          </a:p>
        </p:txBody>
      </p:sp>
      <p:sp>
        <p:nvSpPr>
          <p:cNvPr id="4" name="Marcador de número de diapositiva 3"/>
          <p:cNvSpPr>
            <a:spLocks noGrp="1"/>
          </p:cNvSpPr>
          <p:nvPr>
            <p:ph type="sldNum" sz="quarter" idx="5"/>
          </p:nvPr>
        </p:nvSpPr>
        <p:spPr/>
        <p:txBody>
          <a:bodyPr rtlCol="0"/>
          <a:lstStyle/>
          <a:p>
            <a:pPr rtl="0"/>
            <a:fld id="{4AED498D-6977-40EC-8E5E-7EB644D5E759}" type="slidenum">
              <a:rPr lang="es-ES" smtClean="0"/>
              <a:t>17</a:t>
            </a:fld>
            <a:endParaRPr lang="es-ES"/>
          </a:p>
        </p:txBody>
      </p:sp>
    </p:spTree>
    <p:extLst>
      <p:ext uri="{BB962C8B-B14F-4D97-AF65-F5344CB8AC3E}">
        <p14:creationId xmlns:p14="http://schemas.microsoft.com/office/powerpoint/2010/main" val="3330200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18</a:t>
            </a:fld>
            <a:endParaRPr lang="es-ES"/>
          </a:p>
        </p:txBody>
      </p:sp>
    </p:spTree>
    <p:extLst>
      <p:ext uri="{BB962C8B-B14F-4D97-AF65-F5344CB8AC3E}">
        <p14:creationId xmlns:p14="http://schemas.microsoft.com/office/powerpoint/2010/main" val="387449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a:lnSpc>
                <a:spcPct val="90000"/>
              </a:lnSpc>
              <a:spcBef>
                <a:spcPts val="1800"/>
              </a:spcBef>
            </a:pPr>
            <a:endParaRPr lang="es-C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19</a:t>
            </a:fld>
            <a:endParaRPr lang="es-ES"/>
          </a:p>
        </p:txBody>
      </p:sp>
    </p:spTree>
    <p:extLst>
      <p:ext uri="{BB962C8B-B14F-4D97-AF65-F5344CB8AC3E}">
        <p14:creationId xmlns:p14="http://schemas.microsoft.com/office/powerpoint/2010/main" val="3558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ES" dirty="0"/>
              <a:t>La agenda para esta presentación se divide en 5 partes. </a:t>
            </a:r>
            <a:r>
              <a:rPr lang="es-MX" dirty="0"/>
              <a:t>La primera es para ponernos en contexto sobre el uso de las series de tiempo y la importancia de poder contar con pronósticos de calidad. Ahí les voy a hablar principalmente del problema del que parte esa investigación, los objetivos del estudio y los aspectos que justifican la importancia de esta investigación.</a:t>
            </a:r>
          </a:p>
          <a:p>
            <a:pPr rtl="0"/>
            <a:endParaRPr lang="es-MX" dirty="0"/>
          </a:p>
          <a:p>
            <a:pPr rtl="0"/>
            <a:r>
              <a:rPr lang="es-MX" dirty="0"/>
              <a:t>Después de esto vamos a abordar algunos de los conceptos teóricos que están en el documento, vamos a cubrir aspectos fundamentales de las series temporales como sus componentes, las autocorrelaciones, sus supuestos, formas de identificación y qué son los modelos ARIMA.</a:t>
            </a:r>
          </a:p>
          <a:p>
            <a:pPr rtl="0"/>
            <a:endParaRPr lang="es-MX" dirty="0"/>
          </a:p>
          <a:p>
            <a:pPr rtl="0"/>
            <a:r>
              <a:rPr lang="es-MX" dirty="0"/>
              <a:t>Luego en el apartado metodológico vamos a repasar los materiales a utilizar, que son algunas series cronológicas reales y otras simuladas, para estas últimas les hablaré también de cómo se generan mediante las herramientas analíticas que uso para el estudio. </a:t>
            </a:r>
          </a:p>
          <a:p>
            <a:pPr rtl="0"/>
            <a:endParaRPr lang="es-MX" dirty="0"/>
          </a:p>
          <a:p>
            <a:pPr rtl="0"/>
            <a:r>
              <a:rPr lang="es-MX" dirty="0"/>
              <a:t>Luego les voy a hablar de los resultados que se esperan obtener tanto con las series simuladas como con las reales. Incluso desde que hice la solicitud para presentar este examen he seguido avanzando y ya tengo los tiempos de estimación de cada procesamiento, lo traje con hoy con el objetivo de mostrar la viabilidad del método propuesto.</a:t>
            </a:r>
          </a:p>
          <a:p>
            <a:pPr rtl="0"/>
            <a:endParaRPr lang="es-MX" dirty="0"/>
          </a:p>
          <a:p>
            <a:pPr rtl="0"/>
            <a:r>
              <a:rPr lang="es-MX" dirty="0"/>
              <a:t>Por último les voy a mostrar el cronograma de trabajo que se propuso para el desarrollo de esta tesis y vamos a ver en qué punto estamos y qué es lo que sigue.</a:t>
            </a:r>
            <a:endParaRPr lang="es-ES" dirty="0"/>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2</a:t>
            </a:fld>
            <a:endParaRPr lang="es-ES"/>
          </a:p>
        </p:txBody>
      </p:sp>
    </p:spTree>
    <p:extLst>
      <p:ext uri="{BB962C8B-B14F-4D97-AF65-F5344CB8AC3E}">
        <p14:creationId xmlns:p14="http://schemas.microsoft.com/office/powerpoint/2010/main" val="240691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4AED498D-6977-40EC-8E5E-7EB644D5E759}" type="slidenum">
              <a:rPr lang="es-ES" smtClean="0"/>
              <a:t>20</a:t>
            </a:fld>
            <a:endParaRPr lang="es-ES"/>
          </a:p>
        </p:txBody>
      </p:sp>
    </p:spTree>
    <p:extLst>
      <p:ext uri="{BB962C8B-B14F-4D97-AF65-F5344CB8AC3E}">
        <p14:creationId xmlns:p14="http://schemas.microsoft.com/office/powerpoint/2010/main" val="387133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ES" dirty="0"/>
              <a:t>OK, vamos a primero con la introducción.</a:t>
            </a:r>
          </a:p>
        </p:txBody>
      </p:sp>
      <p:sp>
        <p:nvSpPr>
          <p:cNvPr id="4" name="Marcador de número de diapositiva 3"/>
          <p:cNvSpPr>
            <a:spLocks noGrp="1"/>
          </p:cNvSpPr>
          <p:nvPr>
            <p:ph type="sldNum" sz="quarter" idx="5"/>
          </p:nvPr>
        </p:nvSpPr>
        <p:spPr/>
        <p:txBody>
          <a:bodyPr rtlCol="0"/>
          <a:lstStyle/>
          <a:p>
            <a:pPr rtl="0"/>
            <a:fld id="{4AED498D-6977-40EC-8E5E-7EB644D5E759}" type="slidenum">
              <a:rPr lang="es-ES" smtClean="0"/>
              <a:t>3</a:t>
            </a:fld>
            <a:endParaRPr lang="es-ES"/>
          </a:p>
        </p:txBody>
      </p:sp>
    </p:spTree>
    <p:extLst>
      <p:ext uri="{BB962C8B-B14F-4D97-AF65-F5344CB8AC3E}">
        <p14:creationId xmlns:p14="http://schemas.microsoft.com/office/powerpoint/2010/main" val="216214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Las mediciones </a:t>
            </a:r>
            <a:r>
              <a:rPr lang="es-MX" dirty="0" err="1"/>
              <a:t>qe</a:t>
            </a:r>
            <a:r>
              <a:rPr lang="es-MX" dirty="0"/>
              <a:t> uno registre en distintos momentos del tiempo de algún fenómeno pueden aplicarse en diferentes áreas, como la investigación académica o en el análisis de datos para la toma de decisiones. En finanzas por ejemplo es común hablar (especialmente ahora) de la devaluación del colón con respecto al dólar (que se ha mantenido bastante alto desde hace meses), podemos hablar también de la cantidad de exportaciones mensuales de algún producto o de las ventas de ese producto.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Las series </a:t>
            </a:r>
            <a:r>
              <a:rPr lang="es-MX"/>
              <a:t>de tiempo </a:t>
            </a:r>
            <a:r>
              <a:rPr lang="es-MX" dirty="0"/>
              <a:t>tienen bastante utilidad en la investigación de mercados o en las proyecciones demográficas; a modo de ejemplo y basándome en mi trabajo diario en el INEC, las proyecciones de población utilizan series cronológicas, y a partir de estas poblaciones proyectas en conjunto con otros aspectos se definen cosas como el presupuesto que se le da a una u otra municipalidad.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Los pronósticos o proyecciones, que básicamente es una estimación futura de una parte de una serie de tiempo se usan por ejemplo por instituciones públicas o del sector privado, centros de investigación, organizaciones no gubernamentales que apoyan el desarrollo social, etc. Si estos entes cuentan con proyecciones de calidad, hacer realidad sus proyectos puede tener un impacto más efectivo.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Ahora, hay muchos métodos para implementar un análisis de series de tiempo. En este estudio ponemos particular interés en los modelos ARIMA porque buscan explicar las relaciones pasadas de la serie cronológica para conocer el posible comportamiento futuro de la serie.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Para trabajar con modelos ARIMA existe lo que se conoce como metodología de Box-Jenkins, donde una de las etapas es identificar los parámetros de estimación que gobiernan la serie de tiempo que estamos estudiando. Para la identificación de parámetros se suelen utilizar autocorrelogramas parciales y totales, que al igual que los modelos ARIMA vamos a discutir más en detalle en las próximas diapositivas.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El asunto con este tipo de identificación es que los autocorrelogramas no analizan de forma exhaustiva los posibles coeficientes que podrían contemplarse en el modelo. Aquí entra en juego también la ecuación de Wold, que como su definición matemática nos dice que puede tener infinitos coeficientes, la identificación con autocorrelogramas no es una forma exacta de aproximar el proceso que gobierna la serie, por lo que se vuelve importante buscar una alternativa distinta que cubra un mayor número de posibilidades que las que se pueden considerar visualmente. Una alternativa es aproximar los parámetros del proceso que gobierna la serie utilizando la sobreparametrización.</a:t>
            </a:r>
            <a:endParaRPr lang="es-ES" dirty="0"/>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4</a:t>
            </a:fld>
            <a:endParaRPr lang="es-ES"/>
          </a:p>
        </p:txBody>
      </p:sp>
    </p:spTree>
    <p:extLst>
      <p:ext uri="{BB962C8B-B14F-4D97-AF65-F5344CB8AC3E}">
        <p14:creationId xmlns:p14="http://schemas.microsoft.com/office/powerpoint/2010/main" val="3740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Así las cosas, l</a:t>
            </a:r>
            <a:r>
              <a:rPr lang="es-MX" dirty="0"/>
              <a:t>a dificultad visual a la hora de identificar un modelo ARIMA está en que los autocorrelogramas solo son una aproximación al proceso que gobierna la serie, e incluso pueden volverse algo subjetivos porque si por ejemplo yo propongo un proceso para una serie, otra persona puede ver un proceso distinto. También pasa que algunos métodos de identificación automática del proceso que gobierna la serie terminan subestimando el número de parámetros que se debería contemplar.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Algunas alternativas como la función `auto.arima()` de R estima un modelo ARIMA basado en pruebas de raíz unitaria y minimización del AICc, entonces se obtiene un modelo definiendo las diferenciaciones que se necesitan en la parte estacional y la no estacional, y a partir de ahí se definen valores para el orden del modelo ARIMA.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El problema es que estas pruebas suelen ignorar varios términos para el orden del modelo que podrían ofrecer mejores pronósticos; o sea no se ponen a prueba las posibles especificaciones de un modelo en un rango determinado, sino que hacen aproximaciones analíticas para decidir cuál es el proceso que gobierna la serie.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El tema con esto es que se están descartando de antemano un rango de modelos que podrían ser mejores a la hora de pronosticar, entonces poner a prueba un mayor número de posibilidades para la especificación de los modelos tiene la ventaja de descartar ciertos modelos que no tengan un buen aporte y mantener otros con un criterio más exhaustivo y una evidencia numérica que respalde esa decisión.</a:t>
            </a:r>
            <a:endParaRPr lang="es-ES" dirty="0"/>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5</a:t>
            </a:fld>
            <a:endParaRPr lang="es-ES"/>
          </a:p>
        </p:txBody>
      </p:sp>
    </p:spTree>
    <p:extLst>
      <p:ext uri="{BB962C8B-B14F-4D97-AF65-F5344CB8AC3E}">
        <p14:creationId xmlns:p14="http://schemas.microsoft.com/office/powerpoint/2010/main" val="3158248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a:lnSpc>
                <a:spcPct val="90000"/>
              </a:lnSpc>
              <a:spcBef>
                <a:spcPts val="1800"/>
              </a:spcBef>
            </a:pPr>
            <a:r>
              <a:rPr lang="es-CR" sz="1800" dirty="0">
                <a:effectLst/>
                <a:latin typeface="Calibri" panose="020F0502020204030204" pitchFamily="34" charset="0"/>
                <a:ea typeface="Times New Roman" panose="02020603050405020304" pitchFamily="18" charset="0"/>
                <a:cs typeface="Times New Roman" panose="02020603050405020304" pitchFamily="18" charset="0"/>
              </a:rPr>
              <a:t>Dicho todo esto, veamos los objetivos planteados.</a:t>
            </a:r>
          </a:p>
          <a:p>
            <a:pPr>
              <a:lnSpc>
                <a:spcPct val="90000"/>
              </a:lnSpc>
              <a:spcBef>
                <a:spcPts val="1800"/>
              </a:spcBef>
            </a:pPr>
            <a:endParaRPr lang="es-C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90000"/>
              </a:lnSpc>
              <a:spcBef>
                <a:spcPts val="1800"/>
              </a:spcBef>
            </a:pPr>
            <a:r>
              <a:rPr lang="es-CR" sz="1800" dirty="0">
                <a:effectLst/>
                <a:latin typeface="Calibri" panose="020F0502020204030204" pitchFamily="34" charset="0"/>
                <a:ea typeface="Times New Roman" panose="02020603050405020304" pitchFamily="18" charset="0"/>
                <a:cs typeface="Times New Roman" panose="02020603050405020304" pitchFamily="18" charset="0"/>
              </a:rPr>
              <a:t>LEER LOS OBJETIVOS.</a:t>
            </a:r>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6</a:t>
            </a:fld>
            <a:endParaRPr lang="es-ES"/>
          </a:p>
        </p:txBody>
      </p:sp>
    </p:spTree>
    <p:extLst>
      <p:ext uri="{BB962C8B-B14F-4D97-AF65-F5344CB8AC3E}">
        <p14:creationId xmlns:p14="http://schemas.microsoft.com/office/powerpoint/2010/main" val="1437747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Ahora, ¿por qué es importante este estudio?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Como les mencionaba antes, en demografía por ejemplo uno de los principales temas de investigación son las proyecciones de población; esto es de interés público porque por ejemplo cuando ocurre una emergencia como un huracán o alguna otra, conocer la posible cantidad de población que habita una zona es vital para que las autoridades sepan cuántos recursos mandar o trabajar mejor los de planes de evacuación.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Otro ejemplo pueden ser los análisis actuariales porque una de sus principales áreas de estudio es la mortalidad, que es un insumo para la planificación de sistemas de pensiones, servicios de salud pública y privada, seguros de vida, temas de hipotecas,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Métodos actuales como el `auto.arima()` solamente realizan aproximaciones analíticas que están fundamentadas principalmente en criterios de bondad de ajuste, con eso se corre el riesgo de omitir procesos que al momento de pronosticar darían mejores resultados.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Estimar modelos ARIMA pensando en varias permutaciones de los estimadores ayuda a palear las falencias que ofrecen solo las  aproximaciones analíticas, porque éstas no analizan de forma exhaustiva los posibles parámetros a estimar.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Con el método propuesto que es al sobreparametrización se busca mostrar el potencial en la calidad de los pronósticos, entonces el principal aporte de este estudio es brindar evidencia sobre cómo la sobreparametrización nos puede contribuir a definir la especificación de un modelo ARIMA que genere pronósticos más precisos.</a:t>
            </a:r>
            <a:endParaRPr lang="es-ES" dirty="0"/>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7</a:t>
            </a:fld>
            <a:endParaRPr lang="es-ES"/>
          </a:p>
        </p:txBody>
      </p:sp>
    </p:spTree>
    <p:extLst>
      <p:ext uri="{BB962C8B-B14F-4D97-AF65-F5344CB8AC3E}">
        <p14:creationId xmlns:p14="http://schemas.microsoft.com/office/powerpoint/2010/main" val="1661189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ES" dirty="0"/>
              <a:t>Ahora sí, vamos a discutir algunos aspectos teóricos de interés.</a:t>
            </a:r>
          </a:p>
        </p:txBody>
      </p:sp>
      <p:sp>
        <p:nvSpPr>
          <p:cNvPr id="4" name="Marcador de número de diapositiva 3"/>
          <p:cNvSpPr>
            <a:spLocks noGrp="1"/>
          </p:cNvSpPr>
          <p:nvPr>
            <p:ph type="sldNum" sz="quarter" idx="5"/>
          </p:nvPr>
        </p:nvSpPr>
        <p:spPr/>
        <p:txBody>
          <a:bodyPr rtlCol="0"/>
          <a:lstStyle/>
          <a:p>
            <a:pPr rtl="0"/>
            <a:fld id="{4AED498D-6977-40EC-8E5E-7EB644D5E759}" type="slidenum">
              <a:rPr lang="es-ES" smtClean="0"/>
              <a:t>8</a:t>
            </a:fld>
            <a:endParaRPr lang="es-ES"/>
          </a:p>
        </p:txBody>
      </p:sp>
    </p:spTree>
    <p:extLst>
      <p:ext uri="{BB962C8B-B14F-4D97-AF65-F5344CB8AC3E}">
        <p14:creationId xmlns:p14="http://schemas.microsoft.com/office/powerpoint/2010/main" val="2454477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Podemos definir una serie de tiempo como una secuencia de datos observados que se dan de forma consecutiva durante un periodo de tiempo. Cada una de esas observaciones puede ser continua o discreta, como la temperatura de San Pedro o las variaciones diarias del precio del petróleo. También podemos considerar una serie de tiempo como una muestra aleatoria, porque para cualquier momento t, la serie tiene tres momentos: pasado, presente y futuro.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Entonces en el análisis de series de tiempo pueden considerarse dos grandes campos de estudio: Los componentes propios de la serie y el estudio de las autocorrelaciones. En el primer enfoque las series de tiempo tienen tres componentes principales que son la Tendencia-ciclo, la Estacionalidad y la Irregularidad.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Con estos tres elementos, las series de tiempo pueden ser aditivas, que básicamente es cuando se asume que los tres componentes son independientes entre sí; o multiplicativa, que por el contrario es cuando los tres componentes no son independientes.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La tendencia general de una serie se refiere al movimiento que mantiene en su crecimiento, decrecimiento o movimientos laterales a lo largo del periodo de estudio.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Los periodos cíclicos se refieren a los cambios que se dan en una serie de tiempo en el mediano o largo plazo, que son causados por algún o algunos eventos que suelen repetirse.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Además de esto, los cambios estacionales se relacionan con estas fluctuaciones naturales de la serie dentro de una ventana o temporada de observaciones.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El último componente es la parte irregular, que se refiere a las fluctuaciones o cambios que no pueden ser predichos, o sea algo aleatorio.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 cuanto a los supuestos, uno de los más importantes es el de la estacionariedad porque simplifica la identificación del proceso que gobierna la serie para así poder obtener un modelo adecuado para generar los pronósticos.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Tenemos acá que un proceso es fuertemente estacionario cuando la distribución de probabilidad de ese proceso en cualquier momento t es aproximadamente la misma para cualquier momento en el tiempo, mientras que es débilmente estacionario si su media y su función de correlación no varía en el tiempo.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Si una serie cronológica tiene tendencias o patrones estacionales hace que esta sea no estacionaria. En la práctica, una serie puede volverse estacionaria al aplicarle transformaciones o diferenciaciones de distinto orden.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Otro supuesto es que el proceso estocástico asociado a la serie de tiempo sea independiente e idénticamente distribuido en todas las observaciones, pero esto es más algo deseable, porque en un modelo de series de tiempo un proceso estocástico puede no ser independiente al tener una estructura que genere un patrón reiterativo en el tiempo.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 cuanto a la identificación del modelo los métodos más clásicos son las funciones de autocorrelación y autocorrelación parcial, que sirven de indicador acerca de qué tan relacionadas están las observaciones unas de otras. Estas funciones sirven de guía acerca del orden de los términos para los modelos que vamos a discutir en la siguiente diapositiva.</a:t>
            </a:r>
            <a:endParaRPr lang="es-ES" dirty="0"/>
          </a:p>
        </p:txBody>
      </p:sp>
      <p:sp>
        <p:nvSpPr>
          <p:cNvPr id="4" name="Marcador de posición de número de diapositiva 3"/>
          <p:cNvSpPr>
            <a:spLocks noGrp="1"/>
          </p:cNvSpPr>
          <p:nvPr>
            <p:ph type="sldNum" sz="quarter" idx="5"/>
          </p:nvPr>
        </p:nvSpPr>
        <p:spPr/>
        <p:txBody>
          <a:bodyPr rtlCol="0"/>
          <a:lstStyle/>
          <a:p>
            <a:pPr rtl="0"/>
            <a:fld id="{4AED498D-6977-40EC-8E5E-7EB644D5E759}" type="slidenum">
              <a:rPr lang="es-ES" smtClean="0"/>
              <a:t>9</a:t>
            </a:fld>
            <a:endParaRPr lang="es-ES"/>
          </a:p>
        </p:txBody>
      </p:sp>
    </p:spTree>
    <p:extLst>
      <p:ext uri="{BB962C8B-B14F-4D97-AF65-F5344CB8AC3E}">
        <p14:creationId xmlns:p14="http://schemas.microsoft.com/office/powerpoint/2010/main" val="69300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100051" y="4645152"/>
            <a:ext cx="10058400" cy="1143000"/>
          </a:xfrm>
        </p:spPr>
        <p:txBody>
          <a:bodyPr lIns="91440" rIns="91440" rtlCol="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editar el estilo de subtítulo del patrón</a:t>
            </a:r>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9EA258B-251A-4B80-8034-A2A3933E2FFF}" type="datetime1">
              <a:rPr lang="es-ES" noProof="0" smtClean="0"/>
              <a:t>19/04/2022</a:t>
            </a:fld>
            <a:endParaRPr lang="es-ES" noProof="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es-ES" noProof="0"/>
              <a:t>ENSEÑAR UN CURSO</a:t>
            </a:r>
          </a:p>
        </p:txBody>
      </p:sp>
      <p:sp>
        <p:nvSpPr>
          <p:cNvPr id="6" name="Marcador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ntenido con título">
    <p:spTree>
      <p:nvGrpSpPr>
        <p:cNvPr id="1" name=""/>
        <p:cNvGrpSpPr/>
        <p:nvPr/>
      </p:nvGrpSpPr>
      <p:grpSpPr>
        <a:xfrm>
          <a:off x="0" y="0"/>
          <a:ext cx="0" cy="0"/>
          <a:chOff x="0" y="0"/>
          <a:chExt cx="0" cy="0"/>
        </a:xfrm>
      </p:grpSpPr>
      <p:sp>
        <p:nvSpPr>
          <p:cNvPr id="10" name="Marcador de posición de imagen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rtlCol="0" anchor="ctr" anchorCtr="0"/>
          <a:lstStyle>
            <a:lvl1pPr algn="ctr">
              <a:defRPr/>
            </a:lvl1pPr>
          </a:lstStyle>
          <a:p>
            <a:pPr rtl="0"/>
            <a:r>
              <a:rPr lang="es-ES" noProof="0"/>
              <a:t>Haga clic en el icono para agregar una imagen</a:t>
            </a:r>
          </a:p>
        </p:txBody>
      </p:sp>
      <p:sp>
        <p:nvSpPr>
          <p:cNvPr id="8" name="Rectángulo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488254"/>
            <a:ext cx="3517567" cy="1087974"/>
          </a:xfrm>
        </p:spPr>
        <p:txBody>
          <a:bodyPr rtlCol="0" anchor="b">
            <a:normAutofit/>
          </a:bodyPr>
          <a:lstStyle>
            <a:lvl1pPr>
              <a:lnSpc>
                <a:spcPct val="90000"/>
              </a:lnSpc>
              <a:defRPr sz="3600" b="0">
                <a:solidFill>
                  <a:schemeClr val="accent1">
                    <a:lumMod val="50000"/>
                  </a:schemeClr>
                </a:solidFill>
              </a:defRPr>
            </a:lvl1pPr>
          </a:lstStyle>
          <a:p>
            <a:pPr rtl="0"/>
            <a:r>
              <a:rPr lang="es-ES" noProof="0"/>
              <a:t>Haga clic para modificar el estilo de título del patrón</a:t>
            </a:r>
          </a:p>
        </p:txBody>
      </p:sp>
      <p:sp>
        <p:nvSpPr>
          <p:cNvPr id="4" name="Marcador de posición de texto 3"/>
          <p:cNvSpPr>
            <a:spLocks noGrp="1"/>
          </p:cNvSpPr>
          <p:nvPr>
            <p:ph type="body" sz="half" idx="2"/>
          </p:nvPr>
        </p:nvSpPr>
        <p:spPr>
          <a:xfrm>
            <a:off x="403625" y="2038720"/>
            <a:ext cx="3517567" cy="3311706"/>
          </a:xfrm>
        </p:spPr>
        <p:txBody>
          <a:bodyPr lIns="91440" rIns="91440" rtlCol="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2" name="Marcador de fecha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rtlCol="0"/>
          <a:lstStyle/>
          <a:p>
            <a:pPr rtl="0"/>
            <a:fld id="{99D4F978-A6BB-425C-A24A-A453AB5A356E}" type="datetime1">
              <a:rPr lang="es-ES" noProof="0" smtClean="0"/>
              <a:t>19/04/2022</a:t>
            </a:fld>
            <a:endParaRPr lang="es-ES" noProof="0"/>
          </a:p>
        </p:txBody>
      </p:sp>
      <p:sp>
        <p:nvSpPr>
          <p:cNvPr id="13" name="Marcador de pie de página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rtlCol="0"/>
          <a:lstStyle/>
          <a:p>
            <a:pPr rtl="0"/>
            <a:r>
              <a:rPr lang="es-ES" noProof="0"/>
              <a:t>ENSEÑAR UN CURSO</a:t>
            </a:r>
          </a:p>
        </p:txBody>
      </p:sp>
      <p:sp>
        <p:nvSpPr>
          <p:cNvPr id="14" name="Marcador de número de diapositiva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rtlCol="0"/>
          <a:lstStyle/>
          <a:p>
            <a:pPr rtl="0"/>
            <a:fld id="{3A98EE3D-8CD1-4C3F-BD1C-C98C9596463C}" type="slidenum">
              <a:rPr lang="es-ES" noProof="0" smtClean="0"/>
              <a:t>‹Nº›</a:t>
            </a:fld>
            <a:endParaRPr lang="es-ES" noProof="0"/>
          </a:p>
        </p:txBody>
      </p:sp>
      <p:sp>
        <p:nvSpPr>
          <p:cNvPr id="5" name="Marcador de posición de imagen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rtlCol="0" anchor="ctr" anchorCtr="0"/>
          <a:lstStyle>
            <a:lvl1pPr algn="ctr">
              <a:defRPr/>
            </a:lvl1pPr>
          </a:lstStyle>
          <a:p>
            <a:pPr rtl="0"/>
            <a:r>
              <a:rPr lang="es-ES" noProof="0"/>
              <a:t>Haga clic en el icono para agregar una imagen</a:t>
            </a:r>
          </a:p>
        </p:txBody>
      </p:sp>
      <p:cxnSp>
        <p:nvCxnSpPr>
          <p:cNvPr id="16" name="Conector recto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Contenido con título">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rtlCol="0" anchor="ctr" anchorCtr="0"/>
          <a:lstStyle>
            <a:lvl1pPr algn="ctr">
              <a:defRPr/>
            </a:lvl1pPr>
          </a:lstStyle>
          <a:p>
            <a:pPr rtl="0"/>
            <a:r>
              <a:rPr lang="es-ES" noProof="0"/>
              <a:t>Haga clic en el icono para agregar una imagen</a:t>
            </a:r>
          </a:p>
        </p:txBody>
      </p:sp>
      <p:sp>
        <p:nvSpPr>
          <p:cNvPr id="5" name="Marcador de texto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rtlCol="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rtl="0"/>
            <a:r>
              <a:rPr lang="es-ES" noProof="0"/>
              <a:t>Subtítulo</a:t>
            </a:r>
          </a:p>
        </p:txBody>
      </p:sp>
      <p:sp>
        <p:nvSpPr>
          <p:cNvPr id="15" name="Título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rtlCol="0" anchor="t" anchorCtr="0">
            <a:noAutofit/>
          </a:bodyPr>
          <a:lstStyle>
            <a:lvl1pPr>
              <a:lnSpc>
                <a:spcPct val="90000"/>
              </a:lnSpc>
              <a:defRPr sz="3600" b="0">
                <a:solidFill>
                  <a:schemeClr val="bg1"/>
                </a:solidFill>
              </a:defRPr>
            </a:lvl1pPr>
          </a:lstStyle>
          <a:p>
            <a:pPr rtl="0"/>
            <a:r>
              <a:rPr lang="es-ES" noProof="0"/>
              <a:t>Resumen de la primera lección</a:t>
            </a:r>
          </a:p>
        </p:txBody>
      </p:sp>
      <p:sp>
        <p:nvSpPr>
          <p:cNvPr id="11" name="Rectángulo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ción de texto 3"/>
          <p:cNvSpPr>
            <a:spLocks noGrp="1"/>
          </p:cNvSpPr>
          <p:nvPr>
            <p:ph type="body" sz="half" idx="2"/>
          </p:nvPr>
        </p:nvSpPr>
        <p:spPr>
          <a:xfrm>
            <a:off x="678635" y="0"/>
            <a:ext cx="3998873" cy="5852160"/>
          </a:xfrm>
          <a:solidFill>
            <a:srgbClr val="262626"/>
          </a:solidFill>
        </p:spPr>
        <p:txBody>
          <a:bodyPr lIns="360000" tIns="46800" rIns="360000" rtlCol="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2" name="Marcador de fecha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rtlCol="0"/>
          <a:lstStyle/>
          <a:p>
            <a:pPr rtl="0"/>
            <a:fld id="{B6B58C67-DE61-4F09-AB73-831701D07C54}" type="datetime1">
              <a:rPr lang="es-ES" noProof="0" smtClean="0"/>
              <a:t>19/04/2022</a:t>
            </a:fld>
            <a:endParaRPr lang="es-ES" noProof="0"/>
          </a:p>
        </p:txBody>
      </p:sp>
      <p:sp>
        <p:nvSpPr>
          <p:cNvPr id="13" name="Marcador de pie de página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rtlCol="0"/>
          <a:lstStyle/>
          <a:p>
            <a:pPr rtl="0"/>
            <a:r>
              <a:rPr lang="es-ES" noProof="0"/>
              <a:t>ENSEÑAR UN CURSO</a:t>
            </a:r>
          </a:p>
        </p:txBody>
      </p:sp>
      <p:sp>
        <p:nvSpPr>
          <p:cNvPr id="14" name="Marcador de número de diapositiva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rtlCol="0"/>
          <a:lstStyle/>
          <a:p>
            <a:pPr rtl="0"/>
            <a:fld id="{3A98EE3D-8CD1-4C3F-BD1C-C98C9596463C}" type="slidenum">
              <a:rPr lang="es-ES" noProof="0" smtClean="0"/>
              <a:t>‹Nº›</a:t>
            </a:fld>
            <a:endParaRPr lang="es-ES" noProof="0"/>
          </a:p>
        </p:txBody>
      </p:sp>
    </p:spTree>
    <p:extLst>
      <p:ext uri="{BB962C8B-B14F-4D97-AF65-F5344CB8AC3E}">
        <p14:creationId xmlns:p14="http://schemas.microsoft.com/office/powerpoint/2010/main" val="99412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2BE62AB-5781-417B-BD86-FA472F0A4054}" type="datetime1">
              <a:rPr lang="es-ES" noProof="0" smtClean="0"/>
              <a:t>19/04/2022</a:t>
            </a:fld>
            <a:endParaRPr lang="es-ES" noProof="0"/>
          </a:p>
        </p:txBody>
      </p:sp>
      <p:sp>
        <p:nvSpPr>
          <p:cNvPr id="6" name="Marcador de pie de página 5"/>
          <p:cNvSpPr>
            <a:spLocks noGrp="1"/>
          </p:cNvSpPr>
          <p:nvPr>
            <p:ph type="ftr" sz="quarter" idx="11"/>
          </p:nvPr>
        </p:nvSpPr>
        <p:spPr>
          <a:xfrm>
            <a:off x="1097279" y="6446838"/>
            <a:ext cx="6818262" cy="365125"/>
          </a:xfrm>
        </p:spPr>
        <p:txBody>
          <a:bodyPr rtlCol="0"/>
          <a:lstStyle/>
          <a:p>
            <a:pPr algn="l" rtl="0"/>
            <a:r>
              <a:rPr lang="es-ES" noProof="0"/>
              <a:t>ENSEÑAR UN CURSO</a:t>
            </a:r>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Tree>
    <p:extLst>
      <p:ext uri="{BB962C8B-B14F-4D97-AF65-F5344CB8AC3E}">
        <p14:creationId xmlns:p14="http://schemas.microsoft.com/office/powerpoint/2010/main" val="21923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A58DD98F-62C0-476F-A40C-96D96FFD7229}" type="datetime1">
              <a:rPr lang="es-ES" noProof="0" smtClean="0"/>
              <a:t>19/04/2022</a:t>
            </a:fld>
            <a:endParaRPr lang="es-ES" noProof="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r>
              <a:rPr lang="es-ES" noProof="0"/>
              <a:t>ENSEÑAR UN CURSO</a:t>
            </a:r>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es contenidos">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A7E85F53-3C52-48B5-9943-3A220CBF64E1}" type="datetime1">
              <a:rPr lang="es-ES" noProof="0" smtClean="0"/>
              <a:t>19/04/2022</a:t>
            </a:fld>
            <a:endParaRPr lang="es-ES" noProof="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r>
              <a:rPr lang="es-ES" noProof="0"/>
              <a:t>ENSEÑAR UN CURSO</a:t>
            </a:r>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
        <p:nvSpPr>
          <p:cNvPr id="12" name="Marcador de posición de imagen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rtlCol="0" anchor="ctr" anchorCtr="0">
            <a:normAutofit/>
          </a:bodyPr>
          <a:lstStyle>
            <a:lvl1pPr algn="ctr">
              <a:defRPr sz="1600"/>
            </a:lvl1pPr>
          </a:lstStyle>
          <a:p>
            <a:pPr rtl="0"/>
            <a:r>
              <a:rPr lang="es-ES" noProof="0"/>
              <a:t>Haga clic en el icono para agregar una imagen</a:t>
            </a:r>
          </a:p>
        </p:txBody>
      </p:sp>
      <p:sp>
        <p:nvSpPr>
          <p:cNvPr id="13" name="Título 7">
            <a:extLst>
              <a:ext uri="{FF2B5EF4-FFF2-40B4-BE49-F238E27FC236}">
                <a16:creationId xmlns:a16="http://schemas.microsoft.com/office/drawing/2014/main" id="{8BBD3378-DD0B-4070-88AA-07DEEA1B7A80}"/>
              </a:ext>
            </a:extLst>
          </p:cNvPr>
          <p:cNvSpPr>
            <a:spLocks noGrp="1"/>
          </p:cNvSpPr>
          <p:nvPr>
            <p:ph type="title" hasCustomPrompt="1"/>
          </p:nvPr>
        </p:nvSpPr>
        <p:spPr>
          <a:xfrm>
            <a:off x="0" y="0"/>
            <a:ext cx="12192000" cy="1296537"/>
          </a:xfrm>
          <a:solidFill>
            <a:schemeClr val="accent1">
              <a:lumMod val="40000"/>
              <a:lumOff val="60000"/>
              <a:alpha val="50000"/>
            </a:schemeClr>
          </a:solidFill>
        </p:spPr>
        <p:txBody>
          <a:bodyPr lIns="720000" tIns="108000" rtlCol="0" anchor="ctr" anchorCtr="0">
            <a:normAutofit/>
          </a:bodyPr>
          <a:lstStyle>
            <a:lvl1pPr>
              <a:defRPr sz="3600"/>
            </a:lvl1pPr>
          </a:lstStyle>
          <a:p>
            <a:pPr rtl="0"/>
            <a:r>
              <a:rPr lang="es-ES" noProof="0"/>
              <a:t>Haga clic para modificar el estilo del título del patrón</a:t>
            </a:r>
          </a:p>
        </p:txBody>
      </p:sp>
      <p:sp>
        <p:nvSpPr>
          <p:cNvPr id="14" name="Marcador de posición de contenido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5" name="Marcador de posición de contenido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16" name="Conector recto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Imagen con contenido">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A55D437-AFCF-4672-935D-D1715DA16B29}" type="datetime1">
              <a:rPr lang="es-ES" noProof="0" smtClean="0"/>
              <a:t>19/04/2022</a:t>
            </a:fld>
            <a:endParaRPr lang="es-ES" noProof="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r>
              <a:rPr lang="es-ES" noProof="0"/>
              <a:t>ENSEÑAR UN CURSO</a:t>
            </a:r>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
        <p:nvSpPr>
          <p:cNvPr id="12" name="Marcador de posición de imagen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rtlCol="0" anchor="ctr" anchorCtr="0">
            <a:normAutofit/>
          </a:bodyPr>
          <a:lstStyle>
            <a:lvl1pPr algn="ctr">
              <a:defRPr sz="1600"/>
            </a:lvl1pPr>
          </a:lstStyle>
          <a:p>
            <a:pPr rtl="0"/>
            <a:r>
              <a:rPr lang="es-ES" noProof="0"/>
              <a:t>Haga clic en el icono para agregar una imagen</a:t>
            </a:r>
          </a:p>
        </p:txBody>
      </p:sp>
      <p:sp>
        <p:nvSpPr>
          <p:cNvPr id="13" name="Título 7">
            <a:extLst>
              <a:ext uri="{FF2B5EF4-FFF2-40B4-BE49-F238E27FC236}">
                <a16:creationId xmlns:a16="http://schemas.microsoft.com/office/drawing/2014/main" id="{8BBD3378-DD0B-4070-88AA-07DEEA1B7A80}"/>
              </a:ext>
            </a:extLst>
          </p:cNvPr>
          <p:cNvSpPr>
            <a:spLocks noGrp="1"/>
          </p:cNvSpPr>
          <p:nvPr>
            <p:ph type="title" hasCustomPrompt="1"/>
          </p:nvPr>
        </p:nvSpPr>
        <p:spPr>
          <a:xfrm>
            <a:off x="0" y="0"/>
            <a:ext cx="12192000" cy="1296537"/>
          </a:xfrm>
          <a:solidFill>
            <a:schemeClr val="accent1">
              <a:lumMod val="40000"/>
              <a:lumOff val="60000"/>
              <a:alpha val="50000"/>
            </a:schemeClr>
          </a:solidFill>
        </p:spPr>
        <p:txBody>
          <a:bodyPr lIns="684000" tIns="108000" rtlCol="0" anchor="ctr" anchorCtr="0">
            <a:normAutofit/>
          </a:bodyPr>
          <a:lstStyle>
            <a:lvl1pPr>
              <a:defRPr sz="3600"/>
            </a:lvl1pPr>
          </a:lstStyle>
          <a:p>
            <a:pPr rtl="0"/>
            <a:r>
              <a:rPr lang="es-ES" noProof="0"/>
              <a:t>Haga clic para modificar el estilo del título del patrón</a:t>
            </a:r>
          </a:p>
        </p:txBody>
      </p:sp>
      <p:sp>
        <p:nvSpPr>
          <p:cNvPr id="14" name="Marcador de posición de contenido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16" name="Conector recto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s Objetos_1">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rtlCol="0" anchor="ctr" anchorCtr="0"/>
          <a:lstStyle>
            <a:lvl1pPr algn="ctr">
              <a:defRPr/>
            </a:lvl1pPr>
          </a:lstStyle>
          <a:p>
            <a:pPr rtl="0"/>
            <a:r>
              <a:rPr lang="es-ES" noProof="0"/>
              <a:t>Haga clic en el icono para agregar una imagen</a:t>
            </a:r>
          </a:p>
        </p:txBody>
      </p:sp>
      <p:sp>
        <p:nvSpPr>
          <p:cNvPr id="8" name="Título 7"/>
          <p:cNvSpPr>
            <a:spLocks noGrp="1"/>
          </p:cNvSpPr>
          <p:nvPr>
            <p:ph type="title"/>
          </p:nvPr>
        </p:nvSpPr>
        <p:spPr>
          <a:xfrm>
            <a:off x="1097280" y="230332"/>
            <a:ext cx="10058400" cy="1450757"/>
          </a:xfrm>
        </p:spPr>
        <p:txBody>
          <a:bodyPr rtlCol="0"/>
          <a:lstStyle/>
          <a:p>
            <a:pPr rtl="0"/>
            <a:r>
              <a:rPr lang="es-ES" noProof="0"/>
              <a:t>Haga clic para modificar el estilo de título del patrón</a:t>
            </a:r>
          </a:p>
        </p:txBody>
      </p:sp>
      <p:sp>
        <p:nvSpPr>
          <p:cNvPr id="4" name="Marcador de contenido 3"/>
          <p:cNvSpPr>
            <a:spLocks noGrp="1"/>
          </p:cNvSpPr>
          <p:nvPr>
            <p:ph sz="half" idx="2"/>
          </p:nvPr>
        </p:nvSpPr>
        <p:spPr>
          <a:xfrm>
            <a:off x="1097280" y="2464540"/>
            <a:ext cx="10058400"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34731776-AAC2-4EF3-A833-1BE03AECD808}" type="datetime1">
              <a:rPr lang="es-ES" noProof="0" smtClean="0"/>
              <a:t>19/04/2022</a:t>
            </a:fld>
            <a:endParaRPr lang="es-ES" noProof="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es-ES" noProof="0"/>
              <a:t>ENSEÑAR UN CURSO</a:t>
            </a:r>
          </a:p>
        </p:txBody>
      </p:sp>
      <p:sp>
        <p:nvSpPr>
          <p:cNvPr id="10" name="Marcador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cxnSp>
        <p:nvCxnSpPr>
          <p:cNvPr id="5" name="Conector recto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os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4EBDE6A-1ADD-429D-8178-C718977B5FFE}" type="datetime1">
              <a:rPr lang="es-ES" noProof="0" smtClean="0"/>
              <a:t>19/04/2022</a:t>
            </a:fld>
            <a:endParaRPr lang="es-ES" noProof="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es-ES" noProof="0"/>
              <a:t>ENSEÑAR UN CURSO</a:t>
            </a:r>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
        <p:nvSpPr>
          <p:cNvPr id="6" name="Marcador de posición de imagen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rtlCol="0" anchor="ctr" anchorCtr="0"/>
          <a:lstStyle>
            <a:lvl1pPr algn="ctr">
              <a:defRPr/>
            </a:lvl1pPr>
          </a:lstStyle>
          <a:p>
            <a:pPr rtl="0"/>
            <a:r>
              <a:rPr lang="es-ES" noProof="0"/>
              <a:t>Haga clic en el icono para agregar una imagen</a:t>
            </a:r>
          </a:p>
        </p:txBody>
      </p:sp>
      <p:sp>
        <p:nvSpPr>
          <p:cNvPr id="7" name="Título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rtlCol="0"/>
          <a:lstStyle/>
          <a:p>
            <a:pPr rtl="0"/>
            <a:r>
              <a:rPr lang="es-ES" noProof="0"/>
              <a:t>Haga clic para modificar el estilo de título del patrón</a:t>
            </a:r>
          </a:p>
        </p:txBody>
      </p:sp>
      <p:sp>
        <p:nvSpPr>
          <p:cNvPr id="8" name="Marcador de contenido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rtlCol="0">
            <a:normAutofit/>
          </a:bodyPr>
          <a:lstStyle>
            <a:lvl1pPr>
              <a:defRPr sz="1600"/>
            </a:lvl1pPr>
            <a:lvl2pPr>
              <a:defRPr sz="1600"/>
            </a:lvl2pPr>
            <a:lvl3pPr>
              <a:defRPr sz="16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9" name="Conector recto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9763B5F9-4749-4969-9EC8-AF4244F55A66}" type="datetime1">
              <a:rPr lang="es-ES" noProof="0" smtClean="0"/>
              <a:t>19/04/2022</a:t>
            </a:fld>
            <a:endParaRPr lang="es-ES" noProof="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es-ES" noProof="0"/>
              <a:t>ENSEÑAR UN CURSO</a:t>
            </a:r>
          </a:p>
        </p:txBody>
      </p:sp>
      <p:sp>
        <p:nvSpPr>
          <p:cNvPr id="12" name="Marcador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Tree>
    <p:extLst>
      <p:ext uri="{BB962C8B-B14F-4D97-AF65-F5344CB8AC3E}">
        <p14:creationId xmlns:p14="http://schemas.microsoft.com/office/powerpoint/2010/main" val="92184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ES" noProof="0"/>
              <a:t>Haga clic para modificar el estilo del título del patrón</a:t>
            </a:r>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EEE31E7-A240-4B72-8B54-C8431E369145}" type="datetime1">
              <a:rPr lang="es-ES" noProof="0" smtClean="0"/>
              <a:t>19/04/2022</a:t>
            </a:fld>
            <a:endParaRPr lang="es-ES" noProof="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es-ES" noProof="0"/>
              <a:t>ENSEÑAR UN CURSO</a:t>
            </a:r>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Tree>
    <p:extLst>
      <p:ext uri="{BB962C8B-B14F-4D97-AF65-F5344CB8AC3E}">
        <p14:creationId xmlns:p14="http://schemas.microsoft.com/office/powerpoint/2010/main" val="362017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393A7420-0718-4389-8EE4-265542ABAB98}" type="datetime1">
              <a:rPr lang="es-ES" noProof="0" smtClean="0"/>
              <a:t>19/04/2022</a:t>
            </a:fld>
            <a:endParaRPr lang="es-ES" noProof="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es-ES" noProof="0"/>
              <a:t>ENSEÑAR UN CURSO</a:t>
            </a:r>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a:p>
        </p:txBody>
      </p:sp>
    </p:spTree>
    <p:extLst>
      <p:ext uri="{BB962C8B-B14F-4D97-AF65-F5344CB8AC3E}">
        <p14:creationId xmlns:p14="http://schemas.microsoft.com/office/powerpoint/2010/main" val="387294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24AB60E4-09E9-4CD7-962E-9BD68E0E20B7}" type="datetime1">
              <a:rPr lang="es-ES" noProof="0" smtClean="0"/>
              <a:t>19/04/2022</a:t>
            </a:fld>
            <a:endParaRPr lang="es-ES" noProof="0"/>
          </a:p>
        </p:txBody>
      </p:sp>
      <p:sp>
        <p:nvSpPr>
          <p:cNvPr id="5" name="Marcador de pie de página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pPr rtl="0"/>
            <a:r>
              <a:rPr lang="es-ES" noProof="0"/>
              <a:t>ENSEÑAR UN CURSO</a:t>
            </a:r>
          </a:p>
        </p:txBody>
      </p:sp>
      <p:sp>
        <p:nvSpPr>
          <p:cNvPr id="6" name="Marcador de número de diapositiva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pPr rtl="0"/>
            <a:fld id="{3A98EE3D-8CD1-4C3F-BD1C-C98C9596463C}" type="slidenum">
              <a:rPr lang="es-ES" noProof="0" smtClean="0"/>
              <a:pPr rtl="0"/>
              <a:t>‹Nº›</a:t>
            </a:fld>
            <a:endParaRPr lang="es-ES" noProof="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40" r:id="rId3"/>
    <p:sldLayoutId id="2147483741" r:id="rId4"/>
    <p:sldLayoutId id="2147483735" r:id="rId5"/>
    <p:sldLayoutId id="2147483738" r:id="rId6"/>
    <p:sldLayoutId id="2147483730" r:id="rId7"/>
    <p:sldLayoutId id="2147483731" r:id="rId8"/>
    <p:sldLayoutId id="2147483732" r:id="rId9"/>
    <p:sldLayoutId id="2147483736" r:id="rId10"/>
    <p:sldLayoutId id="2147483737" r:id="rId11"/>
    <p:sldLayoutId id="2147483733" r:id="rId12"/>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3.jpg"/><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3.jpg"/><Relationship Id="rId7" Type="http://schemas.openxmlformats.org/officeDocument/2006/relationships/diagramColors" Target="../diagrams/colors5.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3.jpg"/><Relationship Id="rId7" Type="http://schemas.openxmlformats.org/officeDocument/2006/relationships/diagramColors" Target="../diagrams/colors6.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6" descr="Gráficas financieras en una pantalla oscura">
            <a:extLst>
              <a:ext uri="{FF2B5EF4-FFF2-40B4-BE49-F238E27FC236}">
                <a16:creationId xmlns:a16="http://schemas.microsoft.com/office/drawing/2014/main" id="{58077886-0CDF-00C8-CC4D-10E63EE2B3B6}"/>
              </a:ext>
            </a:extLst>
          </p:cNvPr>
          <p:cNvPicPr>
            <a:picLocks noChangeAspect="1"/>
          </p:cNvPicPr>
          <p:nvPr/>
        </p:nvPicPr>
        <p:blipFill rotWithShape="1">
          <a:blip r:embed="rId3"/>
          <a:srcRect t="15000" b="1008"/>
          <a:stretch/>
        </p:blipFill>
        <p:spPr>
          <a:xfrm>
            <a:off x="20" y="10"/>
            <a:ext cx="12193180" cy="6400790"/>
          </a:xfrm>
          <a:prstGeom prst="rect">
            <a:avLst/>
          </a:prstGeom>
          <a:noFill/>
        </p:spPr>
      </p:pic>
      <p:sp>
        <p:nvSpPr>
          <p:cNvPr id="4" name="CuadroTexto 3">
            <a:extLst>
              <a:ext uri="{FF2B5EF4-FFF2-40B4-BE49-F238E27FC236}">
                <a16:creationId xmlns:a16="http://schemas.microsoft.com/office/drawing/2014/main" id="{12CBC5F9-F023-4210-B66B-2105DCEC7867}"/>
              </a:ext>
            </a:extLst>
          </p:cNvPr>
          <p:cNvSpPr txBox="1"/>
          <p:nvPr/>
        </p:nvSpPr>
        <p:spPr>
          <a:xfrm>
            <a:off x="5356422" y="5034909"/>
            <a:ext cx="6835291" cy="817251"/>
          </a:xfrm>
          <a:prstGeom prst="rect">
            <a:avLst/>
          </a:prstGeom>
          <a:solidFill>
            <a:srgbClr val="262626"/>
          </a:solidFill>
        </p:spPr>
        <p:txBody>
          <a:bodyPr rtlCol="0" anchor="ctr">
            <a:normAutofit/>
          </a:bodyPr>
          <a:lstStyle/>
          <a:p>
            <a:pPr>
              <a:spcAft>
                <a:spcPts val="600"/>
              </a:spcAft>
            </a:pPr>
            <a:r>
              <a:rPr lang="es-MX" sz="2400" dirty="0">
                <a:solidFill>
                  <a:schemeClr val="accent1">
                    <a:lumMod val="40000"/>
                    <a:lumOff val="60000"/>
                  </a:schemeClr>
                </a:solidFill>
              </a:rPr>
              <a:t>     César Gamboa Sanabria</a:t>
            </a:r>
          </a:p>
        </p:txBody>
      </p:sp>
      <p:sp>
        <p:nvSpPr>
          <p:cNvPr id="2" name="Título 1">
            <a:extLst>
              <a:ext uri="{FF2B5EF4-FFF2-40B4-BE49-F238E27FC236}">
                <a16:creationId xmlns:a16="http://schemas.microsoft.com/office/drawing/2014/main" id="{AB512D56-3115-4658-A559-1918ADBF37B8}"/>
              </a:ext>
            </a:extLst>
          </p:cNvPr>
          <p:cNvSpPr>
            <a:spLocks noGrp="1"/>
          </p:cNvSpPr>
          <p:nvPr>
            <p:ph type="title"/>
          </p:nvPr>
        </p:nvSpPr>
        <p:spPr>
          <a:xfrm>
            <a:off x="5356143" y="3975295"/>
            <a:ext cx="6835858" cy="1089350"/>
          </a:xfrm>
        </p:spPr>
        <p:txBody>
          <a:bodyPr wrap="square" rtlCol="0" anchor="t">
            <a:noAutofit/>
          </a:bodyPr>
          <a:lstStyle/>
          <a:p>
            <a:pPr rtl="0"/>
            <a:r>
              <a:rPr lang="es-MX" sz="2800" dirty="0"/>
              <a:t>LA SOBREPARAMETRIZACIÓN EN EL ARIMA: UNA APLICACIÓN A DATOS COSTARRICENCES</a:t>
            </a:r>
            <a:endParaRPr lang="es-ES" sz="2800" dirty="0"/>
          </a:p>
        </p:txBody>
      </p:sp>
      <p:sp>
        <p:nvSpPr>
          <p:cNvPr id="3" name="Subtítulo 2">
            <a:extLst>
              <a:ext uri="{FF2B5EF4-FFF2-40B4-BE49-F238E27FC236}">
                <a16:creationId xmlns:a16="http://schemas.microsoft.com/office/drawing/2014/main" id="{9548BE92-E817-4C9A-B197-64FAE3ED7D63}"/>
              </a:ext>
            </a:extLst>
          </p:cNvPr>
          <p:cNvSpPr>
            <a:spLocks noGrp="1"/>
          </p:cNvSpPr>
          <p:nvPr>
            <p:ph type="body" sz="half" idx="2"/>
          </p:nvPr>
        </p:nvSpPr>
        <p:spPr>
          <a:xfrm>
            <a:off x="678635" y="0"/>
            <a:ext cx="3998873" cy="5852160"/>
          </a:xfrm>
        </p:spPr>
        <p:txBody>
          <a:bodyPr rtlCol="0" anchor="ctr">
            <a:normAutofit/>
          </a:bodyPr>
          <a:lstStyle/>
          <a:p>
            <a:pPr algn="ctr" rtl="0"/>
            <a:r>
              <a:rPr lang="es-MX" sz="2800" dirty="0"/>
              <a:t>Examen de candidatura para optar por el grado y título de Maestría Académica en Estadística</a:t>
            </a:r>
            <a:endParaRPr lang="es-ES" sz="2800" dirty="0"/>
          </a:p>
        </p:txBody>
      </p:sp>
      <p:sp>
        <p:nvSpPr>
          <p:cNvPr id="29" name="Footer Placeholder 5">
            <a:extLst>
              <a:ext uri="{FF2B5EF4-FFF2-40B4-BE49-F238E27FC236}">
                <a16:creationId xmlns:a16="http://schemas.microsoft.com/office/drawing/2014/main" id="{4445DDDC-93BB-9169-2E89-485DEE0B1EBA}"/>
              </a:ext>
            </a:extLst>
          </p:cNvPr>
          <p:cNvSpPr>
            <a:spLocks noGrp="1"/>
          </p:cNvSpPr>
          <p:nvPr>
            <p:ph type="ftr" sz="quarter" idx="11"/>
          </p:nvPr>
        </p:nvSpPr>
        <p:spPr>
          <a:xfrm>
            <a:off x="643051" y="6446838"/>
            <a:ext cx="6818262" cy="365125"/>
          </a:xfrm>
        </p:spPr>
        <p:txBody>
          <a:bodyPr/>
          <a:lstStyle/>
          <a:p>
            <a:pPr rtl="0">
              <a:spcAft>
                <a:spcPts val="600"/>
              </a:spcAft>
            </a:pPr>
            <a:r>
              <a:rPr lang="es-ES" noProof="0" dirty="0"/>
              <a:t> </a:t>
            </a:r>
          </a:p>
        </p:txBody>
      </p:sp>
      <p:sp>
        <p:nvSpPr>
          <p:cNvPr id="30" name="Slide Number Placeholder 6">
            <a:extLst>
              <a:ext uri="{FF2B5EF4-FFF2-40B4-BE49-F238E27FC236}">
                <a16:creationId xmlns:a16="http://schemas.microsoft.com/office/drawing/2014/main" id="{7858CF8F-8F57-CB8F-4698-A0413B6A3296}"/>
              </a:ext>
            </a:extLst>
          </p:cNvPr>
          <p:cNvSpPr>
            <a:spLocks noGrp="1"/>
          </p:cNvSpPr>
          <p:nvPr>
            <p:ph type="sldNum" sz="quarter" idx="12"/>
          </p:nvPr>
        </p:nvSpPr>
        <p:spPr>
          <a:xfrm>
            <a:off x="10930596" y="6446838"/>
            <a:ext cx="617912" cy="365125"/>
          </a:xfrm>
        </p:spPr>
        <p:txBody>
          <a:bodyPr/>
          <a:lstStyle/>
          <a:p>
            <a:pPr rtl="0">
              <a:spcAft>
                <a:spcPts val="600"/>
              </a:spcAft>
            </a:pPr>
            <a:fld id="{3A98EE3D-8CD1-4C3F-BD1C-C98C9596463C}" type="slidenum">
              <a:rPr lang="es-ES" noProof="0" smtClean="0"/>
              <a:pPr rtl="0">
                <a:spcAft>
                  <a:spcPts val="600"/>
                </a:spcAft>
              </a:pPr>
              <a:t>1</a:t>
            </a:fld>
            <a:endParaRPr lang="es-ES" noProof="0"/>
          </a:p>
        </p:txBody>
      </p:sp>
    </p:spTree>
    <p:extLst>
      <p:ext uri="{BB962C8B-B14F-4D97-AF65-F5344CB8AC3E}">
        <p14:creationId xmlns:p14="http://schemas.microsoft.com/office/powerpoint/2010/main" val="334068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10</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solidFill>
            <a:srgbClr val="262626"/>
          </a:solidFill>
        </p:spPr>
        <p:txBody>
          <a:bodyPr rtlCol="0"/>
          <a:lstStyle/>
          <a:p>
            <a:pPr rtl="0"/>
            <a:r>
              <a:rPr lang="es-ES" dirty="0">
                <a:solidFill>
                  <a:schemeClr val="bg1"/>
                </a:solidFill>
              </a:rPr>
              <a:t>Modelos ARIMA</a:t>
            </a:r>
          </a:p>
        </p:txBody>
      </p:sp>
      <p:sp>
        <p:nvSpPr>
          <p:cNvPr id="6" name="Marcador de contenido 5">
            <a:extLst>
              <a:ext uri="{FF2B5EF4-FFF2-40B4-BE49-F238E27FC236}">
                <a16:creationId xmlns:a16="http://schemas.microsoft.com/office/drawing/2014/main" id="{F3317B3A-F74B-4C4D-837E-EF535894307C}"/>
              </a:ext>
            </a:extLst>
          </p:cNvPr>
          <p:cNvSpPr>
            <a:spLocks noGrp="1"/>
          </p:cNvSpPr>
          <p:nvPr>
            <p:ph sz="half" idx="1"/>
          </p:nvPr>
        </p:nvSpPr>
        <p:spPr>
          <a:xfrm>
            <a:off x="514715" y="1812758"/>
            <a:ext cx="10905457" cy="4382301"/>
          </a:xfrm>
        </p:spPr>
        <p:txBody>
          <a:bodyPr numCol="2" spcCol="540000" rtlCol="0">
            <a:normAutofit/>
          </a:bodyPr>
          <a:lstStyle/>
          <a:p>
            <a:pPr marL="171450" indent="-171450" rtl="0">
              <a:lnSpc>
                <a:spcPct val="90000"/>
              </a:lnSpc>
              <a:spcBef>
                <a:spcPts val="1800"/>
              </a:spcBef>
              <a:spcAft>
                <a:spcPts val="0"/>
              </a:spcAft>
              <a:buFont typeface="Wingdings" panose="05000000000000000000" pitchFamily="2" charset="2"/>
              <a:buChar char="§"/>
            </a:pPr>
            <a:r>
              <a:rPr lang="es-ES" sz="2800" dirty="0"/>
              <a:t>Modelos Autorregresivos (AR) (Box et al., 1994).</a:t>
            </a:r>
          </a:p>
          <a:p>
            <a:pPr marL="171450" indent="-171450" rtl="0">
              <a:lnSpc>
                <a:spcPct val="90000"/>
              </a:lnSpc>
              <a:spcBef>
                <a:spcPts val="1800"/>
              </a:spcBef>
              <a:spcAft>
                <a:spcPts val="0"/>
              </a:spcAft>
              <a:buFont typeface="Wingdings" panose="05000000000000000000" pitchFamily="2" charset="2"/>
              <a:buChar char="§"/>
            </a:pPr>
            <a:r>
              <a:rPr lang="es-ES" sz="2800" dirty="0"/>
              <a:t>Modelos de medias móviles (MA).</a:t>
            </a:r>
          </a:p>
          <a:p>
            <a:pPr marL="171450" indent="-171450" rtl="0">
              <a:lnSpc>
                <a:spcPct val="90000"/>
              </a:lnSpc>
              <a:spcBef>
                <a:spcPts val="1800"/>
              </a:spcBef>
              <a:spcAft>
                <a:spcPts val="0"/>
              </a:spcAft>
              <a:buFont typeface="Wingdings" panose="05000000000000000000" pitchFamily="2" charset="2"/>
              <a:buChar char="§"/>
            </a:pPr>
            <a:r>
              <a:rPr lang="es-ES" sz="2800" dirty="0"/>
              <a:t>Modelos Autorregresivos de Medias Móviles (ARMA).</a:t>
            </a:r>
          </a:p>
          <a:p>
            <a:pPr marL="171450" indent="-171450" rtl="0">
              <a:lnSpc>
                <a:spcPct val="90000"/>
              </a:lnSpc>
              <a:spcBef>
                <a:spcPts val="1800"/>
              </a:spcBef>
              <a:spcAft>
                <a:spcPts val="0"/>
              </a:spcAft>
              <a:buFont typeface="Wingdings" panose="05000000000000000000" pitchFamily="2" charset="2"/>
              <a:buChar char="§"/>
            </a:pPr>
            <a:r>
              <a:rPr lang="es-ES" sz="2800" dirty="0"/>
              <a:t>Modelos Autorregresivos Integrados de Medias Móviles (ARIMA).</a:t>
            </a:r>
          </a:p>
          <a:p>
            <a:pPr marL="171450" indent="-171450">
              <a:lnSpc>
                <a:spcPct val="90000"/>
              </a:lnSpc>
              <a:spcBef>
                <a:spcPts val="1800"/>
              </a:spcBef>
              <a:spcAft>
                <a:spcPts val="0"/>
              </a:spcAft>
              <a:buFont typeface="Wingdings" panose="05000000000000000000" pitchFamily="2" charset="2"/>
              <a:buChar char="§"/>
            </a:pPr>
            <a:r>
              <a:rPr lang="es-ES" sz="2800" dirty="0"/>
              <a:t>Funciones</a:t>
            </a:r>
          </a:p>
          <a:p>
            <a:pPr marL="464058" lvl="1" indent="-171450">
              <a:lnSpc>
                <a:spcPct val="90000"/>
              </a:lnSpc>
              <a:spcBef>
                <a:spcPts val="1800"/>
              </a:spcBef>
              <a:spcAft>
                <a:spcPts val="0"/>
              </a:spcAft>
              <a:buFont typeface="Wingdings" panose="05000000000000000000" pitchFamily="2" charset="2"/>
              <a:buChar char="§"/>
            </a:pPr>
            <a:r>
              <a:rPr lang="es-ES" sz="2600" dirty="0"/>
              <a:t>Autocorrelación.</a:t>
            </a:r>
          </a:p>
          <a:p>
            <a:pPr marL="464058" lvl="1" indent="-171450">
              <a:lnSpc>
                <a:spcPct val="90000"/>
              </a:lnSpc>
              <a:spcBef>
                <a:spcPts val="1800"/>
              </a:spcBef>
              <a:spcAft>
                <a:spcPts val="0"/>
              </a:spcAft>
              <a:buFont typeface="Wingdings" panose="05000000000000000000" pitchFamily="2" charset="2"/>
              <a:buChar char="§"/>
            </a:pPr>
            <a:r>
              <a:rPr lang="es-ES" sz="2600" dirty="0"/>
              <a:t>Autocorrelación parcial.</a:t>
            </a:r>
          </a:p>
          <a:p>
            <a:pPr marL="171450" indent="-171450">
              <a:lnSpc>
                <a:spcPct val="90000"/>
              </a:lnSpc>
              <a:spcBef>
                <a:spcPts val="1800"/>
              </a:spcBef>
              <a:spcAft>
                <a:spcPts val="0"/>
              </a:spcAft>
              <a:buFont typeface="Wingdings" panose="05000000000000000000" pitchFamily="2" charset="2"/>
              <a:buChar char="§"/>
            </a:pPr>
            <a:r>
              <a:rPr lang="es-ES" sz="2800" dirty="0"/>
              <a:t>Autocorrelogramas.</a:t>
            </a:r>
          </a:p>
          <a:p>
            <a:pPr marL="171450" indent="-171450">
              <a:lnSpc>
                <a:spcPct val="90000"/>
              </a:lnSpc>
              <a:spcBef>
                <a:spcPts val="1800"/>
              </a:spcBef>
              <a:spcAft>
                <a:spcPts val="0"/>
              </a:spcAft>
              <a:buFont typeface="Wingdings" panose="05000000000000000000" pitchFamily="2" charset="2"/>
              <a:buChar char="§"/>
            </a:pPr>
            <a:r>
              <a:rPr lang="es-ES" sz="2800" dirty="0"/>
              <a:t>La sobreparametrización y el análisis combinatorio.</a:t>
            </a:r>
          </a:p>
        </p:txBody>
      </p:sp>
    </p:spTree>
    <p:extLst>
      <p:ext uri="{BB962C8B-B14F-4D97-AF65-F5344CB8AC3E}">
        <p14:creationId xmlns:p14="http://schemas.microsoft.com/office/powerpoint/2010/main" val="66808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Marcador de posición de imagen 6" descr="Hombre con un portátil">
            <a:extLst>
              <a:ext uri="{FF2B5EF4-FFF2-40B4-BE49-F238E27FC236}">
                <a16:creationId xmlns:a16="http://schemas.microsoft.com/office/drawing/2014/main" id="{4E80E6EE-AA75-4A4E-BB8E-4A4D152D04AA}"/>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Marcador de pie de página 2">
            <a:extLst>
              <a:ext uri="{FF2B5EF4-FFF2-40B4-BE49-F238E27FC236}">
                <a16:creationId xmlns:a16="http://schemas.microsoft.com/office/drawing/2014/main" id="{A09C2CC8-7675-4EA7-B0DF-8BB3BBD066C4}"/>
              </a:ext>
            </a:extLst>
          </p:cNvPr>
          <p:cNvSpPr>
            <a:spLocks noGrp="1"/>
          </p:cNvSpPr>
          <p:nvPr>
            <p:ph type="ftr" sz="quarter" idx="11"/>
          </p:nvPr>
        </p:nvSpPr>
        <p:spPr/>
        <p:txBody>
          <a:bodyPr rtlCol="0"/>
          <a:lstStyle/>
          <a:p>
            <a:pPr rtl="0"/>
            <a:r>
              <a:rPr lang="es-ES" dirty="0"/>
              <a:t>César gamboa Sanabria</a:t>
            </a:r>
          </a:p>
        </p:txBody>
      </p:sp>
      <p:sp>
        <p:nvSpPr>
          <p:cNvPr id="9" name="Marcador de número de diapositiva 8">
            <a:extLst>
              <a:ext uri="{FF2B5EF4-FFF2-40B4-BE49-F238E27FC236}">
                <a16:creationId xmlns:a16="http://schemas.microsoft.com/office/drawing/2014/main" id="{6468A8EB-D811-4893-84F0-8DC998D69080}"/>
              </a:ext>
            </a:extLst>
          </p:cNvPr>
          <p:cNvSpPr>
            <a:spLocks noGrp="1"/>
          </p:cNvSpPr>
          <p:nvPr>
            <p:ph type="sldNum" sz="quarter" idx="12"/>
          </p:nvPr>
        </p:nvSpPr>
        <p:spPr/>
        <p:txBody>
          <a:bodyPr rtlCol="0"/>
          <a:lstStyle/>
          <a:p>
            <a:pPr rtl="0"/>
            <a:fld id="{3A98EE3D-8CD1-4C3F-BD1C-C98C9596463C}" type="slidenum">
              <a:rPr lang="es-ES" smtClean="0"/>
              <a:pPr rtl="0"/>
              <a:t>11</a:t>
            </a:fld>
            <a:endParaRPr lang="es-ES" dirty="0"/>
          </a:p>
        </p:txBody>
      </p:sp>
      <p:sp>
        <p:nvSpPr>
          <p:cNvPr id="2" name="Título 1">
            <a:extLst>
              <a:ext uri="{FF2B5EF4-FFF2-40B4-BE49-F238E27FC236}">
                <a16:creationId xmlns:a16="http://schemas.microsoft.com/office/drawing/2014/main" id="{3DC6CC32-12E2-40AB-91E7-E065E3B54AA8}"/>
              </a:ext>
            </a:extLst>
          </p:cNvPr>
          <p:cNvSpPr>
            <a:spLocks noGrp="1"/>
          </p:cNvSpPr>
          <p:nvPr>
            <p:ph type="title"/>
          </p:nvPr>
        </p:nvSpPr>
        <p:spPr>
          <a:solidFill>
            <a:srgbClr val="262626"/>
          </a:solidFill>
        </p:spPr>
        <p:txBody>
          <a:bodyPr rtlCol="0"/>
          <a:lstStyle/>
          <a:p>
            <a:pPr rtl="0"/>
            <a:r>
              <a:rPr lang="es-ES" dirty="0">
                <a:solidFill>
                  <a:schemeClr val="bg1"/>
                </a:solidFill>
              </a:rPr>
              <a:t>Progreso</a:t>
            </a:r>
          </a:p>
        </p:txBody>
      </p:sp>
      <p:graphicFrame>
        <p:nvGraphicFramePr>
          <p:cNvPr id="5" name="Marcador de contenido 2" descr="Objeto de SmartArt">
            <a:extLst>
              <a:ext uri="{FF2B5EF4-FFF2-40B4-BE49-F238E27FC236}">
                <a16:creationId xmlns:a16="http://schemas.microsoft.com/office/drawing/2014/main" id="{59405A29-4A0F-429B-A6BA-2D3E9946C76A}"/>
              </a:ext>
            </a:extLst>
          </p:cNvPr>
          <p:cNvGraphicFramePr>
            <a:graphicFrameLocks noGrp="1"/>
          </p:cNvGraphicFramePr>
          <p:nvPr>
            <p:ph sz="half" idx="1"/>
            <p:extLst>
              <p:ext uri="{D42A27DB-BD31-4B8C-83A1-F6EECF244321}">
                <p14:modId xmlns:p14="http://schemas.microsoft.com/office/powerpoint/2010/main" val="253673426"/>
              </p:ext>
            </p:extLst>
          </p:nvPr>
        </p:nvGraphicFramePr>
        <p:xfrm>
          <a:off x="675022" y="1812925"/>
          <a:ext cx="10906125" cy="40878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65413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12</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solidFill>
            <a:srgbClr val="262626"/>
          </a:solidFill>
        </p:spPr>
        <p:txBody>
          <a:bodyPr rtlCol="0"/>
          <a:lstStyle/>
          <a:p>
            <a:pPr rtl="0"/>
            <a:r>
              <a:rPr lang="es-ES" dirty="0">
                <a:solidFill>
                  <a:schemeClr val="bg1"/>
                </a:solidFill>
              </a:rPr>
              <a:t>Materiales</a:t>
            </a:r>
          </a:p>
        </p:txBody>
      </p:sp>
      <p:sp>
        <p:nvSpPr>
          <p:cNvPr id="6" name="Marcador de contenido 5">
            <a:extLst>
              <a:ext uri="{FF2B5EF4-FFF2-40B4-BE49-F238E27FC236}">
                <a16:creationId xmlns:a16="http://schemas.microsoft.com/office/drawing/2014/main" id="{F3317B3A-F74B-4C4D-837E-EF535894307C}"/>
              </a:ext>
            </a:extLst>
          </p:cNvPr>
          <p:cNvSpPr>
            <a:spLocks noGrp="1"/>
          </p:cNvSpPr>
          <p:nvPr>
            <p:ph sz="half" idx="1"/>
          </p:nvPr>
        </p:nvSpPr>
        <p:spPr>
          <a:xfrm>
            <a:off x="514715" y="1812758"/>
            <a:ext cx="10905457" cy="4382301"/>
          </a:xfrm>
        </p:spPr>
        <p:txBody>
          <a:bodyPr numCol="2" spcCol="540000" rtlCol="0">
            <a:normAutofit fontScale="92500" lnSpcReduction="20000"/>
          </a:bodyPr>
          <a:lstStyle/>
          <a:p>
            <a:pPr marL="171450" indent="-171450" rtl="0">
              <a:lnSpc>
                <a:spcPct val="90000"/>
              </a:lnSpc>
              <a:spcBef>
                <a:spcPts val="1800"/>
              </a:spcBef>
              <a:spcAft>
                <a:spcPts val="0"/>
              </a:spcAft>
              <a:buFont typeface="Wingdings" panose="05000000000000000000" pitchFamily="2" charset="2"/>
              <a:buChar char="§"/>
            </a:pPr>
            <a:r>
              <a:rPr lang="es-ES" sz="2800" dirty="0"/>
              <a:t>Series reales.</a:t>
            </a:r>
          </a:p>
          <a:p>
            <a:pPr marL="464058" lvl="1" indent="-171450">
              <a:lnSpc>
                <a:spcPct val="90000"/>
              </a:lnSpc>
              <a:spcBef>
                <a:spcPts val="1800"/>
              </a:spcBef>
              <a:spcAft>
                <a:spcPts val="0"/>
              </a:spcAft>
              <a:buFont typeface="Wingdings" panose="05000000000000000000" pitchFamily="2" charset="2"/>
              <a:buChar char="§"/>
            </a:pPr>
            <a:r>
              <a:rPr lang="es-ES" sz="2600" dirty="0"/>
              <a:t>Tasa de mortalidad infantil interanual.</a:t>
            </a:r>
          </a:p>
          <a:p>
            <a:pPr marL="464058" lvl="1" indent="-171450">
              <a:lnSpc>
                <a:spcPct val="90000"/>
              </a:lnSpc>
              <a:spcBef>
                <a:spcPts val="1800"/>
              </a:spcBef>
              <a:spcAft>
                <a:spcPts val="0"/>
              </a:spcAft>
              <a:buFont typeface="Wingdings" panose="05000000000000000000" pitchFamily="2" charset="2"/>
              <a:buChar char="§"/>
            </a:pPr>
            <a:r>
              <a:rPr lang="es-ES" sz="2600" dirty="0"/>
              <a:t>Mortalidad por causa externa.</a:t>
            </a:r>
          </a:p>
          <a:p>
            <a:pPr marL="464058" lvl="1" indent="-171450">
              <a:lnSpc>
                <a:spcPct val="90000"/>
              </a:lnSpc>
              <a:spcBef>
                <a:spcPts val="1800"/>
              </a:spcBef>
              <a:spcAft>
                <a:spcPts val="0"/>
              </a:spcAft>
              <a:buFont typeface="Wingdings" panose="05000000000000000000" pitchFamily="2" charset="2"/>
              <a:buChar char="§"/>
            </a:pPr>
            <a:r>
              <a:rPr lang="es-ES" sz="2600" dirty="0"/>
              <a:t>Incentivos salariales del sector público.</a:t>
            </a:r>
          </a:p>
          <a:p>
            <a:pPr marL="464058" lvl="1" indent="-171450">
              <a:lnSpc>
                <a:spcPct val="90000"/>
              </a:lnSpc>
              <a:spcBef>
                <a:spcPts val="1800"/>
              </a:spcBef>
              <a:spcAft>
                <a:spcPts val="0"/>
              </a:spcAft>
              <a:buFont typeface="Wingdings" panose="05000000000000000000" pitchFamily="2" charset="2"/>
              <a:buChar char="§"/>
            </a:pPr>
            <a:r>
              <a:rPr lang="es-ES" sz="2600" dirty="0"/>
              <a:t>Intereses y comisiones del sector público.</a:t>
            </a:r>
          </a:p>
          <a:p>
            <a:pPr marL="171450" indent="-171450">
              <a:lnSpc>
                <a:spcPct val="90000"/>
              </a:lnSpc>
              <a:spcBef>
                <a:spcPts val="1800"/>
              </a:spcBef>
              <a:spcAft>
                <a:spcPts val="0"/>
              </a:spcAft>
              <a:buFont typeface="Wingdings" panose="05000000000000000000" pitchFamily="2" charset="2"/>
              <a:buChar char="§"/>
            </a:pPr>
            <a:r>
              <a:rPr lang="es-ES" sz="2800" dirty="0"/>
              <a:t>Herramientas analíticas y de procesamiento.</a:t>
            </a:r>
          </a:p>
          <a:p>
            <a:pPr marL="0" indent="0">
              <a:lnSpc>
                <a:spcPct val="90000"/>
              </a:lnSpc>
              <a:spcBef>
                <a:spcPts val="1800"/>
              </a:spcBef>
              <a:spcAft>
                <a:spcPts val="0"/>
              </a:spcAft>
              <a:buNone/>
            </a:pPr>
            <a:endParaRPr lang="es-ES" sz="2800" dirty="0"/>
          </a:p>
          <a:p>
            <a:pPr marL="171450" indent="-171450">
              <a:lnSpc>
                <a:spcPct val="90000"/>
              </a:lnSpc>
              <a:spcBef>
                <a:spcPts val="1800"/>
              </a:spcBef>
              <a:spcAft>
                <a:spcPts val="0"/>
              </a:spcAft>
              <a:buFont typeface="Wingdings" panose="05000000000000000000" pitchFamily="2" charset="2"/>
              <a:buChar char="§"/>
            </a:pPr>
            <a:r>
              <a:rPr lang="es-ES" sz="2800" dirty="0"/>
              <a:t>Series simuladas.</a:t>
            </a:r>
          </a:p>
          <a:p>
            <a:pPr marL="464058" lvl="1" indent="-171450">
              <a:lnSpc>
                <a:spcPct val="90000"/>
              </a:lnSpc>
              <a:spcBef>
                <a:spcPts val="1800"/>
              </a:spcBef>
              <a:spcAft>
                <a:spcPts val="0"/>
              </a:spcAft>
              <a:buFont typeface="Wingdings" panose="05000000000000000000" pitchFamily="2" charset="2"/>
              <a:buChar char="§"/>
            </a:pPr>
            <a:r>
              <a:rPr lang="es-ES" sz="2600" dirty="0"/>
              <a:t>Valores aleatorios.</a:t>
            </a:r>
          </a:p>
          <a:p>
            <a:pPr marL="464058" lvl="1" indent="-171450">
              <a:lnSpc>
                <a:spcPct val="90000"/>
              </a:lnSpc>
              <a:spcBef>
                <a:spcPts val="1800"/>
              </a:spcBef>
              <a:spcAft>
                <a:spcPts val="0"/>
              </a:spcAft>
              <a:buFont typeface="Wingdings" panose="05000000000000000000" pitchFamily="2" charset="2"/>
              <a:buChar char="§"/>
            </a:pPr>
            <a:r>
              <a:rPr lang="es-ES" sz="2600" dirty="0"/>
              <a:t>Selección del proceso. </a:t>
            </a:r>
          </a:p>
          <a:p>
            <a:pPr marL="464058" lvl="1" indent="-171450">
              <a:lnSpc>
                <a:spcPct val="90000"/>
              </a:lnSpc>
              <a:spcBef>
                <a:spcPts val="1800"/>
              </a:spcBef>
              <a:spcAft>
                <a:spcPts val="0"/>
              </a:spcAft>
              <a:buFont typeface="Wingdings" panose="05000000000000000000" pitchFamily="2" charset="2"/>
              <a:buChar char="§"/>
            </a:pPr>
            <a:r>
              <a:rPr lang="es-ES" sz="2600" dirty="0"/>
              <a:t>Selección de los coeficientes.</a:t>
            </a:r>
          </a:p>
          <a:p>
            <a:pPr marL="464058" lvl="1" indent="-171450">
              <a:lnSpc>
                <a:spcPct val="90000"/>
              </a:lnSpc>
              <a:spcBef>
                <a:spcPts val="1800"/>
              </a:spcBef>
              <a:spcAft>
                <a:spcPts val="0"/>
              </a:spcAft>
              <a:buFont typeface="Wingdings" panose="05000000000000000000" pitchFamily="2" charset="2"/>
              <a:buChar char="§"/>
            </a:pPr>
            <a:r>
              <a:rPr lang="es-ES" sz="2600" dirty="0"/>
              <a:t>Ajuste del modelo.</a:t>
            </a:r>
          </a:p>
          <a:p>
            <a:pPr marL="464058" lvl="1" indent="-171450">
              <a:lnSpc>
                <a:spcPct val="90000"/>
              </a:lnSpc>
              <a:spcBef>
                <a:spcPts val="1800"/>
              </a:spcBef>
              <a:spcAft>
                <a:spcPts val="0"/>
              </a:spcAft>
              <a:buFont typeface="Wingdings" panose="05000000000000000000" pitchFamily="2" charset="2"/>
              <a:buChar char="§"/>
            </a:pPr>
            <a:r>
              <a:rPr lang="es-ES" sz="2600" dirty="0"/>
              <a:t>Simulación de la serie.	</a:t>
            </a:r>
          </a:p>
          <a:p>
            <a:pPr marL="171450" indent="-171450">
              <a:lnSpc>
                <a:spcPct val="90000"/>
              </a:lnSpc>
              <a:spcBef>
                <a:spcPts val="1800"/>
              </a:spcBef>
              <a:spcAft>
                <a:spcPts val="0"/>
              </a:spcAft>
              <a:buFont typeface="Wingdings" panose="05000000000000000000" pitchFamily="2" charset="2"/>
              <a:buChar char="§"/>
            </a:pPr>
            <a:endParaRPr lang="es-ES" sz="2800" dirty="0"/>
          </a:p>
          <a:p>
            <a:pPr marL="0" indent="0">
              <a:lnSpc>
                <a:spcPct val="90000"/>
              </a:lnSpc>
              <a:spcBef>
                <a:spcPts val="1800"/>
              </a:spcBef>
              <a:spcAft>
                <a:spcPts val="0"/>
              </a:spcAft>
              <a:buNone/>
            </a:pPr>
            <a:endParaRPr lang="es-ES" sz="2800" dirty="0"/>
          </a:p>
        </p:txBody>
      </p:sp>
    </p:spTree>
    <p:extLst>
      <p:ext uri="{BB962C8B-B14F-4D97-AF65-F5344CB8AC3E}">
        <p14:creationId xmlns:p14="http://schemas.microsoft.com/office/powerpoint/2010/main" val="251356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13</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solidFill>
            <a:srgbClr val="262626"/>
          </a:solidFill>
        </p:spPr>
        <p:txBody>
          <a:bodyPr rtlCol="0"/>
          <a:lstStyle/>
          <a:p>
            <a:pPr rtl="0"/>
            <a:r>
              <a:rPr lang="es-ES" dirty="0">
                <a:solidFill>
                  <a:schemeClr val="bg1"/>
                </a:solidFill>
              </a:rPr>
              <a:t>Métodos</a:t>
            </a:r>
          </a:p>
        </p:txBody>
      </p:sp>
      <p:sp>
        <p:nvSpPr>
          <p:cNvPr id="6" name="Marcador de contenido 5">
            <a:extLst>
              <a:ext uri="{FF2B5EF4-FFF2-40B4-BE49-F238E27FC236}">
                <a16:creationId xmlns:a16="http://schemas.microsoft.com/office/drawing/2014/main" id="{F3317B3A-F74B-4C4D-837E-EF535894307C}"/>
              </a:ext>
            </a:extLst>
          </p:cNvPr>
          <p:cNvSpPr>
            <a:spLocks noGrp="1"/>
          </p:cNvSpPr>
          <p:nvPr>
            <p:ph sz="half" idx="1"/>
          </p:nvPr>
        </p:nvSpPr>
        <p:spPr>
          <a:xfrm>
            <a:off x="514715" y="1812758"/>
            <a:ext cx="10905457" cy="4382301"/>
          </a:xfrm>
        </p:spPr>
        <p:txBody>
          <a:bodyPr numCol="2" spcCol="540000" rtlCol="0">
            <a:normAutofit lnSpcReduction="10000"/>
          </a:bodyPr>
          <a:lstStyle/>
          <a:p>
            <a:pPr marL="171450" indent="-171450" rtl="0">
              <a:lnSpc>
                <a:spcPct val="90000"/>
              </a:lnSpc>
              <a:spcBef>
                <a:spcPts val="1800"/>
              </a:spcBef>
              <a:spcAft>
                <a:spcPts val="0"/>
              </a:spcAft>
              <a:buFont typeface="Wingdings" panose="05000000000000000000" pitchFamily="2" charset="2"/>
              <a:buChar char="§"/>
            </a:pPr>
            <a:r>
              <a:rPr lang="es-ES" sz="2800" dirty="0"/>
              <a:t>Análisis exploratorio.</a:t>
            </a:r>
          </a:p>
          <a:p>
            <a:pPr marL="171450" indent="-171450" rtl="0">
              <a:lnSpc>
                <a:spcPct val="90000"/>
              </a:lnSpc>
              <a:spcBef>
                <a:spcPts val="1800"/>
              </a:spcBef>
              <a:spcAft>
                <a:spcPts val="0"/>
              </a:spcAft>
              <a:buFont typeface="Wingdings" panose="05000000000000000000" pitchFamily="2" charset="2"/>
              <a:buChar char="§"/>
            </a:pPr>
            <a:r>
              <a:rPr lang="es-ES" sz="2800" dirty="0"/>
              <a:t>Partición de los datos.</a:t>
            </a:r>
          </a:p>
          <a:p>
            <a:pPr marL="171450" indent="-171450" rtl="0">
              <a:lnSpc>
                <a:spcPct val="90000"/>
              </a:lnSpc>
              <a:spcBef>
                <a:spcPts val="1800"/>
              </a:spcBef>
              <a:spcAft>
                <a:spcPts val="0"/>
              </a:spcAft>
              <a:buFont typeface="Wingdings" panose="05000000000000000000" pitchFamily="2" charset="2"/>
              <a:buChar char="§"/>
            </a:pPr>
            <a:r>
              <a:rPr lang="es-ES" sz="2800" dirty="0"/>
              <a:t>Estimación de modelos.</a:t>
            </a:r>
          </a:p>
          <a:p>
            <a:pPr marL="464058" lvl="1" indent="-171450">
              <a:lnSpc>
                <a:spcPct val="90000"/>
              </a:lnSpc>
              <a:spcBef>
                <a:spcPts val="1800"/>
              </a:spcBef>
              <a:spcAft>
                <a:spcPts val="0"/>
              </a:spcAft>
              <a:buFont typeface="Wingdings" panose="05000000000000000000" pitchFamily="2" charset="2"/>
              <a:buChar char="§"/>
            </a:pPr>
            <a:r>
              <a:rPr lang="es-ES" sz="2600" dirty="0"/>
              <a:t>auto.arima().</a:t>
            </a:r>
          </a:p>
          <a:p>
            <a:pPr marL="464058" lvl="1" indent="-171450">
              <a:lnSpc>
                <a:spcPct val="90000"/>
              </a:lnSpc>
              <a:spcBef>
                <a:spcPts val="1800"/>
              </a:spcBef>
              <a:spcAft>
                <a:spcPts val="0"/>
              </a:spcAft>
              <a:buFont typeface="Wingdings" panose="05000000000000000000" pitchFamily="2" charset="2"/>
              <a:buChar char="§"/>
            </a:pPr>
            <a:r>
              <a:rPr lang="es-ES" sz="2600" dirty="0"/>
              <a:t>Sobreparametrización.</a:t>
            </a:r>
          </a:p>
          <a:p>
            <a:pPr marL="464058" lvl="1" indent="-171450">
              <a:lnSpc>
                <a:spcPct val="90000"/>
              </a:lnSpc>
              <a:spcBef>
                <a:spcPts val="1800"/>
              </a:spcBef>
              <a:spcAft>
                <a:spcPts val="0"/>
              </a:spcAft>
              <a:buFont typeface="Wingdings" panose="05000000000000000000" pitchFamily="2" charset="2"/>
              <a:buChar char="§"/>
            </a:pPr>
            <a:r>
              <a:rPr lang="es-ES" sz="2600" dirty="0"/>
              <a:t>ARIMA estándar.</a:t>
            </a:r>
          </a:p>
          <a:p>
            <a:pPr marL="171450" indent="-171450">
              <a:lnSpc>
                <a:spcPct val="90000"/>
              </a:lnSpc>
              <a:spcBef>
                <a:spcPts val="1800"/>
              </a:spcBef>
              <a:spcAft>
                <a:spcPts val="0"/>
              </a:spcAft>
              <a:buFont typeface="Wingdings" panose="05000000000000000000" pitchFamily="2" charset="2"/>
              <a:buChar char="§"/>
            </a:pPr>
            <a:r>
              <a:rPr lang="es-ES" sz="2800" dirty="0"/>
              <a:t>Análisis de los errores.</a:t>
            </a:r>
          </a:p>
          <a:p>
            <a:pPr marL="171450" indent="-171450">
              <a:lnSpc>
                <a:spcPct val="90000"/>
              </a:lnSpc>
              <a:spcBef>
                <a:spcPts val="1800"/>
              </a:spcBef>
              <a:spcAft>
                <a:spcPts val="0"/>
              </a:spcAft>
              <a:buFont typeface="Wingdings" panose="05000000000000000000" pitchFamily="2" charset="2"/>
              <a:buChar char="§"/>
            </a:pPr>
            <a:r>
              <a:rPr lang="es-ES" sz="2800" dirty="0"/>
              <a:t>Pronósticos.</a:t>
            </a:r>
          </a:p>
          <a:p>
            <a:pPr marL="171450" indent="-171450">
              <a:lnSpc>
                <a:spcPct val="90000"/>
              </a:lnSpc>
              <a:spcBef>
                <a:spcPts val="1800"/>
              </a:spcBef>
              <a:spcAft>
                <a:spcPts val="0"/>
              </a:spcAft>
              <a:buFont typeface="Wingdings" panose="05000000000000000000" pitchFamily="2" charset="2"/>
              <a:buChar char="§"/>
            </a:pPr>
            <a:r>
              <a:rPr lang="es-ES" sz="2800" dirty="0"/>
              <a:t>Medidas de bondad de ajuste (Adhikari et al. (2013)).</a:t>
            </a:r>
          </a:p>
          <a:p>
            <a:pPr marL="464058" lvl="1" indent="-171450">
              <a:lnSpc>
                <a:spcPct val="90000"/>
              </a:lnSpc>
              <a:spcBef>
                <a:spcPts val="1800"/>
              </a:spcBef>
              <a:spcAft>
                <a:spcPts val="0"/>
              </a:spcAft>
              <a:buFont typeface="Wingdings" panose="05000000000000000000" pitchFamily="2" charset="2"/>
              <a:buChar char="§"/>
            </a:pPr>
            <a:r>
              <a:rPr lang="es-ES" sz="2600" dirty="0"/>
              <a:t>AIC, AICc, BIC.</a:t>
            </a:r>
          </a:p>
          <a:p>
            <a:pPr marL="171450" indent="-171450">
              <a:lnSpc>
                <a:spcPct val="90000"/>
              </a:lnSpc>
              <a:spcBef>
                <a:spcPts val="1800"/>
              </a:spcBef>
              <a:spcAft>
                <a:spcPts val="0"/>
              </a:spcAft>
              <a:buFont typeface="Wingdings" panose="05000000000000000000" pitchFamily="2" charset="2"/>
              <a:buChar char="§"/>
            </a:pPr>
            <a:r>
              <a:rPr lang="es-ES" sz="2800" dirty="0"/>
              <a:t>Medidas de precisión.</a:t>
            </a:r>
          </a:p>
          <a:p>
            <a:pPr marL="464058" lvl="1" indent="-171450">
              <a:lnSpc>
                <a:spcPct val="90000"/>
              </a:lnSpc>
              <a:spcBef>
                <a:spcPts val="1800"/>
              </a:spcBef>
              <a:spcAft>
                <a:spcPts val="0"/>
              </a:spcAft>
              <a:buFont typeface="Wingdings" panose="05000000000000000000" pitchFamily="2" charset="2"/>
              <a:buChar char="§"/>
            </a:pPr>
            <a:r>
              <a:rPr lang="es-ES" sz="2600" dirty="0"/>
              <a:t>MAE, MASE, RMSE.</a:t>
            </a:r>
          </a:p>
          <a:p>
            <a:pPr marL="171450" indent="-171450">
              <a:lnSpc>
                <a:spcPct val="90000"/>
              </a:lnSpc>
              <a:spcBef>
                <a:spcPts val="1800"/>
              </a:spcBef>
              <a:spcAft>
                <a:spcPts val="0"/>
              </a:spcAft>
              <a:buFont typeface="Wingdings" panose="05000000000000000000" pitchFamily="2" charset="2"/>
              <a:buChar char="§"/>
            </a:pPr>
            <a:r>
              <a:rPr lang="es-ES" sz="2800" dirty="0"/>
              <a:t>Tiempo de procesamiento.</a:t>
            </a:r>
          </a:p>
          <a:p>
            <a:pPr marL="0" indent="0">
              <a:lnSpc>
                <a:spcPct val="90000"/>
              </a:lnSpc>
              <a:spcBef>
                <a:spcPts val="1800"/>
              </a:spcBef>
              <a:spcAft>
                <a:spcPts val="0"/>
              </a:spcAft>
              <a:buNone/>
            </a:pPr>
            <a:endParaRPr lang="es-ES" sz="2800" dirty="0"/>
          </a:p>
        </p:txBody>
      </p:sp>
    </p:spTree>
    <p:extLst>
      <p:ext uri="{BB962C8B-B14F-4D97-AF65-F5344CB8AC3E}">
        <p14:creationId xmlns:p14="http://schemas.microsoft.com/office/powerpoint/2010/main" val="1757685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Marcador de posición de imagen 6" descr="Hombre con un portátil">
            <a:extLst>
              <a:ext uri="{FF2B5EF4-FFF2-40B4-BE49-F238E27FC236}">
                <a16:creationId xmlns:a16="http://schemas.microsoft.com/office/drawing/2014/main" id="{4E80E6EE-AA75-4A4E-BB8E-4A4D152D04AA}"/>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Marcador de pie de página 2">
            <a:extLst>
              <a:ext uri="{FF2B5EF4-FFF2-40B4-BE49-F238E27FC236}">
                <a16:creationId xmlns:a16="http://schemas.microsoft.com/office/drawing/2014/main" id="{A09C2CC8-7675-4EA7-B0DF-8BB3BBD066C4}"/>
              </a:ext>
            </a:extLst>
          </p:cNvPr>
          <p:cNvSpPr>
            <a:spLocks noGrp="1"/>
          </p:cNvSpPr>
          <p:nvPr>
            <p:ph type="ftr" sz="quarter" idx="11"/>
          </p:nvPr>
        </p:nvSpPr>
        <p:spPr/>
        <p:txBody>
          <a:bodyPr rtlCol="0"/>
          <a:lstStyle/>
          <a:p>
            <a:pPr rtl="0"/>
            <a:r>
              <a:rPr lang="es-ES" dirty="0"/>
              <a:t>César gamboa Sanabria</a:t>
            </a:r>
          </a:p>
        </p:txBody>
      </p:sp>
      <p:sp>
        <p:nvSpPr>
          <p:cNvPr id="9" name="Marcador de número de diapositiva 8">
            <a:extLst>
              <a:ext uri="{FF2B5EF4-FFF2-40B4-BE49-F238E27FC236}">
                <a16:creationId xmlns:a16="http://schemas.microsoft.com/office/drawing/2014/main" id="{6468A8EB-D811-4893-84F0-8DC998D69080}"/>
              </a:ext>
            </a:extLst>
          </p:cNvPr>
          <p:cNvSpPr>
            <a:spLocks noGrp="1"/>
          </p:cNvSpPr>
          <p:nvPr>
            <p:ph type="sldNum" sz="quarter" idx="12"/>
          </p:nvPr>
        </p:nvSpPr>
        <p:spPr/>
        <p:txBody>
          <a:bodyPr rtlCol="0"/>
          <a:lstStyle/>
          <a:p>
            <a:pPr rtl="0"/>
            <a:fld id="{3A98EE3D-8CD1-4C3F-BD1C-C98C9596463C}" type="slidenum">
              <a:rPr lang="es-ES" smtClean="0"/>
              <a:pPr rtl="0"/>
              <a:t>14</a:t>
            </a:fld>
            <a:endParaRPr lang="es-ES" dirty="0"/>
          </a:p>
        </p:txBody>
      </p:sp>
      <p:sp>
        <p:nvSpPr>
          <p:cNvPr id="2" name="Título 1">
            <a:extLst>
              <a:ext uri="{FF2B5EF4-FFF2-40B4-BE49-F238E27FC236}">
                <a16:creationId xmlns:a16="http://schemas.microsoft.com/office/drawing/2014/main" id="{3DC6CC32-12E2-40AB-91E7-E065E3B54AA8}"/>
              </a:ext>
            </a:extLst>
          </p:cNvPr>
          <p:cNvSpPr>
            <a:spLocks noGrp="1"/>
          </p:cNvSpPr>
          <p:nvPr>
            <p:ph type="title"/>
          </p:nvPr>
        </p:nvSpPr>
        <p:spPr>
          <a:solidFill>
            <a:srgbClr val="262626"/>
          </a:solidFill>
        </p:spPr>
        <p:txBody>
          <a:bodyPr rtlCol="0"/>
          <a:lstStyle/>
          <a:p>
            <a:pPr rtl="0"/>
            <a:r>
              <a:rPr lang="es-ES" dirty="0">
                <a:solidFill>
                  <a:schemeClr val="bg1"/>
                </a:solidFill>
              </a:rPr>
              <a:t>Progreso</a:t>
            </a:r>
          </a:p>
        </p:txBody>
      </p:sp>
      <p:graphicFrame>
        <p:nvGraphicFramePr>
          <p:cNvPr id="5" name="Marcador de contenido 2" descr="Objeto de SmartArt">
            <a:extLst>
              <a:ext uri="{FF2B5EF4-FFF2-40B4-BE49-F238E27FC236}">
                <a16:creationId xmlns:a16="http://schemas.microsoft.com/office/drawing/2014/main" id="{59405A29-4A0F-429B-A6BA-2D3E9946C76A}"/>
              </a:ext>
            </a:extLst>
          </p:cNvPr>
          <p:cNvGraphicFramePr>
            <a:graphicFrameLocks noGrp="1"/>
          </p:cNvGraphicFramePr>
          <p:nvPr>
            <p:ph sz="half" idx="1"/>
            <p:extLst>
              <p:ext uri="{D42A27DB-BD31-4B8C-83A1-F6EECF244321}">
                <p14:modId xmlns:p14="http://schemas.microsoft.com/office/powerpoint/2010/main" val="2530742565"/>
              </p:ext>
            </p:extLst>
          </p:nvPr>
        </p:nvGraphicFramePr>
        <p:xfrm>
          <a:off x="675022" y="1812925"/>
          <a:ext cx="10906125" cy="40878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2925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15</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solidFill>
            <a:srgbClr val="262626"/>
          </a:solidFill>
        </p:spPr>
        <p:txBody>
          <a:bodyPr rtlCol="0"/>
          <a:lstStyle/>
          <a:p>
            <a:pPr rtl="0"/>
            <a:r>
              <a:rPr lang="es-ES" dirty="0">
                <a:solidFill>
                  <a:schemeClr val="bg1"/>
                </a:solidFill>
              </a:rPr>
              <a:t>Resultados esperados: un espejo de la metodología aplicado a escenarios simulados y series reales</a:t>
            </a:r>
          </a:p>
        </p:txBody>
      </p:sp>
      <p:sp>
        <p:nvSpPr>
          <p:cNvPr id="6" name="Marcador de contenido 5">
            <a:extLst>
              <a:ext uri="{FF2B5EF4-FFF2-40B4-BE49-F238E27FC236}">
                <a16:creationId xmlns:a16="http://schemas.microsoft.com/office/drawing/2014/main" id="{F3317B3A-F74B-4C4D-837E-EF535894307C}"/>
              </a:ext>
            </a:extLst>
          </p:cNvPr>
          <p:cNvSpPr>
            <a:spLocks noGrp="1"/>
          </p:cNvSpPr>
          <p:nvPr>
            <p:ph sz="half" idx="1"/>
          </p:nvPr>
        </p:nvSpPr>
        <p:spPr>
          <a:xfrm>
            <a:off x="514715" y="1812758"/>
            <a:ext cx="10905457" cy="4382301"/>
          </a:xfrm>
        </p:spPr>
        <p:txBody>
          <a:bodyPr numCol="2" spcCol="540000" rtlCol="0">
            <a:normAutofit/>
          </a:bodyPr>
          <a:lstStyle/>
          <a:p>
            <a:pPr marL="171450" indent="-171450" rtl="0">
              <a:lnSpc>
                <a:spcPct val="90000"/>
              </a:lnSpc>
              <a:spcBef>
                <a:spcPts val="1800"/>
              </a:spcBef>
              <a:spcAft>
                <a:spcPts val="0"/>
              </a:spcAft>
              <a:buFont typeface="Wingdings" panose="05000000000000000000" pitchFamily="2" charset="2"/>
              <a:buChar char="§"/>
            </a:pPr>
            <a:r>
              <a:rPr lang="es-ES" sz="2800" dirty="0"/>
              <a:t>Análisis exploratorio.</a:t>
            </a:r>
          </a:p>
          <a:p>
            <a:pPr marL="171450" indent="-171450" rtl="0">
              <a:lnSpc>
                <a:spcPct val="90000"/>
              </a:lnSpc>
              <a:spcBef>
                <a:spcPts val="1800"/>
              </a:spcBef>
              <a:spcAft>
                <a:spcPts val="0"/>
              </a:spcAft>
              <a:buFont typeface="Wingdings" panose="05000000000000000000" pitchFamily="2" charset="2"/>
              <a:buChar char="§"/>
            </a:pPr>
            <a:r>
              <a:rPr lang="es-ES" sz="2800" dirty="0"/>
              <a:t>Partición de los datos.</a:t>
            </a:r>
          </a:p>
          <a:p>
            <a:pPr marL="171450" indent="-171450" rtl="0">
              <a:lnSpc>
                <a:spcPct val="90000"/>
              </a:lnSpc>
              <a:spcBef>
                <a:spcPts val="1800"/>
              </a:spcBef>
              <a:spcAft>
                <a:spcPts val="0"/>
              </a:spcAft>
              <a:buFont typeface="Wingdings" panose="05000000000000000000" pitchFamily="2" charset="2"/>
              <a:buChar char="§"/>
            </a:pPr>
            <a:r>
              <a:rPr lang="es-ES" sz="2800" dirty="0"/>
              <a:t>Estimación de modelos.</a:t>
            </a:r>
          </a:p>
          <a:p>
            <a:pPr marL="464058" lvl="1" indent="-171450">
              <a:lnSpc>
                <a:spcPct val="90000"/>
              </a:lnSpc>
              <a:spcBef>
                <a:spcPts val="1800"/>
              </a:spcBef>
              <a:spcAft>
                <a:spcPts val="0"/>
              </a:spcAft>
              <a:buFont typeface="Wingdings" panose="05000000000000000000" pitchFamily="2" charset="2"/>
              <a:buChar char="§"/>
            </a:pPr>
            <a:r>
              <a:rPr lang="es-ES" sz="2600" dirty="0"/>
              <a:t>auto.arima().</a:t>
            </a:r>
          </a:p>
          <a:p>
            <a:pPr marL="464058" lvl="1" indent="-171450">
              <a:lnSpc>
                <a:spcPct val="90000"/>
              </a:lnSpc>
              <a:spcBef>
                <a:spcPts val="1800"/>
              </a:spcBef>
              <a:spcAft>
                <a:spcPts val="0"/>
              </a:spcAft>
              <a:buFont typeface="Wingdings" panose="05000000000000000000" pitchFamily="2" charset="2"/>
              <a:buChar char="§"/>
            </a:pPr>
            <a:r>
              <a:rPr lang="es-ES" sz="2600" dirty="0"/>
              <a:t>Sobreparametrización.</a:t>
            </a:r>
          </a:p>
          <a:p>
            <a:pPr marL="464058" lvl="1" indent="-171450">
              <a:lnSpc>
                <a:spcPct val="90000"/>
              </a:lnSpc>
              <a:spcBef>
                <a:spcPts val="1800"/>
              </a:spcBef>
              <a:spcAft>
                <a:spcPts val="0"/>
              </a:spcAft>
              <a:buFont typeface="Wingdings" panose="05000000000000000000" pitchFamily="2" charset="2"/>
              <a:buChar char="§"/>
            </a:pPr>
            <a:r>
              <a:rPr lang="es-ES" sz="2600" dirty="0"/>
              <a:t>ARIMA estándar.</a:t>
            </a:r>
          </a:p>
          <a:p>
            <a:pPr marL="171450" indent="-171450">
              <a:lnSpc>
                <a:spcPct val="90000"/>
              </a:lnSpc>
              <a:spcBef>
                <a:spcPts val="1800"/>
              </a:spcBef>
              <a:spcAft>
                <a:spcPts val="0"/>
              </a:spcAft>
              <a:buFont typeface="Wingdings" panose="05000000000000000000" pitchFamily="2" charset="2"/>
              <a:buChar char="§"/>
            </a:pPr>
            <a:r>
              <a:rPr lang="es-ES" sz="2800" dirty="0"/>
              <a:t>Análisis de los errores.</a:t>
            </a:r>
          </a:p>
          <a:p>
            <a:pPr marL="171450" indent="-171450">
              <a:lnSpc>
                <a:spcPct val="90000"/>
              </a:lnSpc>
              <a:spcBef>
                <a:spcPts val="1800"/>
              </a:spcBef>
              <a:spcAft>
                <a:spcPts val="0"/>
              </a:spcAft>
              <a:buFont typeface="Wingdings" panose="05000000000000000000" pitchFamily="2" charset="2"/>
              <a:buChar char="§"/>
            </a:pPr>
            <a:r>
              <a:rPr lang="es-ES" sz="2800" dirty="0"/>
              <a:t>Pronósticos.</a:t>
            </a:r>
          </a:p>
          <a:p>
            <a:pPr marL="171450" indent="-171450">
              <a:lnSpc>
                <a:spcPct val="90000"/>
              </a:lnSpc>
              <a:spcBef>
                <a:spcPts val="1800"/>
              </a:spcBef>
              <a:spcAft>
                <a:spcPts val="0"/>
              </a:spcAft>
              <a:buFont typeface="Wingdings" panose="05000000000000000000" pitchFamily="2" charset="2"/>
              <a:buChar char="§"/>
            </a:pPr>
            <a:r>
              <a:rPr lang="es-ES" sz="2800" dirty="0"/>
              <a:t>Medidas de bondad de ajuste.</a:t>
            </a:r>
          </a:p>
          <a:p>
            <a:pPr marL="464058" lvl="1" indent="-171450">
              <a:lnSpc>
                <a:spcPct val="90000"/>
              </a:lnSpc>
              <a:spcBef>
                <a:spcPts val="1800"/>
              </a:spcBef>
              <a:spcAft>
                <a:spcPts val="0"/>
              </a:spcAft>
              <a:buFont typeface="Wingdings" panose="05000000000000000000" pitchFamily="2" charset="2"/>
              <a:buChar char="§"/>
            </a:pPr>
            <a:r>
              <a:rPr lang="es-ES" sz="2600" dirty="0"/>
              <a:t>AIC, AICc, BIC.</a:t>
            </a:r>
          </a:p>
          <a:p>
            <a:pPr marL="171450" indent="-171450">
              <a:lnSpc>
                <a:spcPct val="90000"/>
              </a:lnSpc>
              <a:spcBef>
                <a:spcPts val="1800"/>
              </a:spcBef>
              <a:spcAft>
                <a:spcPts val="0"/>
              </a:spcAft>
              <a:buFont typeface="Wingdings" panose="05000000000000000000" pitchFamily="2" charset="2"/>
              <a:buChar char="§"/>
            </a:pPr>
            <a:r>
              <a:rPr lang="es-ES" sz="2800" dirty="0"/>
              <a:t>Medidas de precisión.</a:t>
            </a:r>
          </a:p>
          <a:p>
            <a:pPr marL="464058" lvl="1" indent="-171450">
              <a:lnSpc>
                <a:spcPct val="90000"/>
              </a:lnSpc>
              <a:spcBef>
                <a:spcPts val="1800"/>
              </a:spcBef>
              <a:spcAft>
                <a:spcPts val="0"/>
              </a:spcAft>
              <a:buFont typeface="Wingdings" panose="05000000000000000000" pitchFamily="2" charset="2"/>
              <a:buChar char="§"/>
            </a:pPr>
            <a:r>
              <a:rPr lang="es-ES" sz="2600" dirty="0"/>
              <a:t>MAE, MASE, RMSE.</a:t>
            </a:r>
          </a:p>
          <a:p>
            <a:pPr marL="171450" indent="-171450">
              <a:lnSpc>
                <a:spcPct val="90000"/>
              </a:lnSpc>
              <a:spcBef>
                <a:spcPts val="1800"/>
              </a:spcBef>
              <a:spcAft>
                <a:spcPts val="0"/>
              </a:spcAft>
              <a:buFont typeface="Wingdings" panose="05000000000000000000" pitchFamily="2" charset="2"/>
              <a:buChar char="§"/>
            </a:pPr>
            <a:r>
              <a:rPr lang="es-ES" sz="2800" dirty="0"/>
              <a:t>Tiempo de procesamiento.</a:t>
            </a:r>
          </a:p>
          <a:p>
            <a:pPr marL="0" indent="0">
              <a:lnSpc>
                <a:spcPct val="90000"/>
              </a:lnSpc>
              <a:spcBef>
                <a:spcPts val="1800"/>
              </a:spcBef>
              <a:spcAft>
                <a:spcPts val="0"/>
              </a:spcAft>
              <a:buNone/>
            </a:pPr>
            <a:endParaRPr lang="es-ES" sz="2800" dirty="0"/>
          </a:p>
        </p:txBody>
      </p:sp>
    </p:spTree>
    <p:extLst>
      <p:ext uri="{BB962C8B-B14F-4D97-AF65-F5344CB8AC3E}">
        <p14:creationId xmlns:p14="http://schemas.microsoft.com/office/powerpoint/2010/main" val="146725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16</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solidFill>
            <a:srgbClr val="262626"/>
          </a:solidFill>
        </p:spPr>
        <p:txBody>
          <a:bodyPr rtlCol="0"/>
          <a:lstStyle/>
          <a:p>
            <a:pPr rtl="0"/>
            <a:r>
              <a:rPr lang="es-ES" dirty="0">
                <a:solidFill>
                  <a:schemeClr val="bg1"/>
                </a:solidFill>
              </a:rPr>
              <a:t>Tiempos de estimación</a:t>
            </a:r>
          </a:p>
        </p:txBody>
      </p:sp>
      <p:graphicFrame>
        <p:nvGraphicFramePr>
          <p:cNvPr id="11" name="Marcador de contenido 10">
            <a:extLst>
              <a:ext uri="{FF2B5EF4-FFF2-40B4-BE49-F238E27FC236}">
                <a16:creationId xmlns:a16="http://schemas.microsoft.com/office/drawing/2014/main" id="{DAA67B2A-FBC5-4812-9F92-415A712F9490}"/>
              </a:ext>
            </a:extLst>
          </p:cNvPr>
          <p:cNvGraphicFramePr>
            <a:graphicFrameLocks noGrp="1"/>
          </p:cNvGraphicFramePr>
          <p:nvPr>
            <p:ph sz="half" idx="1"/>
            <p:extLst>
              <p:ext uri="{D42A27DB-BD31-4B8C-83A1-F6EECF244321}">
                <p14:modId xmlns:p14="http://schemas.microsoft.com/office/powerpoint/2010/main" val="2869200140"/>
              </p:ext>
            </p:extLst>
          </p:nvPr>
        </p:nvGraphicFramePr>
        <p:xfrm>
          <a:off x="747713" y="2129424"/>
          <a:ext cx="10906124" cy="3206661"/>
        </p:xfrm>
        <a:graphic>
          <a:graphicData uri="http://schemas.openxmlformats.org/drawingml/2006/table">
            <a:tbl>
              <a:tblPr/>
              <a:tblGrid>
                <a:gridCol w="2423584">
                  <a:extLst>
                    <a:ext uri="{9D8B030D-6E8A-4147-A177-3AD203B41FA5}">
                      <a16:colId xmlns:a16="http://schemas.microsoft.com/office/drawing/2014/main" val="2852880584"/>
                    </a:ext>
                  </a:extLst>
                </a:gridCol>
                <a:gridCol w="796562">
                  <a:extLst>
                    <a:ext uri="{9D8B030D-6E8A-4147-A177-3AD203B41FA5}">
                      <a16:colId xmlns:a16="http://schemas.microsoft.com/office/drawing/2014/main" val="1534314875"/>
                    </a:ext>
                  </a:extLst>
                </a:gridCol>
                <a:gridCol w="796562">
                  <a:extLst>
                    <a:ext uri="{9D8B030D-6E8A-4147-A177-3AD203B41FA5}">
                      <a16:colId xmlns:a16="http://schemas.microsoft.com/office/drawing/2014/main" val="4189383584"/>
                    </a:ext>
                  </a:extLst>
                </a:gridCol>
                <a:gridCol w="796562">
                  <a:extLst>
                    <a:ext uri="{9D8B030D-6E8A-4147-A177-3AD203B41FA5}">
                      <a16:colId xmlns:a16="http://schemas.microsoft.com/office/drawing/2014/main" val="3386909074"/>
                    </a:ext>
                  </a:extLst>
                </a:gridCol>
                <a:gridCol w="796562">
                  <a:extLst>
                    <a:ext uri="{9D8B030D-6E8A-4147-A177-3AD203B41FA5}">
                      <a16:colId xmlns:a16="http://schemas.microsoft.com/office/drawing/2014/main" val="4003322514"/>
                    </a:ext>
                  </a:extLst>
                </a:gridCol>
                <a:gridCol w="1415169">
                  <a:extLst>
                    <a:ext uri="{9D8B030D-6E8A-4147-A177-3AD203B41FA5}">
                      <a16:colId xmlns:a16="http://schemas.microsoft.com/office/drawing/2014/main" val="1659005261"/>
                    </a:ext>
                  </a:extLst>
                </a:gridCol>
                <a:gridCol w="1415169">
                  <a:extLst>
                    <a:ext uri="{9D8B030D-6E8A-4147-A177-3AD203B41FA5}">
                      <a16:colId xmlns:a16="http://schemas.microsoft.com/office/drawing/2014/main" val="1830246135"/>
                    </a:ext>
                  </a:extLst>
                </a:gridCol>
                <a:gridCol w="499970">
                  <a:extLst>
                    <a:ext uri="{9D8B030D-6E8A-4147-A177-3AD203B41FA5}">
                      <a16:colId xmlns:a16="http://schemas.microsoft.com/office/drawing/2014/main" val="2186510067"/>
                    </a:ext>
                  </a:extLst>
                </a:gridCol>
                <a:gridCol w="576236">
                  <a:extLst>
                    <a:ext uri="{9D8B030D-6E8A-4147-A177-3AD203B41FA5}">
                      <a16:colId xmlns:a16="http://schemas.microsoft.com/office/drawing/2014/main" val="4010307525"/>
                    </a:ext>
                  </a:extLst>
                </a:gridCol>
                <a:gridCol w="737244">
                  <a:extLst>
                    <a:ext uri="{9D8B030D-6E8A-4147-A177-3AD203B41FA5}">
                      <a16:colId xmlns:a16="http://schemas.microsoft.com/office/drawing/2014/main" val="4039667220"/>
                    </a:ext>
                  </a:extLst>
                </a:gridCol>
                <a:gridCol w="652504">
                  <a:extLst>
                    <a:ext uri="{9D8B030D-6E8A-4147-A177-3AD203B41FA5}">
                      <a16:colId xmlns:a16="http://schemas.microsoft.com/office/drawing/2014/main" val="2102656067"/>
                    </a:ext>
                  </a:extLst>
                </a:gridCol>
              </a:tblGrid>
              <a:tr h="522825">
                <a:tc gridSpan="11">
                  <a:txBody>
                    <a:bodyPr/>
                    <a:lstStyle/>
                    <a:p>
                      <a:pPr algn="ctr" fontAlgn="ctr"/>
                      <a:r>
                        <a:rPr lang="es-MX" sz="1200" b="1" i="0" u="none" strike="noStrike">
                          <a:solidFill>
                            <a:srgbClr val="000000"/>
                          </a:solidFill>
                          <a:effectLst/>
                          <a:latin typeface="Calibri" panose="020F0502020204030204" pitchFamily="34" charset="0"/>
                        </a:rPr>
                        <a:t>Cuadro 1: Tiempos de estimación en minutos del modelo sugerido según el método de estimación para cada serie cronológica.</a:t>
                      </a:r>
                    </a:p>
                  </a:txBody>
                  <a:tcPr marL="6767" marR="6767" marT="6767"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880253567"/>
                  </a:ext>
                </a:extLst>
              </a:tr>
              <a:tr h="453115">
                <a:tc rowSpan="2">
                  <a:txBody>
                    <a:bodyPr/>
                    <a:lstStyle/>
                    <a:p>
                      <a:pPr algn="ctr" fontAlgn="ctr"/>
                      <a:r>
                        <a:rPr lang="es-MX" sz="1100" b="0" i="0" u="none" strike="noStrike">
                          <a:solidFill>
                            <a:srgbClr val="000000"/>
                          </a:solidFill>
                          <a:effectLst/>
                          <a:latin typeface="Calibri" panose="020F0502020204030204" pitchFamily="34" charset="0"/>
                        </a:rPr>
                        <a:t>Método de estimación</a:t>
                      </a:r>
                    </a:p>
                  </a:txBody>
                  <a:tcPr marL="6767" marR="6767" marT="6767"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6">
                  <a:txBody>
                    <a:bodyPr/>
                    <a:lstStyle/>
                    <a:p>
                      <a:pPr algn="ctr" fontAlgn="b"/>
                      <a:r>
                        <a:rPr lang="es-MX" sz="1100" b="0" i="0" u="none" strike="noStrike">
                          <a:solidFill>
                            <a:srgbClr val="000000"/>
                          </a:solidFill>
                          <a:effectLst/>
                          <a:latin typeface="Calibri" panose="020F0502020204030204" pitchFamily="34" charset="0"/>
                        </a:rPr>
                        <a:t>Series simuladas</a:t>
                      </a:r>
                    </a:p>
                  </a:txBody>
                  <a:tcPr marL="6767" marR="6767" marT="67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4">
                  <a:txBody>
                    <a:bodyPr/>
                    <a:lstStyle/>
                    <a:p>
                      <a:pPr algn="ctr" fontAlgn="b"/>
                      <a:r>
                        <a:rPr lang="es-MX" sz="1100" b="0" i="0" u="none" strike="noStrike">
                          <a:solidFill>
                            <a:srgbClr val="000000"/>
                          </a:solidFill>
                          <a:effectLst/>
                          <a:latin typeface="Calibri" panose="020F0502020204030204" pitchFamily="34" charset="0"/>
                        </a:rPr>
                        <a:t>Series reales</a:t>
                      </a:r>
                    </a:p>
                  </a:txBody>
                  <a:tcPr marL="6767" marR="6767" marT="676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277984388"/>
                  </a:ext>
                </a:extLst>
              </a:tr>
              <a:tr h="453115">
                <a:tc vMerge="1">
                  <a:txBody>
                    <a:bodyPr/>
                    <a:lstStyle/>
                    <a:p>
                      <a:endParaRPr lang="es-MX"/>
                    </a:p>
                  </a:txBody>
                  <a:tcPr/>
                </a:tc>
                <a:tc>
                  <a:txBody>
                    <a:bodyPr/>
                    <a:lstStyle/>
                    <a:p>
                      <a:pPr algn="ctr" fontAlgn="ctr"/>
                      <a:r>
                        <a:rPr lang="es-MX" sz="1100" b="0" i="0" u="none" strike="noStrike">
                          <a:solidFill>
                            <a:srgbClr val="000000"/>
                          </a:solidFill>
                          <a:effectLst/>
                          <a:latin typeface="Calibri" panose="020F0502020204030204" pitchFamily="34" charset="0"/>
                        </a:rPr>
                        <a:t>ARIMA(1,0,0)</a:t>
                      </a:r>
                    </a:p>
                  </a:txBody>
                  <a:tcPr marL="6767" marR="6767" marT="6767"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a:solidFill>
                            <a:srgbClr val="000000"/>
                          </a:solidFill>
                          <a:effectLst/>
                          <a:latin typeface="Calibri" panose="020F0502020204030204" pitchFamily="34" charset="0"/>
                        </a:rPr>
                        <a:t>ARIMA(1,0,1)</a:t>
                      </a:r>
                    </a:p>
                  </a:txBody>
                  <a:tcPr marL="6767" marR="6767" marT="6767"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a:solidFill>
                            <a:srgbClr val="000000"/>
                          </a:solidFill>
                          <a:effectLst/>
                          <a:latin typeface="Calibri" panose="020F0502020204030204" pitchFamily="34" charset="0"/>
                        </a:rPr>
                        <a:t>ARIMA(2,0,3)</a:t>
                      </a:r>
                    </a:p>
                  </a:txBody>
                  <a:tcPr marL="6767" marR="6767" marT="6767"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a:solidFill>
                            <a:srgbClr val="000000"/>
                          </a:solidFill>
                          <a:effectLst/>
                          <a:latin typeface="Calibri" panose="020F0502020204030204" pitchFamily="34" charset="0"/>
                        </a:rPr>
                        <a:t>ARIMA(4,0,2)</a:t>
                      </a:r>
                    </a:p>
                  </a:txBody>
                  <a:tcPr marL="6767" marR="6767" marT="6767"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a:solidFill>
                            <a:srgbClr val="000000"/>
                          </a:solidFill>
                          <a:effectLst/>
                          <a:latin typeface="Calibri" panose="020F0502020204030204" pitchFamily="34" charset="0"/>
                        </a:rPr>
                        <a:t>ARIMA(0,0,1)(0,1,1)[12] </a:t>
                      </a:r>
                    </a:p>
                  </a:txBody>
                  <a:tcPr marL="6767" marR="6767" marT="6767"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a:solidFill>
                            <a:srgbClr val="000000"/>
                          </a:solidFill>
                          <a:effectLst/>
                          <a:latin typeface="Calibri" panose="020F0502020204030204" pitchFamily="34" charset="0"/>
                        </a:rPr>
                        <a:t>ARIMA(2,1,4)(3,0,3)[12] </a:t>
                      </a:r>
                    </a:p>
                  </a:txBody>
                  <a:tcPr marL="6767" marR="6767" marT="6767"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a:solidFill>
                            <a:srgbClr val="000000"/>
                          </a:solidFill>
                          <a:effectLst/>
                          <a:latin typeface="Calibri" panose="020F0502020204030204" pitchFamily="34" charset="0"/>
                        </a:rPr>
                        <a:t>TMII</a:t>
                      </a:r>
                    </a:p>
                  </a:txBody>
                  <a:tcPr marL="6767" marR="6767" marT="6767"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a:solidFill>
                            <a:srgbClr val="000000"/>
                          </a:solidFill>
                          <a:effectLst/>
                          <a:latin typeface="Calibri" panose="020F0502020204030204" pitchFamily="34" charset="0"/>
                        </a:rPr>
                        <a:t>EXTERNA</a:t>
                      </a:r>
                    </a:p>
                  </a:txBody>
                  <a:tcPr marL="6767" marR="6767" marT="6767"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a:solidFill>
                            <a:srgbClr val="000000"/>
                          </a:solidFill>
                          <a:effectLst/>
                          <a:latin typeface="Calibri" panose="020F0502020204030204" pitchFamily="34" charset="0"/>
                        </a:rPr>
                        <a:t>INCENTIVOS</a:t>
                      </a:r>
                    </a:p>
                  </a:txBody>
                  <a:tcPr marL="6767" marR="6767" marT="6767"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MX" sz="1100" b="0" i="0" u="none" strike="noStrike">
                          <a:solidFill>
                            <a:srgbClr val="000000"/>
                          </a:solidFill>
                          <a:effectLst/>
                          <a:latin typeface="Calibri" panose="020F0502020204030204" pitchFamily="34" charset="0"/>
                        </a:rPr>
                        <a:t>INTERESES</a:t>
                      </a:r>
                    </a:p>
                  </a:txBody>
                  <a:tcPr marL="6767" marR="6767" marT="6767"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9606190"/>
                  </a:ext>
                </a:extLst>
              </a:tr>
              <a:tr h="453115">
                <a:tc>
                  <a:txBody>
                    <a:bodyPr/>
                    <a:lstStyle/>
                    <a:p>
                      <a:pPr algn="l" fontAlgn="b"/>
                      <a:r>
                        <a:rPr lang="es-MX" sz="1100" b="0" i="0" u="none" strike="noStrike">
                          <a:solidFill>
                            <a:srgbClr val="000000"/>
                          </a:solidFill>
                          <a:effectLst/>
                          <a:latin typeface="Calibri" panose="020F0502020204030204" pitchFamily="34" charset="0"/>
                        </a:rPr>
                        <a:t>auto.arima()</a:t>
                      </a:r>
                    </a:p>
                  </a:txBody>
                  <a:tcPr marL="6767" marR="6767" marT="676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0.1056</a:t>
                      </a:r>
                    </a:p>
                  </a:txBody>
                  <a:tcPr marL="6767" marR="6767" marT="676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0.0425</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0.0783</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0.1097</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0.1625</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5.0880</a:t>
                      </a:r>
                    </a:p>
                  </a:txBody>
                  <a:tcPr marL="6767" marR="6767" marT="676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3.9190</a:t>
                      </a:r>
                    </a:p>
                  </a:txBody>
                  <a:tcPr marL="6767" marR="6767" marT="676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0.1412</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2.8172</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0.6145</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13383142"/>
                  </a:ext>
                </a:extLst>
              </a:tr>
              <a:tr h="453115">
                <a:tc>
                  <a:txBody>
                    <a:bodyPr/>
                    <a:lstStyle/>
                    <a:p>
                      <a:pPr algn="l" fontAlgn="b"/>
                      <a:r>
                        <a:rPr lang="es-MX" sz="1100" b="0" i="0" u="none" strike="noStrike">
                          <a:solidFill>
                            <a:srgbClr val="000000"/>
                          </a:solidFill>
                          <a:effectLst/>
                          <a:latin typeface="Calibri" panose="020F0502020204030204" pitchFamily="34" charset="0"/>
                        </a:rPr>
                        <a:t>Sobreparametrización</a:t>
                      </a:r>
                    </a:p>
                  </a:txBody>
                  <a:tcPr marL="6767" marR="6767" marT="676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8.2360</a:t>
                      </a:r>
                    </a:p>
                  </a:txBody>
                  <a:tcPr marL="6767" marR="6767" marT="676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8.1266</a:t>
                      </a:r>
                    </a:p>
                  </a:txBody>
                  <a:tcPr marL="6767" marR="6767" marT="6767" marB="0" anchor="b">
                    <a:lnL>
                      <a:noFill/>
                    </a:lnL>
                    <a:lnR>
                      <a:noFill/>
                    </a:lnR>
                    <a:lnT>
                      <a:noFill/>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5.2904</a:t>
                      </a:r>
                    </a:p>
                  </a:txBody>
                  <a:tcPr marL="6767" marR="6767" marT="6767" marB="0" anchor="b">
                    <a:lnL>
                      <a:noFill/>
                    </a:lnL>
                    <a:lnR>
                      <a:noFill/>
                    </a:lnR>
                    <a:lnT>
                      <a:noFill/>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6.7233</a:t>
                      </a:r>
                    </a:p>
                  </a:txBody>
                  <a:tcPr marL="6767" marR="6767" marT="6767" marB="0" anchor="b">
                    <a:lnL>
                      <a:noFill/>
                    </a:lnL>
                    <a:lnR>
                      <a:noFill/>
                    </a:lnR>
                    <a:lnT>
                      <a:noFill/>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39.5444</a:t>
                      </a:r>
                    </a:p>
                  </a:txBody>
                  <a:tcPr marL="6767" marR="6767" marT="6767" marB="0" anchor="b">
                    <a:lnL>
                      <a:noFill/>
                    </a:lnL>
                    <a:lnR>
                      <a:noFill/>
                    </a:lnR>
                    <a:lnT>
                      <a:noFill/>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26.8193</a:t>
                      </a:r>
                    </a:p>
                  </a:txBody>
                  <a:tcPr marL="6767" marR="6767" marT="6767"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53.1779</a:t>
                      </a:r>
                    </a:p>
                  </a:txBody>
                  <a:tcPr marL="6767" marR="6767" marT="6767"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46.0911</a:t>
                      </a:r>
                    </a:p>
                  </a:txBody>
                  <a:tcPr marL="6767" marR="6767" marT="6767" marB="0" anchor="b">
                    <a:lnL>
                      <a:noFill/>
                    </a:lnL>
                    <a:lnR>
                      <a:noFill/>
                    </a:lnR>
                    <a:lnT>
                      <a:noFill/>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21.4405</a:t>
                      </a:r>
                    </a:p>
                  </a:txBody>
                  <a:tcPr marL="6767" marR="6767" marT="6767" marB="0" anchor="b">
                    <a:lnL>
                      <a:noFill/>
                    </a:lnL>
                    <a:lnR>
                      <a:noFill/>
                    </a:lnR>
                    <a:lnT>
                      <a:noFill/>
                    </a:lnT>
                    <a:lnB>
                      <a:noFill/>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32.5420</a:t>
                      </a:r>
                    </a:p>
                  </a:txBody>
                  <a:tcPr marL="6767" marR="6767" marT="6767" marB="0" anchor="b">
                    <a:lnL>
                      <a:noFill/>
                    </a:lnL>
                    <a:lnR>
                      <a:noFill/>
                    </a:lnR>
                    <a:lnT>
                      <a:noFill/>
                    </a:lnT>
                    <a:lnB>
                      <a:noFill/>
                    </a:lnB>
                    <a:solidFill>
                      <a:srgbClr val="FFFFFF"/>
                    </a:solidFill>
                  </a:tcPr>
                </a:tc>
                <a:extLst>
                  <a:ext uri="{0D108BD9-81ED-4DB2-BD59-A6C34878D82A}">
                    <a16:rowId xmlns:a16="http://schemas.microsoft.com/office/drawing/2014/main" val="1699279590"/>
                  </a:ext>
                </a:extLst>
              </a:tr>
              <a:tr h="453115">
                <a:tc>
                  <a:txBody>
                    <a:bodyPr/>
                    <a:lstStyle/>
                    <a:p>
                      <a:pPr algn="l" fontAlgn="b"/>
                      <a:r>
                        <a:rPr lang="es-MX" sz="1100" b="0" i="0" u="none" strike="noStrike">
                          <a:solidFill>
                            <a:srgbClr val="000000"/>
                          </a:solidFill>
                          <a:effectLst/>
                          <a:latin typeface="Calibri" panose="020F0502020204030204" pitchFamily="34" charset="0"/>
                        </a:rPr>
                        <a:t>ARIMA estándar</a:t>
                      </a:r>
                    </a:p>
                  </a:txBody>
                  <a:tcPr marL="6767" marR="6767" marT="676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0.0064</a:t>
                      </a:r>
                    </a:p>
                  </a:txBody>
                  <a:tcPr marL="6767" marR="6767" marT="676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0.0045</a:t>
                      </a:r>
                    </a:p>
                  </a:txBody>
                  <a:tcPr marL="6767" marR="6767" marT="676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0.0044</a:t>
                      </a:r>
                    </a:p>
                  </a:txBody>
                  <a:tcPr marL="6767" marR="6767" marT="676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0.0047</a:t>
                      </a:r>
                    </a:p>
                  </a:txBody>
                  <a:tcPr marL="6767" marR="6767" marT="676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0.2976</a:t>
                      </a:r>
                    </a:p>
                  </a:txBody>
                  <a:tcPr marL="6767" marR="6767" marT="676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0.1979</a:t>
                      </a:r>
                    </a:p>
                  </a:txBody>
                  <a:tcPr marL="6767" marR="6767" marT="676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0.3798</a:t>
                      </a:r>
                    </a:p>
                  </a:txBody>
                  <a:tcPr marL="6767" marR="6767" marT="676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0.2142</a:t>
                      </a:r>
                    </a:p>
                  </a:txBody>
                  <a:tcPr marL="6767" marR="6767" marT="676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0.1049</a:t>
                      </a:r>
                    </a:p>
                  </a:txBody>
                  <a:tcPr marL="6767" marR="6767" marT="676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MX" sz="1100" b="0" i="0" u="none" strike="noStrike">
                          <a:solidFill>
                            <a:srgbClr val="000000"/>
                          </a:solidFill>
                          <a:effectLst/>
                          <a:latin typeface="Calibri" panose="020F0502020204030204" pitchFamily="34" charset="0"/>
                        </a:rPr>
                        <a:t>0.1080</a:t>
                      </a:r>
                    </a:p>
                  </a:txBody>
                  <a:tcPr marL="6767" marR="6767" marT="6767"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2604632"/>
                  </a:ext>
                </a:extLst>
              </a:tr>
              <a:tr h="418261">
                <a:tc>
                  <a:txBody>
                    <a:bodyPr/>
                    <a:lstStyle/>
                    <a:p>
                      <a:pPr algn="l" fontAlgn="b"/>
                      <a:r>
                        <a:rPr lang="es-MX" sz="700" b="0" i="0" u="none" strike="noStrike">
                          <a:solidFill>
                            <a:srgbClr val="000000"/>
                          </a:solidFill>
                          <a:effectLst/>
                          <a:latin typeface="Calibri" panose="020F0502020204030204" pitchFamily="34" charset="0"/>
                        </a:rPr>
                        <a:t>Fuente: Elaboración propia a partir de procesos de estimación.</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MX" sz="1000" b="0" i="0" u="none" strike="noStrike">
                          <a:solidFill>
                            <a:srgbClr val="000000"/>
                          </a:solidFill>
                          <a:effectLst/>
                          <a:latin typeface="Calibri" panose="020F0502020204030204" pitchFamily="34" charset="0"/>
                        </a:rPr>
                        <a:t> </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MX" sz="1000" b="0" i="0" u="none" strike="noStrike">
                          <a:solidFill>
                            <a:srgbClr val="000000"/>
                          </a:solidFill>
                          <a:effectLst/>
                          <a:latin typeface="Calibri" panose="020F0502020204030204" pitchFamily="34" charset="0"/>
                        </a:rPr>
                        <a:t> </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MX" sz="1000" b="0" i="0" u="none" strike="noStrike">
                          <a:solidFill>
                            <a:srgbClr val="000000"/>
                          </a:solidFill>
                          <a:effectLst/>
                          <a:latin typeface="Calibri" panose="020F0502020204030204" pitchFamily="34" charset="0"/>
                        </a:rPr>
                        <a:t> </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MX" sz="1000" b="0" i="0" u="none" strike="noStrike">
                          <a:solidFill>
                            <a:srgbClr val="000000"/>
                          </a:solidFill>
                          <a:effectLst/>
                          <a:latin typeface="Calibri" panose="020F0502020204030204" pitchFamily="34" charset="0"/>
                        </a:rPr>
                        <a:t> </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MX" sz="1000" b="0" i="0" u="none" strike="noStrike">
                          <a:solidFill>
                            <a:srgbClr val="000000"/>
                          </a:solidFill>
                          <a:effectLst/>
                          <a:latin typeface="Calibri" panose="020F0502020204030204" pitchFamily="34" charset="0"/>
                        </a:rPr>
                        <a:t> </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MX" sz="1000" b="0" i="0" u="none" strike="noStrike">
                          <a:solidFill>
                            <a:srgbClr val="000000"/>
                          </a:solidFill>
                          <a:effectLst/>
                          <a:latin typeface="Calibri" panose="020F0502020204030204" pitchFamily="34" charset="0"/>
                        </a:rPr>
                        <a:t> </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MX" sz="1000" b="0" i="0" u="none" strike="noStrike">
                          <a:solidFill>
                            <a:srgbClr val="000000"/>
                          </a:solidFill>
                          <a:effectLst/>
                          <a:latin typeface="Calibri" panose="020F0502020204030204" pitchFamily="34" charset="0"/>
                        </a:rPr>
                        <a:t> </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MX" sz="1000" b="0" i="0" u="none" strike="noStrike">
                          <a:solidFill>
                            <a:srgbClr val="000000"/>
                          </a:solidFill>
                          <a:effectLst/>
                          <a:latin typeface="Calibri" panose="020F0502020204030204" pitchFamily="34" charset="0"/>
                        </a:rPr>
                        <a:t> </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MX" sz="1000" b="0" i="0" u="none" strike="noStrike">
                          <a:solidFill>
                            <a:srgbClr val="000000"/>
                          </a:solidFill>
                          <a:effectLst/>
                          <a:latin typeface="Calibri" panose="020F0502020204030204" pitchFamily="34" charset="0"/>
                        </a:rPr>
                        <a:t> </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s-MX" sz="1000" b="0" i="0" u="none" strike="noStrike" dirty="0">
                          <a:solidFill>
                            <a:srgbClr val="000000"/>
                          </a:solidFill>
                          <a:effectLst/>
                          <a:latin typeface="Calibri" panose="020F0502020204030204" pitchFamily="34" charset="0"/>
                        </a:rPr>
                        <a:t> </a:t>
                      </a:r>
                    </a:p>
                  </a:txBody>
                  <a:tcPr marL="6767" marR="6767" marT="6767"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60528870"/>
                  </a:ext>
                </a:extLst>
              </a:tr>
            </a:tbl>
          </a:graphicData>
        </a:graphic>
      </p:graphicFrame>
    </p:spTree>
    <p:extLst>
      <p:ext uri="{BB962C8B-B14F-4D97-AF65-F5344CB8AC3E}">
        <p14:creationId xmlns:p14="http://schemas.microsoft.com/office/powerpoint/2010/main" val="265162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Marcador de posición de imagen 6" descr="Hombre con un portátil">
            <a:extLst>
              <a:ext uri="{FF2B5EF4-FFF2-40B4-BE49-F238E27FC236}">
                <a16:creationId xmlns:a16="http://schemas.microsoft.com/office/drawing/2014/main" id="{4E80E6EE-AA75-4A4E-BB8E-4A4D152D04AA}"/>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Marcador de pie de página 2">
            <a:extLst>
              <a:ext uri="{FF2B5EF4-FFF2-40B4-BE49-F238E27FC236}">
                <a16:creationId xmlns:a16="http://schemas.microsoft.com/office/drawing/2014/main" id="{A09C2CC8-7675-4EA7-B0DF-8BB3BBD066C4}"/>
              </a:ext>
            </a:extLst>
          </p:cNvPr>
          <p:cNvSpPr>
            <a:spLocks noGrp="1"/>
          </p:cNvSpPr>
          <p:nvPr>
            <p:ph type="ftr" sz="quarter" idx="11"/>
          </p:nvPr>
        </p:nvSpPr>
        <p:spPr/>
        <p:txBody>
          <a:bodyPr rtlCol="0"/>
          <a:lstStyle/>
          <a:p>
            <a:pPr rtl="0"/>
            <a:r>
              <a:rPr lang="es-ES" dirty="0"/>
              <a:t>César gamboa Sanabria</a:t>
            </a:r>
          </a:p>
        </p:txBody>
      </p:sp>
      <p:sp>
        <p:nvSpPr>
          <p:cNvPr id="9" name="Marcador de número de diapositiva 8">
            <a:extLst>
              <a:ext uri="{FF2B5EF4-FFF2-40B4-BE49-F238E27FC236}">
                <a16:creationId xmlns:a16="http://schemas.microsoft.com/office/drawing/2014/main" id="{6468A8EB-D811-4893-84F0-8DC998D69080}"/>
              </a:ext>
            </a:extLst>
          </p:cNvPr>
          <p:cNvSpPr>
            <a:spLocks noGrp="1"/>
          </p:cNvSpPr>
          <p:nvPr>
            <p:ph type="sldNum" sz="quarter" idx="12"/>
          </p:nvPr>
        </p:nvSpPr>
        <p:spPr/>
        <p:txBody>
          <a:bodyPr rtlCol="0"/>
          <a:lstStyle/>
          <a:p>
            <a:pPr rtl="0"/>
            <a:fld id="{3A98EE3D-8CD1-4C3F-BD1C-C98C9596463C}" type="slidenum">
              <a:rPr lang="es-ES" smtClean="0"/>
              <a:pPr rtl="0"/>
              <a:t>17</a:t>
            </a:fld>
            <a:endParaRPr lang="es-ES" dirty="0"/>
          </a:p>
        </p:txBody>
      </p:sp>
      <p:sp>
        <p:nvSpPr>
          <p:cNvPr id="2" name="Título 1">
            <a:extLst>
              <a:ext uri="{FF2B5EF4-FFF2-40B4-BE49-F238E27FC236}">
                <a16:creationId xmlns:a16="http://schemas.microsoft.com/office/drawing/2014/main" id="{3DC6CC32-12E2-40AB-91E7-E065E3B54AA8}"/>
              </a:ext>
            </a:extLst>
          </p:cNvPr>
          <p:cNvSpPr>
            <a:spLocks noGrp="1"/>
          </p:cNvSpPr>
          <p:nvPr>
            <p:ph type="title"/>
          </p:nvPr>
        </p:nvSpPr>
        <p:spPr>
          <a:solidFill>
            <a:srgbClr val="262626"/>
          </a:solidFill>
        </p:spPr>
        <p:txBody>
          <a:bodyPr rtlCol="0"/>
          <a:lstStyle/>
          <a:p>
            <a:pPr rtl="0"/>
            <a:r>
              <a:rPr lang="es-ES" dirty="0">
                <a:solidFill>
                  <a:schemeClr val="bg1"/>
                </a:solidFill>
              </a:rPr>
              <a:t>Progreso</a:t>
            </a:r>
          </a:p>
        </p:txBody>
      </p:sp>
      <p:graphicFrame>
        <p:nvGraphicFramePr>
          <p:cNvPr id="5" name="Marcador de contenido 2" descr="Objeto de SmartArt">
            <a:extLst>
              <a:ext uri="{FF2B5EF4-FFF2-40B4-BE49-F238E27FC236}">
                <a16:creationId xmlns:a16="http://schemas.microsoft.com/office/drawing/2014/main" id="{59405A29-4A0F-429B-A6BA-2D3E9946C76A}"/>
              </a:ext>
            </a:extLst>
          </p:cNvPr>
          <p:cNvGraphicFramePr>
            <a:graphicFrameLocks noGrp="1"/>
          </p:cNvGraphicFramePr>
          <p:nvPr>
            <p:ph sz="half" idx="1"/>
            <p:extLst>
              <p:ext uri="{D42A27DB-BD31-4B8C-83A1-F6EECF244321}">
                <p14:modId xmlns:p14="http://schemas.microsoft.com/office/powerpoint/2010/main" val="3883761011"/>
              </p:ext>
            </p:extLst>
          </p:nvPr>
        </p:nvGraphicFramePr>
        <p:xfrm>
          <a:off x="675022" y="1812925"/>
          <a:ext cx="10906125" cy="40878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451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18</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solidFill>
            <a:srgbClr val="262626"/>
          </a:solidFill>
        </p:spPr>
        <p:txBody>
          <a:bodyPr rtlCol="0"/>
          <a:lstStyle/>
          <a:p>
            <a:pPr rtl="0"/>
            <a:r>
              <a:rPr lang="es-ES" dirty="0">
                <a:solidFill>
                  <a:schemeClr val="bg1"/>
                </a:solidFill>
              </a:rPr>
              <a:t>Siguientes etapas</a:t>
            </a:r>
          </a:p>
        </p:txBody>
      </p:sp>
      <p:pic>
        <p:nvPicPr>
          <p:cNvPr id="10" name="Marcador de contenido 9" descr="Gráfico&#10;&#10;Descripción generada automáticamente">
            <a:extLst>
              <a:ext uri="{FF2B5EF4-FFF2-40B4-BE49-F238E27FC236}">
                <a16:creationId xmlns:a16="http://schemas.microsoft.com/office/drawing/2014/main" id="{D96863C0-9D84-43D0-8AB3-1EDB109B2D56}"/>
              </a:ext>
            </a:extLst>
          </p:cNvPr>
          <p:cNvPicPr>
            <a:picLocks noGrp="1" noChangeAspect="1"/>
          </p:cNvPicPr>
          <p:nvPr>
            <p:ph sz="half" idx="1"/>
          </p:nvPr>
        </p:nvPicPr>
        <p:blipFill>
          <a:blip r:embed="rId4"/>
          <a:stretch>
            <a:fillRect/>
          </a:stretch>
        </p:blipFill>
        <p:spPr>
          <a:xfrm>
            <a:off x="402770" y="1447800"/>
            <a:ext cx="11440887" cy="4735285"/>
          </a:xfrm>
        </p:spPr>
      </p:pic>
    </p:spTree>
    <p:extLst>
      <p:ext uri="{BB962C8B-B14F-4D97-AF65-F5344CB8AC3E}">
        <p14:creationId xmlns:p14="http://schemas.microsoft.com/office/powerpoint/2010/main" val="3690948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19</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xfrm>
            <a:off x="-2211" y="0"/>
            <a:ext cx="12192000" cy="1296537"/>
          </a:xfrm>
          <a:solidFill>
            <a:srgbClr val="262626"/>
          </a:solidFill>
        </p:spPr>
        <p:txBody>
          <a:bodyPr rtlCol="0"/>
          <a:lstStyle/>
          <a:p>
            <a:pPr rtl="0"/>
            <a:r>
              <a:rPr lang="es-ES" dirty="0">
                <a:solidFill>
                  <a:schemeClr val="bg1"/>
                </a:solidFill>
              </a:rPr>
              <a:t>Referencias</a:t>
            </a:r>
          </a:p>
        </p:txBody>
      </p:sp>
      <p:sp>
        <p:nvSpPr>
          <p:cNvPr id="7" name="CuadroTexto 6">
            <a:extLst>
              <a:ext uri="{FF2B5EF4-FFF2-40B4-BE49-F238E27FC236}">
                <a16:creationId xmlns:a16="http://schemas.microsoft.com/office/drawing/2014/main" id="{AC6B0F61-7EBD-4F5E-9FCC-DDF2A6316994}"/>
              </a:ext>
            </a:extLst>
          </p:cNvPr>
          <p:cNvSpPr txBox="1"/>
          <p:nvPr/>
        </p:nvSpPr>
        <p:spPr>
          <a:xfrm>
            <a:off x="-2210" y="1234096"/>
            <a:ext cx="12192000" cy="6943439"/>
          </a:xfrm>
          <a:prstGeom prst="rect">
            <a:avLst/>
          </a:prstGeom>
          <a:noFill/>
        </p:spPr>
        <p:txBody>
          <a:bodyPr wrap="square" rtlCol="0">
            <a:spAutoFit/>
          </a:bodyPr>
          <a:lstStyle/>
          <a:p>
            <a:pPr marL="0" indent="0" rtl="0">
              <a:lnSpc>
                <a:spcPct val="90000"/>
              </a:lnSpc>
              <a:spcBef>
                <a:spcPts val="1800"/>
              </a:spcBef>
              <a:spcAft>
                <a:spcPts val="0"/>
              </a:spcAft>
              <a:buNone/>
            </a:pPr>
            <a:r>
              <a:rPr lang="en-US" sz="1500" b="0" i="0" dirty="0">
                <a:solidFill>
                  <a:srgbClr val="000000"/>
                </a:solidFill>
                <a:effectLst/>
                <a:latin typeface="LMRoman10-Regular"/>
              </a:rPr>
              <a:t>Hyndman, R., &amp; Khandakar, Y. (2008). Automatic time series forecasting: The forecast package for r. </a:t>
            </a:r>
            <a:r>
              <a:rPr lang="en-US" sz="1500" b="0" i="1" dirty="0">
                <a:solidFill>
                  <a:srgbClr val="000000"/>
                </a:solidFill>
                <a:effectLst/>
                <a:latin typeface="LMRoman10-Italic"/>
              </a:rPr>
              <a:t>Journal of Statistical Software, Articles</a:t>
            </a:r>
            <a:r>
              <a:rPr lang="en-US" sz="1500" b="0" i="0" dirty="0">
                <a:solidFill>
                  <a:srgbClr val="000000"/>
                </a:solidFill>
                <a:effectLst/>
                <a:latin typeface="LMRoman10-Regular"/>
              </a:rPr>
              <a:t>, </a:t>
            </a:r>
            <a:r>
              <a:rPr lang="en-US" sz="1500" b="0" i="1" dirty="0">
                <a:solidFill>
                  <a:srgbClr val="000000"/>
                </a:solidFill>
                <a:effectLst/>
                <a:latin typeface="LMRoman10-Italic"/>
              </a:rPr>
              <a:t>27 </a:t>
            </a:r>
            <a:r>
              <a:rPr lang="en-US" sz="1500" b="0" i="0" dirty="0">
                <a:solidFill>
                  <a:srgbClr val="000000"/>
                </a:solidFill>
                <a:effectLst/>
                <a:latin typeface="LMRoman10-Regular"/>
              </a:rPr>
              <a:t>(3), 1–22. </a:t>
            </a:r>
            <a:r>
              <a:rPr lang="en-US" sz="1500" b="0" i="0" dirty="0">
                <a:solidFill>
                  <a:srgbClr val="0000FF"/>
                </a:solidFill>
                <a:effectLst/>
                <a:latin typeface="LMRoman10-Regular"/>
              </a:rPr>
              <a:t>https://doi.org/10.18637/jss.v027.i03</a:t>
            </a:r>
            <a:r>
              <a:rPr lang="en-US" sz="1500" dirty="0"/>
              <a:t> </a:t>
            </a:r>
          </a:p>
          <a:p>
            <a:pPr marL="0" indent="0" rtl="0">
              <a:lnSpc>
                <a:spcPct val="90000"/>
              </a:lnSpc>
              <a:spcBef>
                <a:spcPts val="1800"/>
              </a:spcBef>
              <a:spcAft>
                <a:spcPts val="0"/>
              </a:spcAft>
              <a:buNone/>
            </a:pPr>
            <a:r>
              <a:rPr lang="es-MX" sz="1500" b="0" i="0" dirty="0">
                <a:solidFill>
                  <a:srgbClr val="000000"/>
                </a:solidFill>
                <a:effectLst/>
                <a:latin typeface="LMRoman10-Regular"/>
              </a:rPr>
              <a:t>Rosero-Bixby, L. (2018). </a:t>
            </a:r>
            <a:r>
              <a:rPr lang="es-MX" sz="1500" b="0" i="1" dirty="0">
                <a:solidFill>
                  <a:srgbClr val="000000"/>
                </a:solidFill>
                <a:effectLst/>
                <a:latin typeface="LMRoman10-Italic"/>
              </a:rPr>
              <a:t>Producto c para SUPEN. Proyección de la mortalidad de </a:t>
            </a:r>
            <a:r>
              <a:rPr lang="es-MX" sz="1500" i="1" dirty="0">
                <a:solidFill>
                  <a:srgbClr val="000000"/>
                </a:solidFill>
                <a:latin typeface="LMRoman10-Italic"/>
              </a:rPr>
              <a:t>C</a:t>
            </a:r>
            <a:r>
              <a:rPr lang="es-MX" sz="1500" b="0" i="1" dirty="0">
                <a:solidFill>
                  <a:srgbClr val="000000"/>
                </a:solidFill>
                <a:effectLst/>
                <a:latin typeface="LMRoman10-Italic"/>
              </a:rPr>
              <a:t>osta Rica 2015-2150</a:t>
            </a:r>
            <a:r>
              <a:rPr lang="es-MX" sz="1500" b="0" i="0" dirty="0">
                <a:solidFill>
                  <a:srgbClr val="000000"/>
                </a:solidFill>
                <a:effectLst/>
                <a:latin typeface="LMRoman10-Regular"/>
              </a:rPr>
              <a:t>. CCP-UCR. </a:t>
            </a:r>
            <a:r>
              <a:rPr lang="es-MX" sz="1500" b="0" i="0" dirty="0">
                <a:solidFill>
                  <a:srgbClr val="0000FF"/>
                </a:solidFill>
                <a:effectLst/>
                <a:latin typeface="LMRoman10-Regular"/>
              </a:rPr>
              <a:t>http://srv-website.cloudapp.net/documents/10179/999061/Nota+t%C3%A9cnica+tablas+de+vida+segunda+parte</a:t>
            </a:r>
            <a:r>
              <a:rPr lang="es-MX" sz="1500" dirty="0"/>
              <a:t> </a:t>
            </a:r>
          </a:p>
          <a:p>
            <a:pPr marL="0" indent="0" rtl="0">
              <a:lnSpc>
                <a:spcPct val="90000"/>
              </a:lnSpc>
              <a:spcBef>
                <a:spcPts val="1800"/>
              </a:spcBef>
              <a:spcAft>
                <a:spcPts val="0"/>
              </a:spcAft>
              <a:buNone/>
            </a:pPr>
            <a:r>
              <a:rPr lang="en-US" sz="1500" b="0" i="0" dirty="0" err="1">
                <a:solidFill>
                  <a:srgbClr val="000000"/>
                </a:solidFill>
                <a:effectLst/>
                <a:latin typeface="LMRoman10-Regular"/>
              </a:rPr>
              <a:t>Hipel</a:t>
            </a:r>
            <a:r>
              <a:rPr lang="en-US" sz="1500" b="0" i="0" dirty="0">
                <a:solidFill>
                  <a:srgbClr val="000000"/>
                </a:solidFill>
                <a:effectLst/>
                <a:latin typeface="LMRoman10-Regular"/>
              </a:rPr>
              <a:t>, K. W., &amp; McLeod, A. I. (1994). </a:t>
            </a:r>
            <a:r>
              <a:rPr lang="en-US" sz="1500" b="0" i="1" dirty="0">
                <a:solidFill>
                  <a:srgbClr val="000000"/>
                </a:solidFill>
                <a:effectLst/>
                <a:latin typeface="LMRoman10-Italic"/>
              </a:rPr>
              <a:t>Time series modelling of water resources and environmental systems</a:t>
            </a:r>
            <a:r>
              <a:rPr lang="en-US" sz="1500" b="0" i="0" dirty="0">
                <a:solidFill>
                  <a:srgbClr val="000000"/>
                </a:solidFill>
                <a:effectLst/>
                <a:latin typeface="LMRoman10-Regular"/>
              </a:rPr>
              <a:t>. Elsevier Science. </a:t>
            </a:r>
            <a:r>
              <a:rPr lang="en-US" sz="1500" b="0" i="0" dirty="0">
                <a:solidFill>
                  <a:srgbClr val="0000FF"/>
                </a:solidFill>
                <a:effectLst/>
                <a:latin typeface="LMRoman10-Regular"/>
              </a:rPr>
              <a:t>https://books.google.co.cr/books?id=t1zG8OUbgdgC</a:t>
            </a:r>
            <a:r>
              <a:rPr lang="en-US" sz="1500" dirty="0"/>
              <a:t> </a:t>
            </a:r>
          </a:p>
          <a:p>
            <a:pPr marL="0" indent="0" rtl="0">
              <a:lnSpc>
                <a:spcPct val="90000"/>
              </a:lnSpc>
              <a:spcBef>
                <a:spcPts val="1800"/>
              </a:spcBef>
              <a:spcAft>
                <a:spcPts val="0"/>
              </a:spcAft>
              <a:buNone/>
            </a:pPr>
            <a:r>
              <a:rPr lang="es-MX" sz="1500" b="0" i="0" dirty="0">
                <a:solidFill>
                  <a:srgbClr val="000000"/>
                </a:solidFill>
                <a:effectLst/>
                <a:latin typeface="LMRoman10-Regular"/>
              </a:rPr>
              <a:t>Hernández, O. (2011). </a:t>
            </a:r>
            <a:r>
              <a:rPr lang="es-MX" sz="1500" b="0" i="1" dirty="0">
                <a:solidFill>
                  <a:srgbClr val="000000"/>
                </a:solidFill>
                <a:effectLst/>
                <a:latin typeface="LMRoman10-Italic"/>
              </a:rPr>
              <a:t>Introducción a las series cronológicas </a:t>
            </a:r>
            <a:r>
              <a:rPr lang="es-MX" sz="1500" b="0" i="0" dirty="0">
                <a:solidFill>
                  <a:srgbClr val="000000"/>
                </a:solidFill>
                <a:effectLst/>
                <a:latin typeface="LMRoman10-Regular"/>
              </a:rPr>
              <a:t>(1st ed.). Editorial Universidad de Costa Rica. </a:t>
            </a:r>
            <a:r>
              <a:rPr lang="es-MX" sz="1500" b="0" i="0" dirty="0">
                <a:solidFill>
                  <a:srgbClr val="0000FF"/>
                </a:solidFill>
                <a:effectLst/>
                <a:latin typeface="LMRoman10-Regular"/>
              </a:rPr>
              <a:t>http://www.editorial.ucr.ac.cr/ciencias-naturales-y-exactas/item/1985-introducciona-las-series-cronologicas.html</a:t>
            </a:r>
            <a:r>
              <a:rPr lang="es-MX" sz="1500" dirty="0"/>
              <a:t> </a:t>
            </a:r>
          </a:p>
          <a:p>
            <a:pPr marL="0" indent="0" rtl="0">
              <a:lnSpc>
                <a:spcPct val="90000"/>
              </a:lnSpc>
              <a:spcBef>
                <a:spcPts val="1800"/>
              </a:spcBef>
              <a:spcAft>
                <a:spcPts val="0"/>
              </a:spcAft>
              <a:buNone/>
            </a:pPr>
            <a:r>
              <a:rPr lang="en-US" sz="1500" b="0" i="0" dirty="0">
                <a:solidFill>
                  <a:srgbClr val="000000"/>
                </a:solidFill>
                <a:effectLst/>
                <a:latin typeface="LMRoman10-Regular"/>
              </a:rPr>
              <a:t>Agrawal, R., &amp; Adhikari, R. (2013). An introductory study on time series modeling and forecasting. </a:t>
            </a:r>
            <a:r>
              <a:rPr lang="en-US" sz="1500" b="0" i="1" dirty="0">
                <a:solidFill>
                  <a:srgbClr val="000000"/>
                </a:solidFill>
                <a:effectLst/>
                <a:latin typeface="LMRoman10-Italic"/>
              </a:rPr>
              <a:t>Nova York: </a:t>
            </a:r>
            <a:r>
              <a:rPr lang="en-US" sz="1500" b="0" i="1" dirty="0" err="1">
                <a:solidFill>
                  <a:srgbClr val="000000"/>
                </a:solidFill>
                <a:effectLst/>
                <a:latin typeface="LMRoman10-Italic"/>
              </a:rPr>
              <a:t>CoRR</a:t>
            </a:r>
            <a:r>
              <a:rPr lang="en-US" sz="1500" b="0" i="0" dirty="0" err="1">
                <a:solidFill>
                  <a:srgbClr val="000000"/>
                </a:solidFill>
                <a:effectLst/>
                <a:latin typeface="LMRoman10-Regular"/>
              </a:rPr>
              <a:t>.</a:t>
            </a:r>
            <a:r>
              <a:rPr lang="en-US" sz="1500" dirty="0"/>
              <a:t> </a:t>
            </a:r>
          </a:p>
          <a:p>
            <a:pPr marL="0" indent="0" rtl="0">
              <a:lnSpc>
                <a:spcPct val="90000"/>
              </a:lnSpc>
              <a:spcBef>
                <a:spcPts val="1800"/>
              </a:spcBef>
              <a:spcAft>
                <a:spcPts val="0"/>
              </a:spcAft>
              <a:buNone/>
            </a:pPr>
            <a:r>
              <a:rPr lang="en-US" sz="1500" b="0" i="0" dirty="0">
                <a:solidFill>
                  <a:srgbClr val="000000"/>
                </a:solidFill>
                <a:effectLst/>
                <a:latin typeface="LMRoman10-Regular"/>
              </a:rPr>
              <a:t>Hyndman, R. J., &amp; Athanasopoulos, G. (2018b). </a:t>
            </a:r>
            <a:r>
              <a:rPr lang="en-US" sz="1500" b="0" i="1" dirty="0">
                <a:solidFill>
                  <a:srgbClr val="000000"/>
                </a:solidFill>
                <a:effectLst/>
                <a:latin typeface="LMRoman10-Italic"/>
              </a:rPr>
              <a:t>Forecasting: Principles and practice</a:t>
            </a:r>
            <a:r>
              <a:rPr lang="en-US" sz="1500" b="0" i="0" dirty="0">
                <a:solidFill>
                  <a:srgbClr val="000000"/>
                </a:solidFill>
                <a:effectLst/>
                <a:latin typeface="LMRoman10-Regular"/>
              </a:rPr>
              <a:t>. </a:t>
            </a:r>
            <a:r>
              <a:rPr lang="en-US" sz="1500" b="0" i="0" dirty="0" err="1">
                <a:solidFill>
                  <a:srgbClr val="000000"/>
                </a:solidFill>
                <a:effectLst/>
                <a:latin typeface="LMRoman10-Regular"/>
              </a:rPr>
              <a:t>OTexts</a:t>
            </a:r>
            <a:r>
              <a:rPr lang="en-US" sz="1500" b="0" i="0" dirty="0">
                <a:solidFill>
                  <a:srgbClr val="000000"/>
                </a:solidFill>
                <a:effectLst/>
                <a:latin typeface="LMRoman10-Regular"/>
              </a:rPr>
              <a:t>. </a:t>
            </a:r>
            <a:r>
              <a:rPr lang="en-US" sz="1500" b="0" i="0" dirty="0">
                <a:solidFill>
                  <a:srgbClr val="0000FF"/>
                </a:solidFill>
                <a:effectLst/>
                <a:latin typeface="LMRoman10-Regular"/>
              </a:rPr>
              <a:t>https://books.google.co.cr/books?id=/_bBhDwAAQBAJ</a:t>
            </a:r>
            <a:r>
              <a:rPr lang="en-US" sz="1500" dirty="0"/>
              <a:t> </a:t>
            </a:r>
          </a:p>
          <a:p>
            <a:pPr marL="0" indent="0" rtl="0">
              <a:lnSpc>
                <a:spcPct val="90000"/>
              </a:lnSpc>
              <a:spcBef>
                <a:spcPts val="1800"/>
              </a:spcBef>
              <a:spcAft>
                <a:spcPts val="0"/>
              </a:spcAft>
              <a:buNone/>
            </a:pPr>
            <a:r>
              <a:rPr lang="en-US" sz="1500" b="0" i="0" dirty="0">
                <a:solidFill>
                  <a:srgbClr val="000000"/>
                </a:solidFill>
                <a:effectLst/>
                <a:latin typeface="LMRoman10-Regular"/>
              </a:rPr>
              <a:t>Box, G. E. P., Jenkins, G. M., &amp; Reinsel, G. C. (1994). </a:t>
            </a:r>
            <a:r>
              <a:rPr lang="en-US" sz="1500" b="0" i="1" dirty="0">
                <a:solidFill>
                  <a:srgbClr val="000000"/>
                </a:solidFill>
                <a:effectLst/>
                <a:latin typeface="LMRoman10-Italic"/>
              </a:rPr>
              <a:t>Time series analysis: Forecasting and control</a:t>
            </a:r>
            <a:r>
              <a:rPr lang="en-US" sz="1500" b="0" i="0" dirty="0">
                <a:solidFill>
                  <a:srgbClr val="000000"/>
                </a:solidFill>
                <a:effectLst/>
                <a:latin typeface="LMRoman10-Regular"/>
              </a:rPr>
              <a:t>. Prentice Hall. </a:t>
            </a:r>
            <a:r>
              <a:rPr lang="en-US" sz="1500" b="0" i="0" dirty="0">
                <a:solidFill>
                  <a:srgbClr val="0000FF"/>
                </a:solidFill>
                <a:effectLst/>
                <a:latin typeface="LMRoman10-Regular"/>
              </a:rPr>
              <a:t>https://books.google.co.cr/books?id=sRzvAAAAMAAJ</a:t>
            </a:r>
            <a:r>
              <a:rPr lang="en-US" sz="1500" dirty="0"/>
              <a:t> </a:t>
            </a:r>
          </a:p>
          <a:p>
            <a:pPr marL="0" indent="0" rtl="0">
              <a:lnSpc>
                <a:spcPct val="90000"/>
              </a:lnSpc>
              <a:spcBef>
                <a:spcPts val="1800"/>
              </a:spcBef>
              <a:spcAft>
                <a:spcPts val="0"/>
              </a:spcAft>
              <a:buNone/>
            </a:pPr>
            <a:r>
              <a:rPr lang="en-US" sz="1500" b="0" i="0" dirty="0">
                <a:solidFill>
                  <a:srgbClr val="000000"/>
                </a:solidFill>
                <a:effectLst/>
                <a:latin typeface="LMRoman10-Regular"/>
              </a:rPr>
              <a:t>Adhikari, R., K, A. R., &amp; Agrawal, R. K. (2013). </a:t>
            </a:r>
            <a:r>
              <a:rPr lang="en-US" sz="1500" b="0" i="1" dirty="0">
                <a:solidFill>
                  <a:srgbClr val="000000"/>
                </a:solidFill>
                <a:effectLst/>
                <a:latin typeface="LMRoman10-Italic"/>
              </a:rPr>
              <a:t>An introductory study on time series modeling and forecasting </a:t>
            </a:r>
            <a:r>
              <a:rPr lang="en-US" sz="1500" b="0" i="0" dirty="0">
                <a:solidFill>
                  <a:srgbClr val="000000"/>
                </a:solidFill>
                <a:effectLst/>
                <a:latin typeface="LMRoman10-Regular"/>
              </a:rPr>
              <a:t>(pp. 42–45). Lap Lambert Academic Publishing GmbH KG. </a:t>
            </a:r>
            <a:r>
              <a:rPr lang="en-US" sz="1500" b="0" i="0" dirty="0">
                <a:solidFill>
                  <a:srgbClr val="0000FF"/>
                </a:solidFill>
                <a:effectLst/>
                <a:latin typeface="LMRoman10-Regular"/>
              </a:rPr>
              <a:t>https://arxiv.org/ftp/arxiv/papers/1302/1302.6613.pdf</a:t>
            </a:r>
            <a:br>
              <a:rPr lang="en-US" sz="2400" dirty="0"/>
            </a:br>
            <a:br>
              <a:rPr lang="en-US" sz="2400" dirty="0"/>
            </a:br>
            <a:br>
              <a:rPr lang="en-US" sz="2400" dirty="0"/>
            </a:br>
            <a:br>
              <a:rPr lang="es-MX" sz="2400" dirty="0"/>
            </a:br>
            <a:br>
              <a:rPr lang="en-US" sz="2400" dirty="0"/>
            </a:br>
            <a:br>
              <a:rPr lang="es-MX" sz="2400" dirty="0"/>
            </a:br>
            <a:br>
              <a:rPr lang="en-US" sz="2400" dirty="0"/>
            </a:br>
            <a:endParaRPr lang="es-MX"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392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rcador de posición de imagen 16" descr="Una persona que usa un ordenador">
            <a:extLst>
              <a:ext uri="{FF2B5EF4-FFF2-40B4-BE49-F238E27FC236}">
                <a16:creationId xmlns:a16="http://schemas.microsoft.com/office/drawing/2014/main" id="{1FE05F69-81FE-41EC-874F-C9DA7048A589}"/>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Marcador de pie de página 2">
            <a:extLst>
              <a:ext uri="{FF2B5EF4-FFF2-40B4-BE49-F238E27FC236}">
                <a16:creationId xmlns:a16="http://schemas.microsoft.com/office/drawing/2014/main" id="{4EF15B35-3E87-AB47-A668-38DD000ADF27}"/>
              </a:ext>
            </a:extLst>
          </p:cNvPr>
          <p:cNvSpPr>
            <a:spLocks noGrp="1"/>
          </p:cNvSpPr>
          <p:nvPr>
            <p:ph type="ftr" sz="quarter" idx="11"/>
          </p:nvPr>
        </p:nvSpPr>
        <p:spPr/>
        <p:txBody>
          <a:bodyPr rtlCol="0"/>
          <a:lstStyle/>
          <a:p>
            <a:pPr rtl="0"/>
            <a:r>
              <a:rPr lang="es-ES" dirty="0"/>
              <a:t>César gamboa Sanabria</a:t>
            </a:r>
          </a:p>
        </p:txBody>
      </p:sp>
      <p:sp>
        <p:nvSpPr>
          <p:cNvPr id="18" name="Marcador de número de diapositiva 17">
            <a:extLst>
              <a:ext uri="{FF2B5EF4-FFF2-40B4-BE49-F238E27FC236}">
                <a16:creationId xmlns:a16="http://schemas.microsoft.com/office/drawing/2014/main" id="{41B78239-2280-4550-A468-F95E90299A50}"/>
              </a:ext>
            </a:extLst>
          </p:cNvPr>
          <p:cNvSpPr>
            <a:spLocks noGrp="1"/>
          </p:cNvSpPr>
          <p:nvPr>
            <p:ph type="sldNum" sz="quarter" idx="12"/>
          </p:nvPr>
        </p:nvSpPr>
        <p:spPr/>
        <p:txBody>
          <a:bodyPr rtlCol="0"/>
          <a:lstStyle/>
          <a:p>
            <a:pPr rtl="0"/>
            <a:fld id="{3A98EE3D-8CD1-4C3F-BD1C-C98C9596463C}" type="slidenum">
              <a:rPr lang="es-ES" smtClean="0"/>
              <a:pPr rtl="0"/>
              <a:t>2</a:t>
            </a:fld>
            <a:endParaRPr lang="es-ES" dirty="0"/>
          </a:p>
        </p:txBody>
      </p:sp>
      <p:sp>
        <p:nvSpPr>
          <p:cNvPr id="15" name="Título 14">
            <a:extLst>
              <a:ext uri="{FF2B5EF4-FFF2-40B4-BE49-F238E27FC236}">
                <a16:creationId xmlns:a16="http://schemas.microsoft.com/office/drawing/2014/main" id="{66F458A5-2AF5-4290-8A07-8B68C223F81D}"/>
              </a:ext>
            </a:extLst>
          </p:cNvPr>
          <p:cNvSpPr>
            <a:spLocks noGrp="1"/>
          </p:cNvSpPr>
          <p:nvPr>
            <p:ph type="title"/>
          </p:nvPr>
        </p:nvSpPr>
        <p:spPr>
          <a:solidFill>
            <a:srgbClr val="262626"/>
          </a:solidFill>
        </p:spPr>
        <p:txBody>
          <a:bodyPr rtlCol="0"/>
          <a:lstStyle/>
          <a:p>
            <a:pPr rtl="0"/>
            <a:r>
              <a:rPr lang="es-ES" dirty="0">
                <a:solidFill>
                  <a:schemeClr val="bg1"/>
                </a:solidFill>
              </a:rPr>
              <a:t>Agenda</a:t>
            </a:r>
          </a:p>
        </p:txBody>
      </p:sp>
      <p:graphicFrame>
        <p:nvGraphicFramePr>
          <p:cNvPr id="10" name="Marcador de contenido 2" descr="Objeto de SmartArt">
            <a:hlinkClick r:id="" action="ppaction://hlinkshowjump?jump=firstslide" highlightClick="1"/>
            <a:extLst>
              <a:ext uri="{FF2B5EF4-FFF2-40B4-BE49-F238E27FC236}">
                <a16:creationId xmlns:a16="http://schemas.microsoft.com/office/drawing/2014/main" id="{00E51AD9-52AC-49A5-BF0E-64F1B769CE85}"/>
              </a:ext>
            </a:extLst>
          </p:cNvPr>
          <p:cNvGraphicFramePr>
            <a:graphicFrameLocks noGrp="1"/>
          </p:cNvGraphicFramePr>
          <p:nvPr>
            <p:ph sz="half" idx="1"/>
            <p:extLst>
              <p:ext uri="{D42A27DB-BD31-4B8C-83A1-F6EECF244321}">
                <p14:modId xmlns:p14="http://schemas.microsoft.com/office/powerpoint/2010/main" val="2252852546"/>
              </p:ext>
            </p:extLst>
          </p:nvPr>
        </p:nvGraphicFramePr>
        <p:xfrm>
          <a:off x="744538" y="1985990"/>
          <a:ext cx="10803970" cy="3748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984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628FE7D-043F-42AF-B4AB-DB9AFF936B28}"/>
              </a:ext>
            </a:extLst>
          </p:cNvPr>
          <p:cNvSpPr>
            <a:spLocks noGrp="1"/>
          </p:cNvSpPr>
          <p:nvPr>
            <p:ph type="title"/>
          </p:nvPr>
        </p:nvSpPr>
        <p:spPr>
          <a:xfrm>
            <a:off x="1097280" y="758952"/>
            <a:ext cx="10058400" cy="3566160"/>
          </a:xfrm>
        </p:spPr>
        <p:txBody>
          <a:bodyPr rtlCol="0" anchor="b">
            <a:normAutofit/>
          </a:bodyPr>
          <a:lstStyle/>
          <a:p>
            <a:pPr rtl="0"/>
            <a:r>
              <a:rPr lang="es-ES" dirty="0"/>
              <a:t>Muchas gracias por su atención. </a:t>
            </a:r>
          </a:p>
        </p:txBody>
      </p:sp>
      <p:sp>
        <p:nvSpPr>
          <p:cNvPr id="4" name="Marcador de texto 3">
            <a:extLst>
              <a:ext uri="{FF2B5EF4-FFF2-40B4-BE49-F238E27FC236}">
                <a16:creationId xmlns:a16="http://schemas.microsoft.com/office/drawing/2014/main" id="{FD26EF91-820B-4DA2-B398-3E168AFF17A9}"/>
              </a:ext>
            </a:extLst>
          </p:cNvPr>
          <p:cNvSpPr>
            <a:spLocks noGrp="1"/>
          </p:cNvSpPr>
          <p:nvPr>
            <p:ph type="body" idx="1"/>
          </p:nvPr>
        </p:nvSpPr>
        <p:spPr>
          <a:xfrm>
            <a:off x="1097280" y="4663440"/>
            <a:ext cx="10058400" cy="1143000"/>
          </a:xfrm>
        </p:spPr>
        <p:txBody>
          <a:bodyPr rtlCol="0" anchor="t">
            <a:normAutofit/>
          </a:bodyPr>
          <a:lstStyle/>
          <a:p>
            <a:pPr rtl="0"/>
            <a:r>
              <a:rPr lang="es-ES"/>
              <a:t> </a:t>
            </a:r>
          </a:p>
        </p:txBody>
      </p:sp>
      <p:sp>
        <p:nvSpPr>
          <p:cNvPr id="9" name="Footer Placeholder 3">
            <a:extLst>
              <a:ext uri="{FF2B5EF4-FFF2-40B4-BE49-F238E27FC236}">
                <a16:creationId xmlns:a16="http://schemas.microsoft.com/office/drawing/2014/main" id="{AB64ED1E-C052-6BD1-FF20-7368CC6FB923}"/>
              </a:ext>
            </a:extLst>
          </p:cNvPr>
          <p:cNvSpPr>
            <a:spLocks noGrp="1"/>
          </p:cNvSpPr>
          <p:nvPr>
            <p:ph type="ftr" sz="quarter" idx="11"/>
          </p:nvPr>
        </p:nvSpPr>
        <p:spPr>
          <a:xfrm>
            <a:off x="643051" y="6446838"/>
            <a:ext cx="6818262" cy="365125"/>
          </a:xfrm>
        </p:spPr>
        <p:txBody>
          <a:bodyPr/>
          <a:lstStyle/>
          <a:p>
            <a:pPr rtl="0">
              <a:spcAft>
                <a:spcPts val="600"/>
              </a:spcAft>
            </a:pPr>
            <a:r>
              <a:rPr lang="es-ES" noProof="0"/>
              <a:t>ENSEÑAR UN CURSO</a:t>
            </a:r>
          </a:p>
        </p:txBody>
      </p:sp>
      <p:sp>
        <p:nvSpPr>
          <p:cNvPr id="11" name="Slide Number Placeholder 4">
            <a:extLst>
              <a:ext uri="{FF2B5EF4-FFF2-40B4-BE49-F238E27FC236}">
                <a16:creationId xmlns:a16="http://schemas.microsoft.com/office/drawing/2014/main" id="{3D57ED4A-6007-76CD-EC23-87BA10EB35C0}"/>
              </a:ext>
            </a:extLst>
          </p:cNvPr>
          <p:cNvSpPr>
            <a:spLocks noGrp="1"/>
          </p:cNvSpPr>
          <p:nvPr>
            <p:ph type="sldNum" sz="quarter" idx="12"/>
          </p:nvPr>
        </p:nvSpPr>
        <p:spPr>
          <a:xfrm>
            <a:off x="10930596" y="6446838"/>
            <a:ext cx="617912" cy="365125"/>
          </a:xfrm>
        </p:spPr>
        <p:txBody>
          <a:bodyPr/>
          <a:lstStyle/>
          <a:p>
            <a:pPr rtl="0">
              <a:spcAft>
                <a:spcPts val="600"/>
              </a:spcAft>
            </a:pPr>
            <a:fld id="{3A98EE3D-8CD1-4C3F-BD1C-C98C9596463C}" type="slidenum">
              <a:rPr lang="es-ES" noProof="0" smtClean="0"/>
              <a:pPr rtl="0">
                <a:spcAft>
                  <a:spcPts val="600"/>
                </a:spcAft>
              </a:pPr>
              <a:t>20</a:t>
            </a:fld>
            <a:endParaRPr lang="es-ES" noProof="0"/>
          </a:p>
        </p:txBody>
      </p:sp>
    </p:spTree>
    <p:extLst>
      <p:ext uri="{BB962C8B-B14F-4D97-AF65-F5344CB8AC3E}">
        <p14:creationId xmlns:p14="http://schemas.microsoft.com/office/powerpoint/2010/main" val="14098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Marcador de posición de imagen 6" descr="Hombre con un portátil">
            <a:extLst>
              <a:ext uri="{FF2B5EF4-FFF2-40B4-BE49-F238E27FC236}">
                <a16:creationId xmlns:a16="http://schemas.microsoft.com/office/drawing/2014/main" id="{4E80E6EE-AA75-4A4E-BB8E-4A4D152D04AA}"/>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Marcador de pie de página 2">
            <a:extLst>
              <a:ext uri="{FF2B5EF4-FFF2-40B4-BE49-F238E27FC236}">
                <a16:creationId xmlns:a16="http://schemas.microsoft.com/office/drawing/2014/main" id="{A09C2CC8-7675-4EA7-B0DF-8BB3BBD066C4}"/>
              </a:ext>
            </a:extLst>
          </p:cNvPr>
          <p:cNvSpPr>
            <a:spLocks noGrp="1"/>
          </p:cNvSpPr>
          <p:nvPr>
            <p:ph type="ftr" sz="quarter" idx="11"/>
          </p:nvPr>
        </p:nvSpPr>
        <p:spPr/>
        <p:txBody>
          <a:bodyPr rtlCol="0"/>
          <a:lstStyle/>
          <a:p>
            <a:pPr rtl="0"/>
            <a:r>
              <a:rPr lang="es-ES" dirty="0"/>
              <a:t>César gamboa Sanabria</a:t>
            </a:r>
          </a:p>
        </p:txBody>
      </p:sp>
      <p:sp>
        <p:nvSpPr>
          <p:cNvPr id="9" name="Marcador de número de diapositiva 8">
            <a:extLst>
              <a:ext uri="{FF2B5EF4-FFF2-40B4-BE49-F238E27FC236}">
                <a16:creationId xmlns:a16="http://schemas.microsoft.com/office/drawing/2014/main" id="{6468A8EB-D811-4893-84F0-8DC998D69080}"/>
              </a:ext>
            </a:extLst>
          </p:cNvPr>
          <p:cNvSpPr>
            <a:spLocks noGrp="1"/>
          </p:cNvSpPr>
          <p:nvPr>
            <p:ph type="sldNum" sz="quarter" idx="12"/>
          </p:nvPr>
        </p:nvSpPr>
        <p:spPr/>
        <p:txBody>
          <a:bodyPr rtlCol="0"/>
          <a:lstStyle/>
          <a:p>
            <a:pPr rtl="0"/>
            <a:fld id="{3A98EE3D-8CD1-4C3F-BD1C-C98C9596463C}" type="slidenum">
              <a:rPr lang="es-ES" smtClean="0"/>
              <a:pPr rtl="0"/>
              <a:t>3</a:t>
            </a:fld>
            <a:endParaRPr lang="es-ES" dirty="0"/>
          </a:p>
        </p:txBody>
      </p:sp>
      <p:sp>
        <p:nvSpPr>
          <p:cNvPr id="2" name="Título 1">
            <a:extLst>
              <a:ext uri="{FF2B5EF4-FFF2-40B4-BE49-F238E27FC236}">
                <a16:creationId xmlns:a16="http://schemas.microsoft.com/office/drawing/2014/main" id="{3DC6CC32-12E2-40AB-91E7-E065E3B54AA8}"/>
              </a:ext>
            </a:extLst>
          </p:cNvPr>
          <p:cNvSpPr>
            <a:spLocks noGrp="1"/>
          </p:cNvSpPr>
          <p:nvPr>
            <p:ph type="title"/>
          </p:nvPr>
        </p:nvSpPr>
        <p:spPr>
          <a:solidFill>
            <a:srgbClr val="262626"/>
          </a:solidFill>
        </p:spPr>
        <p:txBody>
          <a:bodyPr rtlCol="0"/>
          <a:lstStyle/>
          <a:p>
            <a:pPr rtl="0"/>
            <a:r>
              <a:rPr lang="es-ES" dirty="0">
                <a:solidFill>
                  <a:schemeClr val="bg1"/>
                </a:solidFill>
              </a:rPr>
              <a:t>Progreso</a:t>
            </a:r>
          </a:p>
        </p:txBody>
      </p:sp>
      <p:graphicFrame>
        <p:nvGraphicFramePr>
          <p:cNvPr id="5" name="Marcador de contenido 2" descr="Objeto de SmartArt">
            <a:extLst>
              <a:ext uri="{FF2B5EF4-FFF2-40B4-BE49-F238E27FC236}">
                <a16:creationId xmlns:a16="http://schemas.microsoft.com/office/drawing/2014/main" id="{59405A29-4A0F-429B-A6BA-2D3E9946C76A}"/>
              </a:ext>
            </a:extLst>
          </p:cNvPr>
          <p:cNvGraphicFramePr>
            <a:graphicFrameLocks noGrp="1"/>
          </p:cNvGraphicFramePr>
          <p:nvPr>
            <p:ph sz="half" idx="1"/>
            <p:extLst>
              <p:ext uri="{D42A27DB-BD31-4B8C-83A1-F6EECF244321}">
                <p14:modId xmlns:p14="http://schemas.microsoft.com/office/powerpoint/2010/main" val="3209183298"/>
              </p:ext>
            </p:extLst>
          </p:nvPr>
        </p:nvGraphicFramePr>
        <p:xfrm>
          <a:off x="675022" y="1812925"/>
          <a:ext cx="10906125" cy="40878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4709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4</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solidFill>
            <a:srgbClr val="262626"/>
          </a:solidFill>
        </p:spPr>
        <p:txBody>
          <a:bodyPr rtlCol="0"/>
          <a:lstStyle/>
          <a:p>
            <a:pPr rtl="0"/>
            <a:r>
              <a:rPr lang="es-ES" dirty="0">
                <a:solidFill>
                  <a:schemeClr val="bg1"/>
                </a:solidFill>
              </a:rPr>
              <a:t>Antecedentes</a:t>
            </a: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3317B3A-F74B-4C4D-837E-EF535894307C}"/>
                  </a:ext>
                </a:extLst>
              </p:cNvPr>
              <p:cNvSpPr>
                <a:spLocks noGrp="1"/>
              </p:cNvSpPr>
              <p:nvPr>
                <p:ph sz="half" idx="1"/>
              </p:nvPr>
            </p:nvSpPr>
            <p:spPr>
              <a:xfrm>
                <a:off x="514715" y="1812758"/>
                <a:ext cx="10905457" cy="4382301"/>
              </a:xfrm>
            </p:spPr>
            <p:txBody>
              <a:bodyPr numCol="2" spcCol="540000" rtlCol="0">
                <a:normAutofit/>
              </a:bodyPr>
              <a:lstStyle/>
              <a:p>
                <a:pPr marL="171450" indent="-171450" rtl="0">
                  <a:lnSpc>
                    <a:spcPct val="90000"/>
                  </a:lnSpc>
                  <a:spcBef>
                    <a:spcPts val="1800"/>
                  </a:spcBef>
                  <a:spcAft>
                    <a:spcPts val="0"/>
                  </a:spcAft>
                  <a:buFont typeface="Wingdings" panose="05000000000000000000" pitchFamily="2" charset="2"/>
                  <a:buChar char="§"/>
                </a:pPr>
                <a:r>
                  <a:rPr lang="es-ES" sz="2800" dirty="0"/>
                  <a:t>Uso de datos temporales.</a:t>
                </a:r>
              </a:p>
              <a:p>
                <a:pPr marL="464058" lvl="1" indent="-171450">
                  <a:lnSpc>
                    <a:spcPct val="90000"/>
                  </a:lnSpc>
                  <a:spcBef>
                    <a:spcPts val="1800"/>
                  </a:spcBef>
                  <a:spcAft>
                    <a:spcPts val="0"/>
                  </a:spcAft>
                  <a:buFont typeface="Wingdings" panose="05000000000000000000" pitchFamily="2" charset="2"/>
                  <a:buChar char="§"/>
                </a:pPr>
                <a:r>
                  <a:rPr lang="es-ES" sz="2400" dirty="0"/>
                  <a:t>Investigación académica.</a:t>
                </a:r>
              </a:p>
              <a:p>
                <a:pPr marL="464058" lvl="1" indent="-171450">
                  <a:lnSpc>
                    <a:spcPct val="90000"/>
                  </a:lnSpc>
                  <a:spcBef>
                    <a:spcPts val="1800"/>
                  </a:spcBef>
                  <a:spcAft>
                    <a:spcPts val="0"/>
                  </a:spcAft>
                  <a:buFont typeface="Wingdings" panose="05000000000000000000" pitchFamily="2" charset="2"/>
                  <a:buChar char="§"/>
                </a:pPr>
                <a:r>
                  <a:rPr lang="es-ES" sz="2400" dirty="0"/>
                  <a:t>Finanzas.</a:t>
                </a:r>
              </a:p>
              <a:p>
                <a:pPr marL="464058" lvl="1" indent="-171450">
                  <a:lnSpc>
                    <a:spcPct val="90000"/>
                  </a:lnSpc>
                  <a:spcBef>
                    <a:spcPts val="1800"/>
                  </a:spcBef>
                  <a:spcAft>
                    <a:spcPts val="0"/>
                  </a:spcAft>
                  <a:buFont typeface="Wingdings" panose="05000000000000000000" pitchFamily="2" charset="2"/>
                  <a:buChar char="§"/>
                </a:pPr>
                <a:r>
                  <a:rPr lang="es-ES" sz="2400" dirty="0"/>
                  <a:t>Investigación de mercados.</a:t>
                </a:r>
              </a:p>
              <a:p>
                <a:pPr marL="464058" lvl="1" indent="-171450">
                  <a:lnSpc>
                    <a:spcPct val="90000"/>
                  </a:lnSpc>
                  <a:spcBef>
                    <a:spcPts val="1800"/>
                  </a:spcBef>
                  <a:spcAft>
                    <a:spcPts val="0"/>
                  </a:spcAft>
                  <a:buFont typeface="Wingdings" panose="05000000000000000000" pitchFamily="2" charset="2"/>
                  <a:buChar char="§"/>
                </a:pPr>
                <a:r>
                  <a:rPr lang="es-ES" sz="2400" dirty="0"/>
                  <a:t>Demografía.</a:t>
                </a:r>
              </a:p>
              <a:p>
                <a:pPr marL="171450" indent="-171450">
                  <a:lnSpc>
                    <a:spcPct val="90000"/>
                  </a:lnSpc>
                  <a:spcBef>
                    <a:spcPts val="1800"/>
                  </a:spcBef>
                  <a:spcAft>
                    <a:spcPts val="0"/>
                  </a:spcAft>
                  <a:buFont typeface="Wingdings" panose="05000000000000000000" pitchFamily="2" charset="2"/>
                  <a:buChar char="§"/>
                </a:pPr>
                <a:r>
                  <a:rPr lang="es-ES" sz="2600" dirty="0"/>
                  <a:t>Proyecciones.</a:t>
                </a:r>
              </a:p>
              <a:p>
                <a:pPr marL="171450" indent="-171450">
                  <a:lnSpc>
                    <a:spcPct val="90000"/>
                  </a:lnSpc>
                  <a:spcBef>
                    <a:spcPts val="1800"/>
                  </a:spcBef>
                  <a:spcAft>
                    <a:spcPts val="0"/>
                  </a:spcAft>
                  <a:buFont typeface="Wingdings" panose="05000000000000000000" pitchFamily="2" charset="2"/>
                  <a:buChar char="§"/>
                </a:pPr>
                <a:endParaRPr lang="es-ES" sz="2600" dirty="0"/>
              </a:p>
              <a:p>
                <a:pPr marL="171450" indent="-171450">
                  <a:lnSpc>
                    <a:spcPct val="90000"/>
                  </a:lnSpc>
                  <a:spcBef>
                    <a:spcPts val="1800"/>
                  </a:spcBef>
                  <a:spcAft>
                    <a:spcPts val="0"/>
                  </a:spcAft>
                  <a:buFont typeface="Wingdings" panose="05000000000000000000" pitchFamily="2" charset="2"/>
                  <a:buChar char="§"/>
                </a:pPr>
                <a:r>
                  <a:rPr lang="es-ES" sz="2600" dirty="0"/>
                  <a:t>Métodos de análisis</a:t>
                </a:r>
              </a:p>
              <a:p>
                <a:pPr marL="464058" lvl="1" indent="-171450">
                  <a:lnSpc>
                    <a:spcPct val="90000"/>
                  </a:lnSpc>
                  <a:spcBef>
                    <a:spcPts val="1800"/>
                  </a:spcBef>
                  <a:spcAft>
                    <a:spcPts val="0"/>
                  </a:spcAft>
                  <a:buFont typeface="Wingdings" panose="05000000000000000000" pitchFamily="2" charset="2"/>
                  <a:buChar char="§"/>
                </a:pPr>
                <a:r>
                  <a:rPr lang="es-ES" sz="2400" dirty="0"/>
                  <a:t>Los modelos </a:t>
                </a:r>
                <a14:m>
                  <m:oMath xmlns:m="http://schemas.openxmlformats.org/officeDocument/2006/math">
                    <m:r>
                      <a:rPr lang="es-MX" sz="2400" b="0" i="1" smtClean="0">
                        <a:latin typeface="Cambria Math" panose="02040503050406030204" pitchFamily="18" charset="0"/>
                      </a:rPr>
                      <m:t>𝐴𝑅𝐼𝑀𝐴</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𝑝</m:t>
                        </m:r>
                        <m:r>
                          <a:rPr lang="es-MX" sz="2400" b="0" i="1" smtClean="0">
                            <a:latin typeface="Cambria Math" panose="02040503050406030204" pitchFamily="18" charset="0"/>
                          </a:rPr>
                          <m:t>,</m:t>
                        </m:r>
                        <m:r>
                          <a:rPr lang="es-MX" sz="2400" b="0" i="1" smtClean="0">
                            <a:latin typeface="Cambria Math" panose="02040503050406030204" pitchFamily="18" charset="0"/>
                          </a:rPr>
                          <m:t>𝑑</m:t>
                        </m:r>
                        <m:r>
                          <a:rPr lang="es-MX" sz="2400" b="0" i="1" smtClean="0">
                            <a:latin typeface="Cambria Math" panose="02040503050406030204" pitchFamily="18" charset="0"/>
                          </a:rPr>
                          <m:t>,</m:t>
                        </m:r>
                        <m:r>
                          <a:rPr lang="es-MX" sz="2400" b="0" i="1" smtClean="0">
                            <a:latin typeface="Cambria Math" panose="02040503050406030204" pitchFamily="18" charset="0"/>
                          </a:rPr>
                          <m:t>𝑞</m:t>
                        </m:r>
                      </m:e>
                    </m:d>
                    <m:sSub>
                      <m:sSubPr>
                        <m:ctrlPr>
                          <a:rPr lang="es-MX" sz="2400" b="0" i="1" smtClean="0">
                            <a:latin typeface="Cambria Math" panose="02040503050406030204" pitchFamily="18" charset="0"/>
                          </a:rPr>
                        </m:ctrlPr>
                      </m:sSubPr>
                      <m:e>
                        <m:d>
                          <m:dPr>
                            <m:ctrlPr>
                              <a:rPr lang="es-MX" sz="2400" b="0" i="1" smtClean="0">
                                <a:latin typeface="Cambria Math" panose="02040503050406030204" pitchFamily="18" charset="0"/>
                              </a:rPr>
                            </m:ctrlPr>
                          </m:dPr>
                          <m:e>
                            <m:r>
                              <a:rPr lang="es-MX" sz="2400" b="0" i="1" smtClean="0">
                                <a:latin typeface="Cambria Math" panose="02040503050406030204" pitchFamily="18" charset="0"/>
                              </a:rPr>
                              <m:t>𝑃</m:t>
                            </m:r>
                            <m:r>
                              <a:rPr lang="es-MX" sz="2400" b="0" i="1" smtClean="0">
                                <a:latin typeface="Cambria Math" panose="02040503050406030204" pitchFamily="18" charset="0"/>
                              </a:rPr>
                              <m:t>,</m:t>
                            </m:r>
                            <m:r>
                              <a:rPr lang="es-MX" sz="2400" b="0" i="1" smtClean="0">
                                <a:latin typeface="Cambria Math" panose="02040503050406030204" pitchFamily="18" charset="0"/>
                              </a:rPr>
                              <m:t>𝐷</m:t>
                            </m:r>
                            <m:r>
                              <a:rPr lang="es-MX" sz="2400" b="0" i="1" smtClean="0">
                                <a:latin typeface="Cambria Math" panose="02040503050406030204" pitchFamily="18" charset="0"/>
                              </a:rPr>
                              <m:t>,</m:t>
                            </m:r>
                            <m:r>
                              <a:rPr lang="es-MX" sz="2400" b="0" i="1" smtClean="0">
                                <a:latin typeface="Cambria Math" panose="02040503050406030204" pitchFamily="18" charset="0"/>
                              </a:rPr>
                              <m:t>𝑄</m:t>
                            </m:r>
                          </m:e>
                        </m:d>
                      </m:e>
                      <m:sub>
                        <m:r>
                          <a:rPr lang="es-MX" sz="2400" b="0" i="1" smtClean="0">
                            <a:latin typeface="Cambria Math" panose="02040503050406030204" pitchFamily="18" charset="0"/>
                          </a:rPr>
                          <m:t>𝑠</m:t>
                        </m:r>
                      </m:sub>
                    </m:sSub>
                  </m:oMath>
                </a14:m>
                <a:endParaRPr lang="es-ES" sz="2400" dirty="0"/>
              </a:p>
              <a:p>
                <a:pPr marL="464058" lvl="1" indent="-171450">
                  <a:lnSpc>
                    <a:spcPct val="90000"/>
                  </a:lnSpc>
                  <a:spcBef>
                    <a:spcPts val="1800"/>
                  </a:spcBef>
                  <a:spcAft>
                    <a:spcPts val="0"/>
                  </a:spcAft>
                  <a:buFont typeface="Wingdings" panose="05000000000000000000" pitchFamily="2" charset="2"/>
                  <a:buChar char="§"/>
                </a:pPr>
                <a:r>
                  <a:rPr lang="es-ES" sz="2400" dirty="0"/>
                  <a:t>Box-Jenkins.</a:t>
                </a:r>
              </a:p>
            </p:txBody>
          </p:sp>
        </mc:Choice>
        <mc:Fallback xmlns="">
          <p:sp>
            <p:nvSpPr>
              <p:cNvPr id="6" name="Marcador de contenido 5">
                <a:extLst>
                  <a:ext uri="{FF2B5EF4-FFF2-40B4-BE49-F238E27FC236}">
                    <a16:creationId xmlns:a16="http://schemas.microsoft.com/office/drawing/2014/main" id="{F3317B3A-F74B-4C4D-837E-EF535894307C}"/>
                  </a:ext>
                </a:extLst>
              </p:cNvPr>
              <p:cNvSpPr>
                <a:spLocks noGrp="1" noRot="1" noChangeAspect="1" noMove="1" noResize="1" noEditPoints="1" noAdjustHandles="1" noChangeArrowheads="1" noChangeShapeType="1" noTextEdit="1"/>
              </p:cNvSpPr>
              <p:nvPr>
                <p:ph sz="half" idx="1"/>
              </p:nvPr>
            </p:nvSpPr>
            <p:spPr>
              <a:xfrm>
                <a:off x="514715" y="1812758"/>
                <a:ext cx="10905457" cy="4382301"/>
              </a:xfrm>
              <a:blipFill>
                <a:blip r:embed="rId4"/>
                <a:stretch>
                  <a:fillRect l="-1789" t="-2225"/>
                </a:stretch>
              </a:blipFill>
            </p:spPr>
            <p:txBody>
              <a:bodyPr/>
              <a:lstStyle/>
              <a:p>
                <a:r>
                  <a:rPr lang="es-MX">
                    <a:noFill/>
                  </a:rPr>
                  <a:t> </a:t>
                </a:r>
              </a:p>
            </p:txBody>
          </p:sp>
        </mc:Fallback>
      </mc:AlternateContent>
    </p:spTree>
    <p:extLst>
      <p:ext uri="{BB962C8B-B14F-4D97-AF65-F5344CB8AC3E}">
        <p14:creationId xmlns:p14="http://schemas.microsoft.com/office/powerpoint/2010/main" val="36251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5</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solidFill>
            <a:srgbClr val="262626"/>
          </a:solidFill>
        </p:spPr>
        <p:txBody>
          <a:bodyPr rtlCol="0"/>
          <a:lstStyle/>
          <a:p>
            <a:pPr rtl="0"/>
            <a:r>
              <a:rPr lang="es-ES" dirty="0">
                <a:solidFill>
                  <a:schemeClr val="bg1"/>
                </a:solidFill>
              </a:rPr>
              <a:t>El problema</a:t>
            </a:r>
          </a:p>
        </p:txBody>
      </p:sp>
      <p:sp>
        <p:nvSpPr>
          <p:cNvPr id="6" name="Marcador de contenido 5">
            <a:extLst>
              <a:ext uri="{FF2B5EF4-FFF2-40B4-BE49-F238E27FC236}">
                <a16:creationId xmlns:a16="http://schemas.microsoft.com/office/drawing/2014/main" id="{F3317B3A-F74B-4C4D-837E-EF535894307C}"/>
              </a:ext>
            </a:extLst>
          </p:cNvPr>
          <p:cNvSpPr>
            <a:spLocks noGrp="1"/>
          </p:cNvSpPr>
          <p:nvPr>
            <p:ph sz="half" idx="1"/>
          </p:nvPr>
        </p:nvSpPr>
        <p:spPr>
          <a:xfrm>
            <a:off x="514715" y="1812758"/>
            <a:ext cx="10905457" cy="4382301"/>
          </a:xfrm>
        </p:spPr>
        <p:txBody>
          <a:bodyPr numCol="2" spcCol="540000" rtlCol="0">
            <a:normAutofit/>
          </a:bodyPr>
          <a:lstStyle/>
          <a:p>
            <a:pPr marL="171450" indent="-171450" rtl="0">
              <a:lnSpc>
                <a:spcPct val="90000"/>
              </a:lnSpc>
              <a:spcBef>
                <a:spcPts val="1800"/>
              </a:spcBef>
              <a:spcAft>
                <a:spcPts val="0"/>
              </a:spcAft>
              <a:buFont typeface="Wingdings" panose="05000000000000000000" pitchFamily="2" charset="2"/>
              <a:buChar char="§"/>
            </a:pPr>
            <a:r>
              <a:rPr lang="es-ES" sz="2800" dirty="0"/>
              <a:t>La identificación.</a:t>
            </a:r>
          </a:p>
          <a:p>
            <a:pPr marL="464058" lvl="1" indent="-171450">
              <a:lnSpc>
                <a:spcPct val="90000"/>
              </a:lnSpc>
              <a:spcBef>
                <a:spcPts val="1800"/>
              </a:spcBef>
              <a:spcAft>
                <a:spcPts val="0"/>
              </a:spcAft>
              <a:buFont typeface="Wingdings" panose="05000000000000000000" pitchFamily="2" charset="2"/>
              <a:buChar char="§"/>
            </a:pPr>
            <a:r>
              <a:rPr lang="es-ES" sz="2200" dirty="0"/>
              <a:t>Visual.</a:t>
            </a:r>
          </a:p>
          <a:p>
            <a:pPr marL="171450" indent="-171450">
              <a:lnSpc>
                <a:spcPct val="90000"/>
              </a:lnSpc>
              <a:spcBef>
                <a:spcPts val="1800"/>
              </a:spcBef>
              <a:spcAft>
                <a:spcPts val="0"/>
              </a:spcAft>
              <a:buFont typeface="Wingdings" panose="05000000000000000000" pitchFamily="2" charset="2"/>
              <a:buChar char="§"/>
            </a:pPr>
            <a:r>
              <a:rPr lang="es-ES" sz="2400" dirty="0"/>
              <a:t>Alternativas.</a:t>
            </a:r>
          </a:p>
          <a:p>
            <a:pPr marL="464058" lvl="1" indent="-171450">
              <a:lnSpc>
                <a:spcPct val="90000"/>
              </a:lnSpc>
              <a:spcBef>
                <a:spcPts val="1800"/>
              </a:spcBef>
              <a:spcAft>
                <a:spcPts val="0"/>
              </a:spcAft>
              <a:buFont typeface="Wingdings" panose="05000000000000000000" pitchFamily="2" charset="2"/>
              <a:buChar char="§"/>
            </a:pPr>
            <a:r>
              <a:rPr lang="es-ES" sz="2200" dirty="0"/>
              <a:t>auto.arima() </a:t>
            </a:r>
          </a:p>
          <a:p>
            <a:pPr marL="464058" lvl="1" indent="-171450">
              <a:lnSpc>
                <a:spcPct val="90000"/>
              </a:lnSpc>
              <a:spcBef>
                <a:spcPts val="1800"/>
              </a:spcBef>
              <a:spcAft>
                <a:spcPts val="0"/>
              </a:spcAft>
              <a:buFont typeface="Wingdings" panose="05000000000000000000" pitchFamily="2" charset="2"/>
              <a:buChar char="§"/>
            </a:pPr>
            <a:r>
              <a:rPr lang="es-ES" sz="2200" dirty="0"/>
              <a:t>Criterios de selección.</a:t>
            </a:r>
          </a:p>
          <a:p>
            <a:pPr marL="171450" indent="-171450">
              <a:lnSpc>
                <a:spcPct val="90000"/>
              </a:lnSpc>
              <a:spcBef>
                <a:spcPts val="1800"/>
              </a:spcBef>
              <a:spcAft>
                <a:spcPts val="0"/>
              </a:spcAft>
              <a:buFont typeface="Wingdings" panose="05000000000000000000" pitchFamily="2" charset="2"/>
              <a:buChar char="§"/>
            </a:pPr>
            <a:r>
              <a:rPr lang="es-ES" sz="2400" dirty="0"/>
              <a:t>Someter a prueba más modelos.</a:t>
            </a:r>
          </a:p>
        </p:txBody>
      </p:sp>
    </p:spTree>
    <p:extLst>
      <p:ext uri="{BB962C8B-B14F-4D97-AF65-F5344CB8AC3E}">
        <p14:creationId xmlns:p14="http://schemas.microsoft.com/office/powerpoint/2010/main" val="34513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6</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xfrm>
            <a:off x="-2211" y="0"/>
            <a:ext cx="12192000" cy="1296537"/>
          </a:xfrm>
          <a:solidFill>
            <a:srgbClr val="262626"/>
          </a:solidFill>
        </p:spPr>
        <p:txBody>
          <a:bodyPr rtlCol="0"/>
          <a:lstStyle/>
          <a:p>
            <a:pPr rtl="0"/>
            <a:r>
              <a:rPr lang="es-ES" dirty="0">
                <a:solidFill>
                  <a:schemeClr val="bg1"/>
                </a:solidFill>
              </a:rPr>
              <a:t>Objetivos</a:t>
            </a:r>
          </a:p>
        </p:txBody>
      </p:sp>
      <p:sp>
        <p:nvSpPr>
          <p:cNvPr id="7" name="CuadroTexto 6">
            <a:extLst>
              <a:ext uri="{FF2B5EF4-FFF2-40B4-BE49-F238E27FC236}">
                <a16:creationId xmlns:a16="http://schemas.microsoft.com/office/drawing/2014/main" id="{AC6B0F61-7EBD-4F5E-9FCC-DDF2A6316994}"/>
              </a:ext>
            </a:extLst>
          </p:cNvPr>
          <p:cNvSpPr txBox="1"/>
          <p:nvPr/>
        </p:nvSpPr>
        <p:spPr>
          <a:xfrm>
            <a:off x="-2210" y="1299412"/>
            <a:ext cx="12192000" cy="5299912"/>
          </a:xfrm>
          <a:prstGeom prst="rect">
            <a:avLst/>
          </a:prstGeom>
          <a:noFill/>
        </p:spPr>
        <p:txBody>
          <a:bodyPr wrap="square" rtlCol="0">
            <a:spAutoFit/>
          </a:bodyPr>
          <a:lstStyle/>
          <a:p>
            <a:pPr marL="0" indent="0" algn="ctr" rtl="0">
              <a:lnSpc>
                <a:spcPct val="90000"/>
              </a:lnSpc>
              <a:spcBef>
                <a:spcPts val="1800"/>
              </a:spcBef>
              <a:spcAft>
                <a:spcPts val="0"/>
              </a:spcAft>
              <a:buNone/>
            </a:pPr>
            <a:r>
              <a:rPr lang="es-MX" sz="2400" b="1" dirty="0">
                <a:latin typeface="Calibri" panose="020F0502020204030204" pitchFamily="34" charset="0"/>
                <a:cs typeface="Calibri" panose="020F0502020204030204" pitchFamily="34" charset="0"/>
              </a:rPr>
              <a:t>Objetivo general</a:t>
            </a:r>
          </a:p>
          <a:p>
            <a:pPr marL="0" indent="0" rtl="0">
              <a:lnSpc>
                <a:spcPct val="90000"/>
              </a:lnSpc>
              <a:spcBef>
                <a:spcPts val="1800"/>
              </a:spcBef>
              <a:spcAft>
                <a:spcPts val="0"/>
              </a:spcAft>
              <a:buNone/>
            </a:pPr>
            <a:r>
              <a:rPr lang="es-MX" sz="2000" dirty="0">
                <a:latin typeface="Calibri" panose="020F0502020204030204" pitchFamily="34" charset="0"/>
                <a:cs typeface="Calibri" panose="020F0502020204030204" pitchFamily="34" charset="0"/>
              </a:rPr>
              <a:t>Proponer un algoritmo alternativo más exhaustivo para la selección de modelos ARIMA mediante la sobreparametrización de los términos de la ecuación del ARIMA.</a:t>
            </a:r>
          </a:p>
          <a:p>
            <a:pPr marL="0" indent="0" algn="ctr" rtl="0">
              <a:lnSpc>
                <a:spcPct val="90000"/>
              </a:lnSpc>
              <a:spcBef>
                <a:spcPts val="1800"/>
              </a:spcBef>
              <a:spcAft>
                <a:spcPts val="0"/>
              </a:spcAft>
              <a:buNone/>
            </a:pPr>
            <a:r>
              <a:rPr lang="es-MX" sz="2400" b="1" dirty="0">
                <a:latin typeface="Calibri" panose="020F0502020204030204" pitchFamily="34" charset="0"/>
                <a:cs typeface="Calibri" panose="020F0502020204030204" pitchFamily="34" charset="0"/>
              </a:rPr>
              <a:t>Objetivos específicos</a:t>
            </a:r>
          </a:p>
          <a:p>
            <a:pPr marL="342900" indent="-342900" rtl="0">
              <a:lnSpc>
                <a:spcPct val="90000"/>
              </a:lnSpc>
              <a:spcBef>
                <a:spcPts val="1800"/>
              </a:spcBef>
              <a:spcAft>
                <a:spcPts val="0"/>
              </a:spcAft>
              <a:buAutoNum type="arabicPeriod"/>
            </a:pPr>
            <a:r>
              <a:rPr lang="es-MX" sz="2000" i="0" dirty="0">
                <a:solidFill>
                  <a:srgbClr val="000000"/>
                </a:solidFill>
                <a:effectLst/>
                <a:latin typeface="Calibri" panose="020F0502020204030204" pitchFamily="34" charset="0"/>
                <a:cs typeface="Calibri" panose="020F0502020204030204" pitchFamily="34" charset="0"/>
              </a:rPr>
              <a:t>Generar los escenarios de estimación de los distintos modelos ARIMA mediante permutaciones de los términos (</a:t>
            </a:r>
            <a:r>
              <a:rPr lang="es-MX" sz="2000" i="1" dirty="0">
                <a:solidFill>
                  <a:srgbClr val="000000"/>
                </a:solidFill>
                <a:effectLst/>
                <a:latin typeface="Calibri" panose="020F0502020204030204" pitchFamily="34" charset="0"/>
                <a:cs typeface="Calibri" panose="020F0502020204030204" pitchFamily="34" charset="0"/>
              </a:rPr>
              <a:t>p, d, q</a:t>
            </a:r>
            <a:r>
              <a:rPr lang="es-MX" sz="2000" i="0" dirty="0">
                <a:solidFill>
                  <a:srgbClr val="000000"/>
                </a:solidFill>
                <a:effectLst/>
                <a:latin typeface="Calibri" panose="020F0502020204030204" pitchFamily="34" charset="0"/>
                <a:cs typeface="Calibri" panose="020F0502020204030204" pitchFamily="34" charset="0"/>
              </a:rPr>
              <a:t>) y (</a:t>
            </a:r>
            <a:r>
              <a:rPr lang="es-MX" sz="2000" i="1" dirty="0">
                <a:solidFill>
                  <a:srgbClr val="000000"/>
                </a:solidFill>
                <a:effectLst/>
                <a:latin typeface="Calibri" panose="020F0502020204030204" pitchFamily="34" charset="0"/>
                <a:cs typeface="Calibri" panose="020F0502020204030204" pitchFamily="34" charset="0"/>
              </a:rPr>
              <a:t>P, D, Q</a:t>
            </a:r>
            <a:r>
              <a:rPr lang="es-MX" sz="2000" i="0" dirty="0">
                <a:solidFill>
                  <a:srgbClr val="000000"/>
                </a:solidFill>
                <a:effectLst/>
                <a:latin typeface="Calibri" panose="020F0502020204030204" pitchFamily="34" charset="0"/>
                <a:cs typeface="Calibri" panose="020F0502020204030204" pitchFamily="34" charset="0"/>
              </a:rPr>
              <a:t>) para la estimación de los posibles procesos que gobiernan una determinada serie temporal.</a:t>
            </a:r>
          </a:p>
          <a:p>
            <a:pPr marL="342900" indent="-342900" rtl="0">
              <a:lnSpc>
                <a:spcPct val="90000"/>
              </a:lnSpc>
              <a:spcBef>
                <a:spcPts val="1800"/>
              </a:spcBef>
              <a:spcAft>
                <a:spcPts val="0"/>
              </a:spcAft>
              <a:buAutoNum type="arabicPeriod"/>
            </a:pPr>
            <a:r>
              <a:rPr lang="es-MX" sz="2000" i="0" dirty="0">
                <a:solidFill>
                  <a:srgbClr val="000000"/>
                </a:solidFill>
                <a:effectLst/>
                <a:latin typeface="Calibri" panose="020F0502020204030204" pitchFamily="34" charset="0"/>
                <a:cs typeface="Calibri" panose="020F0502020204030204" pitchFamily="34" charset="0"/>
              </a:rPr>
              <a:t>Aplicar diversos métodos de validación en la estimación de procesos que gobiernan la serie cronológica.</a:t>
            </a:r>
          </a:p>
          <a:p>
            <a:pPr marL="342900" indent="-342900" rtl="0">
              <a:lnSpc>
                <a:spcPct val="90000"/>
              </a:lnSpc>
              <a:spcBef>
                <a:spcPts val="1800"/>
              </a:spcBef>
              <a:spcAft>
                <a:spcPts val="0"/>
              </a:spcAft>
              <a:buAutoNum type="arabicPeriod"/>
            </a:pPr>
            <a:r>
              <a:rPr lang="es-MX" sz="2000" i="0" dirty="0">
                <a:solidFill>
                  <a:srgbClr val="000000"/>
                </a:solidFill>
                <a:effectLst/>
                <a:latin typeface="Calibri" panose="020F0502020204030204" pitchFamily="34" charset="0"/>
                <a:cs typeface="Calibri" panose="020F0502020204030204" pitchFamily="34" charset="0"/>
              </a:rPr>
              <a:t>Contrastar la precisión de la estimación así como la generación de pronósticos con otros métodos similares, aplicados en datos costarricenses.</a:t>
            </a:r>
          </a:p>
          <a:p>
            <a:pPr marL="342900" indent="-342900" rtl="0">
              <a:lnSpc>
                <a:spcPct val="90000"/>
              </a:lnSpc>
              <a:spcBef>
                <a:spcPts val="1800"/>
              </a:spcBef>
              <a:spcAft>
                <a:spcPts val="0"/>
              </a:spcAft>
              <a:buAutoNum type="arabicPeriod"/>
            </a:pPr>
            <a:r>
              <a:rPr lang="es-MX" sz="2000" i="0" dirty="0">
                <a:solidFill>
                  <a:srgbClr val="000000"/>
                </a:solidFill>
                <a:effectLst/>
                <a:latin typeface="Calibri" panose="020F0502020204030204" pitchFamily="34" charset="0"/>
                <a:cs typeface="Calibri" panose="020F0502020204030204" pitchFamily="34" charset="0"/>
              </a:rPr>
              <a:t>Integrar el desarrollo de la metodología de análisis de series temporales en una librería del lenguaje estadístico R.</a:t>
            </a:r>
            <a:r>
              <a:rPr lang="es-MX" sz="2000" dirty="0">
                <a:latin typeface="Calibri" panose="020F0502020204030204" pitchFamily="34" charset="0"/>
                <a:cs typeface="Calibri" panose="020F0502020204030204" pitchFamily="34" charset="0"/>
              </a:rPr>
              <a:t> </a:t>
            </a:r>
            <a:br>
              <a:rPr lang="es-MX" sz="2400" dirty="0"/>
            </a:br>
            <a:br>
              <a:rPr lang="en-US" sz="2400" dirty="0"/>
            </a:br>
            <a:endParaRPr lang="es-MX"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882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7</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solidFill>
            <a:srgbClr val="262626"/>
          </a:solidFill>
        </p:spPr>
        <p:txBody>
          <a:bodyPr rtlCol="0"/>
          <a:lstStyle/>
          <a:p>
            <a:pPr rtl="0"/>
            <a:r>
              <a:rPr lang="es-ES" dirty="0">
                <a:solidFill>
                  <a:schemeClr val="bg1"/>
                </a:solidFill>
              </a:rPr>
              <a:t>Importancia y aportes del estudio</a:t>
            </a:r>
          </a:p>
        </p:txBody>
      </p:sp>
      <p:sp>
        <p:nvSpPr>
          <p:cNvPr id="6" name="Marcador de contenido 5">
            <a:extLst>
              <a:ext uri="{FF2B5EF4-FFF2-40B4-BE49-F238E27FC236}">
                <a16:creationId xmlns:a16="http://schemas.microsoft.com/office/drawing/2014/main" id="{F3317B3A-F74B-4C4D-837E-EF535894307C}"/>
              </a:ext>
            </a:extLst>
          </p:cNvPr>
          <p:cNvSpPr>
            <a:spLocks noGrp="1"/>
          </p:cNvSpPr>
          <p:nvPr>
            <p:ph sz="half" idx="1"/>
          </p:nvPr>
        </p:nvSpPr>
        <p:spPr>
          <a:xfrm>
            <a:off x="514715" y="1812758"/>
            <a:ext cx="10905457" cy="4382301"/>
          </a:xfrm>
        </p:spPr>
        <p:txBody>
          <a:bodyPr numCol="2" spcCol="540000" rtlCol="0">
            <a:normAutofit/>
          </a:bodyPr>
          <a:lstStyle/>
          <a:p>
            <a:pPr marL="171450" indent="-171450" rtl="0">
              <a:lnSpc>
                <a:spcPct val="90000"/>
              </a:lnSpc>
              <a:spcBef>
                <a:spcPts val="1800"/>
              </a:spcBef>
              <a:spcAft>
                <a:spcPts val="0"/>
              </a:spcAft>
              <a:buFont typeface="Wingdings" panose="05000000000000000000" pitchFamily="2" charset="2"/>
              <a:buChar char="§"/>
            </a:pPr>
            <a:r>
              <a:rPr lang="es-ES" sz="2800" dirty="0"/>
              <a:t>¿Campos que se benefician?</a:t>
            </a:r>
          </a:p>
          <a:p>
            <a:pPr marL="464058" lvl="1" indent="-171450">
              <a:lnSpc>
                <a:spcPct val="90000"/>
              </a:lnSpc>
              <a:spcBef>
                <a:spcPts val="1800"/>
              </a:spcBef>
              <a:spcAft>
                <a:spcPts val="0"/>
              </a:spcAft>
              <a:buFont typeface="Wingdings" panose="05000000000000000000" pitchFamily="2" charset="2"/>
              <a:buChar char="§"/>
            </a:pPr>
            <a:r>
              <a:rPr lang="es-ES" sz="2600" dirty="0"/>
              <a:t>Demografía.</a:t>
            </a:r>
          </a:p>
          <a:p>
            <a:pPr marL="464058" lvl="1" indent="-171450">
              <a:lnSpc>
                <a:spcPct val="90000"/>
              </a:lnSpc>
              <a:spcBef>
                <a:spcPts val="1800"/>
              </a:spcBef>
              <a:spcAft>
                <a:spcPts val="0"/>
              </a:spcAft>
              <a:buFont typeface="Wingdings" panose="05000000000000000000" pitchFamily="2" charset="2"/>
              <a:buChar char="§"/>
            </a:pPr>
            <a:r>
              <a:rPr lang="es-ES" sz="2600" dirty="0"/>
              <a:t>Actuarial.</a:t>
            </a:r>
          </a:p>
          <a:p>
            <a:pPr marL="464058" lvl="1" indent="-171450">
              <a:lnSpc>
                <a:spcPct val="90000"/>
              </a:lnSpc>
              <a:spcBef>
                <a:spcPts val="1800"/>
              </a:spcBef>
              <a:spcAft>
                <a:spcPts val="0"/>
              </a:spcAft>
              <a:buFont typeface="Wingdings" panose="05000000000000000000" pitchFamily="2" charset="2"/>
              <a:buChar char="§"/>
            </a:pPr>
            <a:r>
              <a:rPr lang="es-ES" sz="2600" dirty="0"/>
              <a:t>Política pública.</a:t>
            </a:r>
          </a:p>
          <a:p>
            <a:pPr marL="171450" indent="-171450">
              <a:lnSpc>
                <a:spcPct val="90000"/>
              </a:lnSpc>
              <a:spcBef>
                <a:spcPts val="1800"/>
              </a:spcBef>
              <a:spcAft>
                <a:spcPts val="0"/>
              </a:spcAft>
              <a:buFont typeface="Wingdings" panose="05000000000000000000" pitchFamily="2" charset="2"/>
              <a:buChar char="§"/>
            </a:pPr>
            <a:r>
              <a:rPr lang="es-ES" sz="2800" dirty="0"/>
              <a:t>Comparación procesos que gobiernan la serie cronológica.</a:t>
            </a:r>
          </a:p>
        </p:txBody>
      </p:sp>
    </p:spTree>
    <p:extLst>
      <p:ext uri="{BB962C8B-B14F-4D97-AF65-F5344CB8AC3E}">
        <p14:creationId xmlns:p14="http://schemas.microsoft.com/office/powerpoint/2010/main" val="159852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Marcador de posición de imagen 6" descr="Hombre con un portátil">
            <a:extLst>
              <a:ext uri="{FF2B5EF4-FFF2-40B4-BE49-F238E27FC236}">
                <a16:creationId xmlns:a16="http://schemas.microsoft.com/office/drawing/2014/main" id="{4E80E6EE-AA75-4A4E-BB8E-4A4D152D04AA}"/>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Marcador de pie de página 2">
            <a:extLst>
              <a:ext uri="{FF2B5EF4-FFF2-40B4-BE49-F238E27FC236}">
                <a16:creationId xmlns:a16="http://schemas.microsoft.com/office/drawing/2014/main" id="{A09C2CC8-7675-4EA7-B0DF-8BB3BBD066C4}"/>
              </a:ext>
            </a:extLst>
          </p:cNvPr>
          <p:cNvSpPr>
            <a:spLocks noGrp="1"/>
          </p:cNvSpPr>
          <p:nvPr>
            <p:ph type="ftr" sz="quarter" idx="11"/>
          </p:nvPr>
        </p:nvSpPr>
        <p:spPr/>
        <p:txBody>
          <a:bodyPr rtlCol="0"/>
          <a:lstStyle/>
          <a:p>
            <a:pPr rtl="0"/>
            <a:r>
              <a:rPr lang="es-ES" dirty="0"/>
              <a:t>César gamboa Sanabria</a:t>
            </a:r>
          </a:p>
        </p:txBody>
      </p:sp>
      <p:sp>
        <p:nvSpPr>
          <p:cNvPr id="9" name="Marcador de número de diapositiva 8">
            <a:extLst>
              <a:ext uri="{FF2B5EF4-FFF2-40B4-BE49-F238E27FC236}">
                <a16:creationId xmlns:a16="http://schemas.microsoft.com/office/drawing/2014/main" id="{6468A8EB-D811-4893-84F0-8DC998D69080}"/>
              </a:ext>
            </a:extLst>
          </p:cNvPr>
          <p:cNvSpPr>
            <a:spLocks noGrp="1"/>
          </p:cNvSpPr>
          <p:nvPr>
            <p:ph type="sldNum" sz="quarter" idx="12"/>
          </p:nvPr>
        </p:nvSpPr>
        <p:spPr/>
        <p:txBody>
          <a:bodyPr rtlCol="0"/>
          <a:lstStyle/>
          <a:p>
            <a:pPr rtl="0"/>
            <a:fld id="{3A98EE3D-8CD1-4C3F-BD1C-C98C9596463C}" type="slidenum">
              <a:rPr lang="es-ES" smtClean="0"/>
              <a:pPr rtl="0"/>
              <a:t>8</a:t>
            </a:fld>
            <a:endParaRPr lang="es-ES" dirty="0"/>
          </a:p>
        </p:txBody>
      </p:sp>
      <p:sp>
        <p:nvSpPr>
          <p:cNvPr id="2" name="Título 1">
            <a:extLst>
              <a:ext uri="{FF2B5EF4-FFF2-40B4-BE49-F238E27FC236}">
                <a16:creationId xmlns:a16="http://schemas.microsoft.com/office/drawing/2014/main" id="{3DC6CC32-12E2-40AB-91E7-E065E3B54AA8}"/>
              </a:ext>
            </a:extLst>
          </p:cNvPr>
          <p:cNvSpPr>
            <a:spLocks noGrp="1"/>
          </p:cNvSpPr>
          <p:nvPr>
            <p:ph type="title"/>
          </p:nvPr>
        </p:nvSpPr>
        <p:spPr>
          <a:solidFill>
            <a:srgbClr val="262626"/>
          </a:solidFill>
        </p:spPr>
        <p:txBody>
          <a:bodyPr rtlCol="0"/>
          <a:lstStyle/>
          <a:p>
            <a:pPr rtl="0"/>
            <a:r>
              <a:rPr lang="es-ES" dirty="0">
                <a:solidFill>
                  <a:schemeClr val="bg1"/>
                </a:solidFill>
              </a:rPr>
              <a:t>Progreso</a:t>
            </a:r>
          </a:p>
        </p:txBody>
      </p:sp>
      <p:graphicFrame>
        <p:nvGraphicFramePr>
          <p:cNvPr id="5" name="Marcador de contenido 2" descr="Objeto de SmartArt">
            <a:extLst>
              <a:ext uri="{FF2B5EF4-FFF2-40B4-BE49-F238E27FC236}">
                <a16:creationId xmlns:a16="http://schemas.microsoft.com/office/drawing/2014/main" id="{59405A29-4A0F-429B-A6BA-2D3E9946C76A}"/>
              </a:ext>
            </a:extLst>
          </p:cNvPr>
          <p:cNvGraphicFramePr>
            <a:graphicFrameLocks noGrp="1"/>
          </p:cNvGraphicFramePr>
          <p:nvPr>
            <p:ph sz="half" idx="1"/>
            <p:extLst>
              <p:ext uri="{D42A27DB-BD31-4B8C-83A1-F6EECF244321}">
                <p14:modId xmlns:p14="http://schemas.microsoft.com/office/powerpoint/2010/main" val="4099948082"/>
              </p:ext>
            </p:extLst>
          </p:nvPr>
        </p:nvGraphicFramePr>
        <p:xfrm>
          <a:off x="675022" y="1812925"/>
          <a:ext cx="10906125" cy="40878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494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Marcador de posición de imagen 15" descr="Hombre mostrando algo en un portátil">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2" name="Marcador de pie de página 1">
            <a:extLst>
              <a:ext uri="{FF2B5EF4-FFF2-40B4-BE49-F238E27FC236}">
                <a16:creationId xmlns:a16="http://schemas.microsoft.com/office/drawing/2014/main" id="{C4B22FA0-BA43-4FB3-B8B8-40528C0A9633}"/>
              </a:ext>
            </a:extLst>
          </p:cNvPr>
          <p:cNvSpPr>
            <a:spLocks noGrp="1"/>
          </p:cNvSpPr>
          <p:nvPr>
            <p:ph type="ftr" sz="quarter" idx="11"/>
          </p:nvPr>
        </p:nvSpPr>
        <p:spPr/>
        <p:txBody>
          <a:bodyPr rtlCol="0"/>
          <a:lstStyle/>
          <a:p>
            <a:pPr rtl="0"/>
            <a:r>
              <a:rPr lang="es-ES" dirty="0"/>
              <a:t>César gamboa Sanabria</a:t>
            </a:r>
          </a:p>
        </p:txBody>
      </p:sp>
      <p:sp>
        <p:nvSpPr>
          <p:cNvPr id="17" name="Marcador de número de diapositiva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rtlCol="0"/>
          <a:lstStyle/>
          <a:p>
            <a:pPr rtl="0"/>
            <a:fld id="{3A98EE3D-8CD1-4C3F-BD1C-C98C9596463C}" type="slidenum">
              <a:rPr lang="es-ES" smtClean="0"/>
              <a:pPr rtl="0"/>
              <a:t>9</a:t>
            </a:fld>
            <a:endParaRPr lang="es-ES"/>
          </a:p>
        </p:txBody>
      </p:sp>
      <p:sp>
        <p:nvSpPr>
          <p:cNvPr id="5" name="Título 4">
            <a:extLst>
              <a:ext uri="{FF2B5EF4-FFF2-40B4-BE49-F238E27FC236}">
                <a16:creationId xmlns:a16="http://schemas.microsoft.com/office/drawing/2014/main" id="{8AD2E63C-40F7-4CF4-BE57-F002221AABF4}"/>
              </a:ext>
            </a:extLst>
          </p:cNvPr>
          <p:cNvSpPr>
            <a:spLocks noGrp="1"/>
          </p:cNvSpPr>
          <p:nvPr>
            <p:ph type="title"/>
          </p:nvPr>
        </p:nvSpPr>
        <p:spPr>
          <a:solidFill>
            <a:srgbClr val="262626"/>
          </a:solidFill>
        </p:spPr>
        <p:txBody>
          <a:bodyPr rtlCol="0"/>
          <a:lstStyle/>
          <a:p>
            <a:pPr rtl="0"/>
            <a:r>
              <a:rPr lang="es-ES" dirty="0">
                <a:solidFill>
                  <a:schemeClr val="bg1"/>
                </a:solidFill>
              </a:rPr>
              <a:t>Fundamentos teóricos</a:t>
            </a:r>
          </a:p>
        </p:txBody>
      </p:sp>
      <p:sp>
        <p:nvSpPr>
          <p:cNvPr id="6" name="Marcador de contenido 5">
            <a:extLst>
              <a:ext uri="{FF2B5EF4-FFF2-40B4-BE49-F238E27FC236}">
                <a16:creationId xmlns:a16="http://schemas.microsoft.com/office/drawing/2014/main" id="{F3317B3A-F74B-4C4D-837E-EF535894307C}"/>
              </a:ext>
            </a:extLst>
          </p:cNvPr>
          <p:cNvSpPr>
            <a:spLocks noGrp="1"/>
          </p:cNvSpPr>
          <p:nvPr>
            <p:ph sz="half" idx="1"/>
          </p:nvPr>
        </p:nvSpPr>
        <p:spPr>
          <a:xfrm>
            <a:off x="514715" y="1812758"/>
            <a:ext cx="10905457" cy="4382301"/>
          </a:xfrm>
        </p:spPr>
        <p:txBody>
          <a:bodyPr numCol="2" spcCol="540000" rtlCol="0">
            <a:normAutofit/>
          </a:bodyPr>
          <a:lstStyle/>
          <a:p>
            <a:pPr marL="171450" indent="-171450" rtl="0">
              <a:lnSpc>
                <a:spcPct val="90000"/>
              </a:lnSpc>
              <a:spcBef>
                <a:spcPts val="1800"/>
              </a:spcBef>
              <a:spcAft>
                <a:spcPts val="0"/>
              </a:spcAft>
              <a:buFont typeface="Wingdings" panose="05000000000000000000" pitchFamily="2" charset="2"/>
              <a:buChar char="§"/>
            </a:pPr>
            <a:r>
              <a:rPr lang="es-ES" sz="2800" dirty="0"/>
              <a:t>Qué es una serie de tiempo (</a:t>
            </a:r>
            <a:r>
              <a:rPr lang="es-ES" sz="2800" dirty="0" err="1"/>
              <a:t>Hipel</a:t>
            </a:r>
            <a:r>
              <a:rPr lang="es-ES" sz="2800" dirty="0"/>
              <a:t> &amp; McLeod (1994)).</a:t>
            </a:r>
          </a:p>
          <a:p>
            <a:pPr marL="171450" indent="-171450" rtl="0">
              <a:lnSpc>
                <a:spcPct val="90000"/>
              </a:lnSpc>
              <a:spcBef>
                <a:spcPts val="1800"/>
              </a:spcBef>
              <a:spcAft>
                <a:spcPts val="0"/>
              </a:spcAft>
              <a:buFont typeface="Wingdings" panose="05000000000000000000" pitchFamily="2" charset="2"/>
              <a:buChar char="§"/>
            </a:pPr>
            <a:r>
              <a:rPr lang="es-ES" sz="2800" dirty="0"/>
              <a:t>Dos grandes formas de estudio en las series de tiempo:</a:t>
            </a:r>
          </a:p>
          <a:p>
            <a:pPr marL="464058" lvl="1" indent="-171450">
              <a:lnSpc>
                <a:spcPct val="90000"/>
              </a:lnSpc>
              <a:spcBef>
                <a:spcPts val="1800"/>
              </a:spcBef>
              <a:spcAft>
                <a:spcPts val="0"/>
              </a:spcAft>
              <a:buFont typeface="Wingdings" panose="05000000000000000000" pitchFamily="2" charset="2"/>
              <a:buChar char="§"/>
            </a:pPr>
            <a:r>
              <a:rPr lang="es-ES" sz="2600" dirty="0"/>
              <a:t>Componentes (Hernández (2011)).</a:t>
            </a:r>
          </a:p>
          <a:p>
            <a:pPr marL="646938" lvl="2" indent="-171450">
              <a:lnSpc>
                <a:spcPct val="90000"/>
              </a:lnSpc>
              <a:spcBef>
                <a:spcPts val="1800"/>
              </a:spcBef>
              <a:spcAft>
                <a:spcPts val="0"/>
              </a:spcAft>
              <a:buFont typeface="Wingdings" panose="05000000000000000000" pitchFamily="2" charset="2"/>
              <a:buChar char="§"/>
            </a:pPr>
            <a:r>
              <a:rPr lang="es-ES" sz="2200" dirty="0"/>
              <a:t>Tendencia-ciclo, estacionalidad, irregularidad.</a:t>
            </a:r>
          </a:p>
          <a:p>
            <a:pPr marL="464058" lvl="1" indent="-171450">
              <a:lnSpc>
                <a:spcPct val="90000"/>
              </a:lnSpc>
              <a:spcBef>
                <a:spcPts val="1800"/>
              </a:spcBef>
              <a:spcAft>
                <a:spcPts val="0"/>
              </a:spcAft>
              <a:buFont typeface="Wingdings" panose="05000000000000000000" pitchFamily="2" charset="2"/>
              <a:buChar char="§"/>
            </a:pPr>
            <a:r>
              <a:rPr lang="es-ES" sz="2600" dirty="0"/>
              <a:t>Autocorrelaciones.</a:t>
            </a:r>
          </a:p>
          <a:p>
            <a:pPr marL="171450" indent="-171450">
              <a:lnSpc>
                <a:spcPct val="90000"/>
              </a:lnSpc>
              <a:spcBef>
                <a:spcPts val="1800"/>
              </a:spcBef>
              <a:spcAft>
                <a:spcPts val="0"/>
              </a:spcAft>
              <a:buFont typeface="Wingdings" panose="05000000000000000000" pitchFamily="2" charset="2"/>
              <a:buChar char="§"/>
            </a:pPr>
            <a:r>
              <a:rPr lang="es-ES" sz="2800" dirty="0"/>
              <a:t>Series aditivas o multiplicativas.</a:t>
            </a:r>
          </a:p>
          <a:p>
            <a:pPr marL="171450" indent="-171450">
              <a:lnSpc>
                <a:spcPct val="90000"/>
              </a:lnSpc>
              <a:spcBef>
                <a:spcPts val="1800"/>
              </a:spcBef>
              <a:spcAft>
                <a:spcPts val="0"/>
              </a:spcAft>
              <a:buFont typeface="Wingdings" panose="05000000000000000000" pitchFamily="2" charset="2"/>
              <a:buChar char="§"/>
            </a:pPr>
            <a:r>
              <a:rPr lang="es-ES" sz="2800" dirty="0"/>
              <a:t>Supuestos (Agrawal &amp; Adhikari (2013)).</a:t>
            </a:r>
          </a:p>
          <a:p>
            <a:pPr marL="171450" indent="-171450">
              <a:lnSpc>
                <a:spcPct val="90000"/>
              </a:lnSpc>
              <a:spcBef>
                <a:spcPts val="1800"/>
              </a:spcBef>
              <a:spcAft>
                <a:spcPts val="0"/>
              </a:spcAft>
              <a:buFont typeface="Wingdings" panose="05000000000000000000" pitchFamily="2" charset="2"/>
              <a:buChar char="§"/>
            </a:pPr>
            <a:r>
              <a:rPr lang="es-ES" sz="2800" dirty="0"/>
              <a:t>Identificación del modelo (Hyndman &amp; Athanasopoulos, 2018).</a:t>
            </a:r>
          </a:p>
          <a:p>
            <a:pPr marL="171450" indent="-171450">
              <a:lnSpc>
                <a:spcPct val="90000"/>
              </a:lnSpc>
              <a:spcBef>
                <a:spcPts val="1800"/>
              </a:spcBef>
              <a:spcAft>
                <a:spcPts val="0"/>
              </a:spcAft>
              <a:buFont typeface="Wingdings" panose="05000000000000000000" pitchFamily="2" charset="2"/>
              <a:buChar char="§"/>
            </a:pPr>
            <a:endParaRPr lang="es-ES" sz="2800" dirty="0"/>
          </a:p>
        </p:txBody>
      </p:sp>
    </p:spTree>
    <p:extLst>
      <p:ext uri="{BB962C8B-B14F-4D97-AF65-F5344CB8AC3E}">
        <p14:creationId xmlns:p14="http://schemas.microsoft.com/office/powerpoint/2010/main" val="3499608963"/>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2571023_TF11534312.potx" id="{2291DC7D-CF71-47B7-9007-7770FC51FEB1}" vid="{FCED88B2-71A7-444D-B83F-FD7C823473E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8F16D9-EB65-4F11-9CD9-58377B437CF8}">
  <ds:schemaRefs>
    <ds:schemaRef ds:uri="http://schemas.microsoft.com/office/infopath/2007/PartnerControls"/>
    <ds:schemaRef ds:uri="71af3243-3dd4-4a8d-8c0d-dd76da1f02a5"/>
    <ds:schemaRef ds:uri="http://schemas.microsoft.com/office/2006/documentManagement/types"/>
    <ds:schemaRef ds:uri="http://schemas.microsoft.com/office/2006/metadata/properties"/>
    <ds:schemaRef ds:uri="http://www.w3.org/XML/1998/namespace"/>
    <ds:schemaRef ds:uri="http://purl.org/dc/dcmitype/"/>
    <ds:schemaRef ds:uri="http://purl.org/dc/terms/"/>
    <ds:schemaRef ds:uri="http://schemas.openxmlformats.org/package/2006/metadata/core-properties"/>
    <ds:schemaRef ds:uri="16c05727-aa75-4e4a-9b5f-8a80a1165891"/>
    <ds:schemaRef ds:uri="http://purl.org/dc/elements/1.1/"/>
  </ds:schemaRefs>
</ds:datastoreItem>
</file>

<file path=customXml/itemProps2.xml><?xml version="1.0" encoding="utf-8"?>
<ds:datastoreItem xmlns:ds="http://schemas.openxmlformats.org/officeDocument/2006/customXml" ds:itemID="{1A09386F-CDB5-4CE9-AE70-AE4E53A633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65060F-1094-41F3-95E3-03DA10677C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clásicas para enseñar un curso empresarial</Template>
  <TotalTime>11196</TotalTime>
  <Words>5058</Words>
  <Application>Microsoft Office PowerPoint</Application>
  <PresentationFormat>Panorámica</PresentationFormat>
  <Paragraphs>410</Paragraphs>
  <Slides>20</Slides>
  <Notes>20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Calibri</vt:lpstr>
      <vt:lpstr>Calibri Light</vt:lpstr>
      <vt:lpstr>Cambria Math</vt:lpstr>
      <vt:lpstr>LMRoman10-Italic</vt:lpstr>
      <vt:lpstr>LMRoman10-Regular</vt:lpstr>
      <vt:lpstr>Wingdings</vt:lpstr>
      <vt:lpstr>RetrospectVTI</vt:lpstr>
      <vt:lpstr>LA SOBREPARAMETRIZACIÓN EN EL ARIMA: UNA APLICACIÓN A DATOS COSTARRICENCES</vt:lpstr>
      <vt:lpstr>Agenda</vt:lpstr>
      <vt:lpstr>Progreso</vt:lpstr>
      <vt:lpstr>Antecedentes</vt:lpstr>
      <vt:lpstr>El problema</vt:lpstr>
      <vt:lpstr>Objetivos</vt:lpstr>
      <vt:lpstr>Importancia y aportes del estudio</vt:lpstr>
      <vt:lpstr>Progreso</vt:lpstr>
      <vt:lpstr>Fundamentos teóricos</vt:lpstr>
      <vt:lpstr>Modelos ARIMA</vt:lpstr>
      <vt:lpstr>Progreso</vt:lpstr>
      <vt:lpstr>Materiales</vt:lpstr>
      <vt:lpstr>Métodos</vt:lpstr>
      <vt:lpstr>Progreso</vt:lpstr>
      <vt:lpstr>Resultados esperados: un espejo de la metodología aplicado a escenarios simulados y series reales</vt:lpstr>
      <vt:lpstr>Tiempos de estimación</vt:lpstr>
      <vt:lpstr>Progreso</vt:lpstr>
      <vt:lpstr>Siguientes etapas</vt:lpstr>
      <vt:lpstr>Referencias</vt:lpstr>
      <vt:lpstr>Muchas gracias por su atención.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Introducción a las probabilidades</dc:title>
  <dc:creator>Cesar Gamboa</dc:creator>
  <cp:lastModifiedBy>Cesar Gamboa</cp:lastModifiedBy>
  <cp:revision>1</cp:revision>
  <dcterms:created xsi:type="dcterms:W3CDTF">2021-08-12T01:49:44Z</dcterms:created>
  <dcterms:modified xsi:type="dcterms:W3CDTF">2022-04-19T17:55:19Z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