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8" r:id="rId6"/>
    <p:sldId id="306" r:id="rId7"/>
    <p:sldId id="414" r:id="rId8"/>
    <p:sldId id="513" r:id="rId9"/>
    <p:sldId id="514" r:id="rId10"/>
    <p:sldId id="515" r:id="rId11"/>
    <p:sldId id="516" r:id="rId12"/>
    <p:sldId id="509" r:id="rId13"/>
    <p:sldId id="517" r:id="rId14"/>
    <p:sldId id="518" r:id="rId15"/>
    <p:sldId id="510" r:id="rId16"/>
    <p:sldId id="519" r:id="rId17"/>
    <p:sldId id="520" r:id="rId18"/>
    <p:sldId id="511" r:id="rId19"/>
    <p:sldId id="521" r:id="rId20"/>
    <p:sldId id="512" r:id="rId21"/>
    <p:sldId id="522" r:id="rId22"/>
    <p:sldId id="417" r:id="rId23"/>
    <p:sldId id="292" r:id="rId2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 Estadística y su relación con la investigación científica" id="{AE50564F-E098-4FAB-A1D5-61B885E684A6}">
          <p14:sldIdLst>
            <p14:sldId id="256"/>
            <p14:sldId id="298"/>
            <p14:sldId id="306"/>
            <p14:sldId id="414"/>
            <p14:sldId id="513"/>
            <p14:sldId id="514"/>
            <p14:sldId id="515"/>
            <p14:sldId id="516"/>
            <p14:sldId id="509"/>
            <p14:sldId id="517"/>
            <p14:sldId id="518"/>
            <p14:sldId id="510"/>
            <p14:sldId id="519"/>
            <p14:sldId id="520"/>
            <p14:sldId id="511"/>
            <p14:sldId id="521"/>
            <p14:sldId id="512"/>
            <p14:sldId id="522"/>
            <p14:sldId id="417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  <p:cmAuthor id="4" name="Cesar Gamboa" initials="CG" lastIdx="2" clrIdx="3">
    <p:extLst>
      <p:ext uri="{19B8F6BF-5375-455C-9EA6-DF929625EA0E}">
        <p15:presenceInfo xmlns:p15="http://schemas.microsoft.com/office/powerpoint/2012/main" userId="4c0abcc15bdc5c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05C90-E7FA-43CB-B2E4-25F90A904B72}" v="364" dt="2022-03-17T17:11:11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2149" autoAdjust="0"/>
  </p:normalViewPr>
  <p:slideViewPr>
    <p:cSldViewPr snapToGrid="0" showGuides="1">
      <p:cViewPr varScale="1">
        <p:scale>
          <a:sx n="70" d="100"/>
          <a:sy n="70" d="100"/>
        </p:scale>
        <p:origin x="1397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1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Gamboa" userId="4c0abcc15bdc5c59" providerId="LiveId" clId="{22D43B3A-5DE0-48D7-8CF4-3F71AA63D619}"/>
    <pc:docChg chg="undo custSel addSld delSld modSld sldOrd modSection">
      <pc:chgData name="Cesar Gamboa" userId="4c0abcc15bdc5c59" providerId="LiveId" clId="{22D43B3A-5DE0-48D7-8CF4-3F71AA63D619}" dt="2021-08-20T12:39:50.830" v="13384" actId="20577"/>
      <pc:docMkLst>
        <pc:docMk/>
      </pc:docMkLst>
      <pc:sldChg chg="modSp mod">
        <pc:chgData name="Cesar Gamboa" userId="4c0abcc15bdc5c59" providerId="LiveId" clId="{22D43B3A-5DE0-48D7-8CF4-3F71AA63D619}" dt="2021-08-12T03:27:38.686" v="1330" actId="20577"/>
        <pc:sldMkLst>
          <pc:docMk/>
          <pc:sldMk cId="3309719136" sldId="261"/>
        </pc:sldMkLst>
        <pc:spChg chg="mod">
          <ac:chgData name="Cesar Gamboa" userId="4c0abcc15bdc5c59" providerId="LiveId" clId="{22D43B3A-5DE0-48D7-8CF4-3F71AA63D619}" dt="2021-08-12T03:26:08.631" v="1264" actId="20577"/>
          <ac:spMkLst>
            <pc:docMk/>
            <pc:sldMk cId="3309719136" sldId="261"/>
            <ac:spMk id="2" creationId="{87071E00-ABE1-44FD-92BD-2769C2C9C727}"/>
          </ac:spMkLst>
        </pc:spChg>
        <pc:spChg chg="mod">
          <ac:chgData name="Cesar Gamboa" userId="4c0abcc15bdc5c59" providerId="LiveId" clId="{22D43B3A-5DE0-48D7-8CF4-3F71AA63D619}" dt="2021-08-12T03:27:38.686" v="1330" actId="20577"/>
          <ac:spMkLst>
            <pc:docMk/>
            <pc:sldMk cId="3309719136" sldId="261"/>
            <ac:spMk id="3" creationId="{6A7BD30D-629F-49D4-AE04-2D99B365E4B8}"/>
          </ac:spMkLst>
        </pc:spChg>
        <pc:spChg chg="mod">
          <ac:chgData name="Cesar Gamboa" userId="4c0abcc15bdc5c59" providerId="LiveId" clId="{22D43B3A-5DE0-48D7-8CF4-3F71AA63D619}" dt="2021-08-12T02:28:06.843" v="1" actId="20577"/>
          <ac:spMkLst>
            <pc:docMk/>
            <pc:sldMk cId="3309719136" sldId="261"/>
            <ac:spMk id="4" creationId="{94E186FA-5C4C-4ED3-90C4-8DB38BD9C85F}"/>
          </ac:spMkLst>
        </pc:spChg>
      </pc:sldChg>
      <pc:sldChg chg="addSp delSp modSp mod ord">
        <pc:chgData name="Cesar Gamboa" userId="4c0abcc15bdc5c59" providerId="LiveId" clId="{22D43B3A-5DE0-48D7-8CF4-3F71AA63D619}" dt="2021-08-12T20:26:19.762" v="13071" actId="20577"/>
        <pc:sldMkLst>
          <pc:docMk/>
          <pc:sldMk cId="1409899035" sldId="292"/>
        </pc:sldMkLst>
        <pc:spChg chg="mod">
          <ac:chgData name="Cesar Gamboa" userId="4c0abcc15bdc5c59" providerId="LiveId" clId="{22D43B3A-5DE0-48D7-8CF4-3F71AA63D619}" dt="2021-08-12T20:26:19.762" v="13071" actId="20577"/>
          <ac:spMkLst>
            <pc:docMk/>
            <pc:sldMk cId="1409899035" sldId="292"/>
            <ac:spMk id="3" creationId="{B628FE7D-043F-42AF-B4AB-DB9AFF936B28}"/>
          </ac:spMkLst>
        </pc:spChg>
        <pc:spChg chg="mod">
          <ac:chgData name="Cesar Gamboa" userId="4c0abcc15bdc5c59" providerId="LiveId" clId="{22D43B3A-5DE0-48D7-8CF4-3F71AA63D619}" dt="2021-08-12T20:21:50.918" v="12996" actId="20577"/>
          <ac:spMkLst>
            <pc:docMk/>
            <pc:sldMk cId="1409899035" sldId="292"/>
            <ac:spMk id="4" creationId="{FD26EF91-820B-4DA2-B398-3E168AFF17A9}"/>
          </ac:spMkLst>
        </pc:spChg>
        <pc:spChg chg="add del mod">
          <ac:chgData name="Cesar Gamboa" userId="4c0abcc15bdc5c59" providerId="LiveId" clId="{22D43B3A-5DE0-48D7-8CF4-3F71AA63D619}" dt="2021-08-12T20:25:46.142" v="12998"/>
          <ac:spMkLst>
            <pc:docMk/>
            <pc:sldMk cId="1409899035" sldId="292"/>
            <ac:spMk id="5" creationId="{5C91B330-2334-4D7D-B7B0-2DCF5EB894A5}"/>
          </ac:spMkLst>
        </pc:spChg>
        <pc:picChg chg="del">
          <ac:chgData name="Cesar Gamboa" userId="4c0abcc15bdc5c59" providerId="LiveId" clId="{22D43B3A-5DE0-48D7-8CF4-3F71AA63D619}" dt="2021-08-12T20:25:41.328" v="12997" actId="478"/>
          <ac:picMkLst>
            <pc:docMk/>
            <pc:sldMk cId="1409899035" sldId="292"/>
            <ac:picMk id="14" creationId="{E923BD5B-22B6-4E92-B95F-5F7B6467380E}"/>
          </ac:picMkLst>
        </pc:picChg>
        <pc:picChg chg="add mod">
          <ac:chgData name="Cesar Gamboa" userId="4c0abcc15bdc5c59" providerId="LiveId" clId="{22D43B3A-5DE0-48D7-8CF4-3F71AA63D619}" dt="2021-08-12T20:25:46.142" v="12998"/>
          <ac:picMkLst>
            <pc:docMk/>
            <pc:sldMk cId="1409899035" sldId="292"/>
            <ac:picMk id="17410" creationId="{2CB9CFC0-6918-4CA1-B6F2-84365D62733D}"/>
          </ac:picMkLst>
        </pc:picChg>
      </pc:sldChg>
      <pc:sldChg chg="addSp delSp modSp del mod modClrScheme chgLayout">
        <pc:chgData name="Cesar Gamboa" userId="4c0abcc15bdc5c59" providerId="LiveId" clId="{22D43B3A-5DE0-48D7-8CF4-3F71AA63D619}" dt="2021-08-12T20:16:54.311" v="12700" actId="47"/>
        <pc:sldMkLst>
          <pc:docMk/>
          <pc:sldMk cId="3189316648" sldId="296"/>
        </pc:sldMkLst>
        <pc:spChg chg="mod">
          <ac:chgData name="Cesar Gamboa" userId="4c0abcc15bdc5c59" providerId="LiveId" clId="{22D43B3A-5DE0-48D7-8CF4-3F71AA63D619}" dt="2021-08-12T02:51:10.418" v="183" actId="26606"/>
          <ac:spMkLst>
            <pc:docMk/>
            <pc:sldMk cId="3189316648" sldId="296"/>
            <ac:spMk id="2" creationId="{70E83EE9-686B-49B9-8CF4-6F5F84A0A420}"/>
          </ac:spMkLst>
        </pc:spChg>
        <pc:spChg chg="mod">
          <ac:chgData name="Cesar Gamboa" userId="4c0abcc15bdc5c59" providerId="LiveId" clId="{22D43B3A-5DE0-48D7-8CF4-3F71AA63D619}" dt="2021-08-12T02:51:10.418" v="183" actId="26606"/>
          <ac:spMkLst>
            <pc:docMk/>
            <pc:sldMk cId="3189316648" sldId="296"/>
            <ac:spMk id="3" creationId="{DA019A2A-640A-4285-BA5E-7A47E95D04EC}"/>
          </ac:spMkLst>
        </pc:spChg>
        <pc:spChg chg="mod">
          <ac:chgData name="Cesar Gamboa" userId="4c0abcc15bdc5c59" providerId="LiveId" clId="{22D43B3A-5DE0-48D7-8CF4-3F71AA63D619}" dt="2021-08-12T02:51:10.418" v="183" actId="26606"/>
          <ac:spMkLst>
            <pc:docMk/>
            <pc:sldMk cId="3189316648" sldId="296"/>
            <ac:spMk id="4" creationId="{FBA1D6E0-6A9C-4ADB-984E-B54DD59C6DF0}"/>
          </ac:spMkLst>
        </pc:spChg>
        <pc:spChg chg="mod ord">
          <ac:chgData name="Cesar Gamboa" userId="4c0abcc15bdc5c59" providerId="LiveId" clId="{22D43B3A-5DE0-48D7-8CF4-3F71AA63D619}" dt="2021-08-12T02:51:10.418" v="183" actId="26606"/>
          <ac:spMkLst>
            <pc:docMk/>
            <pc:sldMk cId="3189316648" sldId="296"/>
            <ac:spMk id="5" creationId="{8DD3FEC5-159E-43A5-9588-54A48A0C2BCE}"/>
          </ac:spMkLst>
        </pc:spChg>
        <pc:spChg chg="add del mod">
          <ac:chgData name="Cesar Gamboa" userId="4c0abcc15bdc5c59" providerId="LiveId" clId="{22D43B3A-5DE0-48D7-8CF4-3F71AA63D619}" dt="2021-08-12T02:49:59.593" v="178" actId="478"/>
          <ac:spMkLst>
            <pc:docMk/>
            <pc:sldMk cId="3189316648" sldId="296"/>
            <ac:spMk id="7" creationId="{4478CF7C-A643-407F-B8DF-EB2BA1BE7E37}"/>
          </ac:spMkLst>
        </pc:spChg>
        <pc:picChg chg="del mod">
          <ac:chgData name="Cesar Gamboa" userId="4c0abcc15bdc5c59" providerId="LiveId" clId="{22D43B3A-5DE0-48D7-8CF4-3F71AA63D619}" dt="2021-08-12T02:49:45.834" v="176" actId="478"/>
          <ac:picMkLst>
            <pc:docMk/>
            <pc:sldMk cId="3189316648" sldId="296"/>
            <ac:picMk id="9" creationId="{8E4315D2-4A95-4A93-B1F8-7FD58C7B2BD0}"/>
          </ac:picMkLst>
        </pc:picChg>
        <pc:picChg chg="mod">
          <ac:chgData name="Cesar Gamboa" userId="4c0abcc15bdc5c59" providerId="LiveId" clId="{22D43B3A-5DE0-48D7-8CF4-3F71AA63D619}" dt="2021-08-12T02:51:10.418" v="183" actId="26606"/>
          <ac:picMkLst>
            <pc:docMk/>
            <pc:sldMk cId="3189316648" sldId="296"/>
            <ac:picMk id="23" creationId="{F00E1472-27F6-44F9-9FC8-BE4D077BF742}"/>
          </ac:picMkLst>
        </pc:picChg>
      </pc:sldChg>
      <pc:sldChg chg="modSp del mod">
        <pc:chgData name="Cesar Gamboa" userId="4c0abcc15bdc5c59" providerId="LiveId" clId="{22D43B3A-5DE0-48D7-8CF4-3F71AA63D619}" dt="2021-08-12T20:16:52.372" v="12699" actId="47"/>
        <pc:sldMkLst>
          <pc:docMk/>
          <pc:sldMk cId="2716836432" sldId="297"/>
        </pc:sldMkLst>
        <pc:spChg chg="mod">
          <ac:chgData name="Cesar Gamboa" userId="4c0abcc15bdc5c59" providerId="LiveId" clId="{22D43B3A-5DE0-48D7-8CF4-3F71AA63D619}" dt="2021-08-12T02:46:06.153" v="141" actId="20577"/>
          <ac:spMkLst>
            <pc:docMk/>
            <pc:sldMk cId="2716836432" sldId="297"/>
            <ac:spMk id="3" creationId="{5D346076-8F22-4F03-8E34-958F0BBF9C63}"/>
          </ac:spMkLst>
        </pc:spChg>
        <pc:spChg chg="mod">
          <ac:chgData name="Cesar Gamboa" userId="4c0abcc15bdc5c59" providerId="LiveId" clId="{22D43B3A-5DE0-48D7-8CF4-3F71AA63D619}" dt="2021-08-12T02:28:40.053" v="6"/>
          <ac:spMkLst>
            <pc:docMk/>
            <pc:sldMk cId="2716836432" sldId="297"/>
            <ac:spMk id="5" creationId="{AA222FA7-2183-4CD3-91EF-85FD4580E649}"/>
          </ac:spMkLst>
        </pc:spChg>
        <pc:spChg chg="mod">
          <ac:chgData name="Cesar Gamboa" userId="4c0abcc15bdc5c59" providerId="LiveId" clId="{22D43B3A-5DE0-48D7-8CF4-3F71AA63D619}" dt="2021-08-12T02:46:11.434" v="153" actId="20577"/>
          <ac:spMkLst>
            <pc:docMk/>
            <pc:sldMk cId="2716836432" sldId="297"/>
            <ac:spMk id="36" creationId="{D8BB1268-1039-4D54-B4AA-86EDC245C814}"/>
          </ac:spMkLst>
        </pc:spChg>
      </pc:sldChg>
      <pc:sldChg chg="addSp delSp modSp mod">
        <pc:chgData name="Cesar Gamboa" userId="4c0abcc15bdc5c59" providerId="LiveId" clId="{22D43B3A-5DE0-48D7-8CF4-3F71AA63D619}" dt="2021-08-12T20:28:24.525" v="13083" actId="20577"/>
        <pc:sldMkLst>
          <pc:docMk/>
          <pc:sldMk cId="359849887" sldId="298"/>
        </pc:sldMkLst>
        <pc:spChg chg="add del mod">
          <ac:chgData name="Cesar Gamboa" userId="4c0abcc15bdc5c59" providerId="LiveId" clId="{22D43B3A-5DE0-48D7-8CF4-3F71AA63D619}" dt="2021-08-12T20:27:21.238" v="13073"/>
          <ac:spMkLst>
            <pc:docMk/>
            <pc:sldMk cId="359849887" sldId="298"/>
            <ac:spMk id="4" creationId="{CDFABD1F-A280-4807-B2D3-F19AEA6C4F48}"/>
          </ac:spMkLst>
        </pc:spChg>
        <pc:graphicFrameChg chg="mod">
          <ac:chgData name="Cesar Gamboa" userId="4c0abcc15bdc5c59" providerId="LiveId" clId="{22D43B3A-5DE0-48D7-8CF4-3F71AA63D619}" dt="2021-08-12T20:28:24.525" v="13083" actId="20577"/>
          <ac:graphicFrameMkLst>
            <pc:docMk/>
            <pc:sldMk cId="359849887" sldId="298"/>
            <ac:graphicFrameMk id="10" creationId="{00E51AD9-52AC-49A5-BF0E-64F1B769CE85}"/>
          </ac:graphicFrameMkLst>
        </pc:graphicFrameChg>
        <pc:picChg chg="del">
          <ac:chgData name="Cesar Gamboa" userId="4c0abcc15bdc5c59" providerId="LiveId" clId="{22D43B3A-5DE0-48D7-8CF4-3F71AA63D619}" dt="2021-08-12T20:27:18.423" v="13072" actId="478"/>
          <ac:picMkLst>
            <pc:docMk/>
            <pc:sldMk cId="359849887" sldId="298"/>
            <ac:picMk id="6" creationId="{BF79C0FC-6A53-48FD-A2FB-DC1F7E6C6B69}"/>
          </ac:picMkLst>
        </pc:picChg>
        <pc:picChg chg="add mod">
          <ac:chgData name="Cesar Gamboa" userId="4c0abcc15bdc5c59" providerId="LiveId" clId="{22D43B3A-5DE0-48D7-8CF4-3F71AA63D619}" dt="2021-08-12T20:27:48.084" v="13077" actId="14100"/>
          <ac:picMkLst>
            <pc:docMk/>
            <pc:sldMk cId="359849887" sldId="298"/>
            <ac:picMk id="18434" creationId="{AE629BCC-0F63-47F1-8714-1DB1CAAF01C8}"/>
          </ac:picMkLst>
        </pc:picChg>
      </pc:sldChg>
      <pc:sldChg chg="modSp mod modNotesTx">
        <pc:chgData name="Cesar Gamboa" userId="4c0abcc15bdc5c59" providerId="LiveId" clId="{22D43B3A-5DE0-48D7-8CF4-3F71AA63D619}" dt="2021-08-12T03:34:15.465" v="1441" actId="20577"/>
        <pc:sldMkLst>
          <pc:docMk/>
          <pc:sldMk cId="3007568599" sldId="299"/>
        </pc:sldMkLst>
        <pc:spChg chg="mod">
          <ac:chgData name="Cesar Gamboa" userId="4c0abcc15bdc5c59" providerId="LiveId" clId="{22D43B3A-5DE0-48D7-8CF4-3F71AA63D619}" dt="2021-08-12T02:28:16.959" v="2"/>
          <ac:spMkLst>
            <pc:docMk/>
            <pc:sldMk cId="3007568599" sldId="299"/>
            <ac:spMk id="2" creationId="{C4B22FA0-BA43-4FB3-B8B8-40528C0A9633}"/>
          </ac:spMkLst>
        </pc:spChg>
        <pc:spChg chg="mod">
          <ac:chgData name="Cesar Gamboa" userId="4c0abcc15bdc5c59" providerId="LiveId" clId="{22D43B3A-5DE0-48D7-8CF4-3F71AA63D619}" dt="2021-08-12T03:08:15.866" v="432" actId="20577"/>
          <ac:spMkLst>
            <pc:docMk/>
            <pc:sldMk cId="3007568599" sldId="299"/>
            <ac:spMk id="5" creationId="{8AD2E63C-40F7-4CF4-BE57-F002221AABF4}"/>
          </ac:spMkLst>
        </pc:spChg>
        <pc:spChg chg="mod">
          <ac:chgData name="Cesar Gamboa" userId="4c0abcc15bdc5c59" providerId="LiveId" clId="{22D43B3A-5DE0-48D7-8CF4-3F71AA63D619}" dt="2021-08-12T03:33:11.896" v="1345" actId="20577"/>
          <ac:spMkLst>
            <pc:docMk/>
            <pc:sldMk cId="3007568599" sldId="299"/>
            <ac:spMk id="6" creationId="{F3317B3A-F74B-4C4D-837E-EF535894307C}"/>
          </ac:spMkLst>
        </pc:spChg>
      </pc:sldChg>
      <pc:sldChg chg="modSp del mod">
        <pc:chgData name="Cesar Gamboa" userId="4c0abcc15bdc5c59" providerId="LiveId" clId="{22D43B3A-5DE0-48D7-8CF4-3F71AA63D619}" dt="2021-08-12T20:16:59.321" v="12702" actId="47"/>
        <pc:sldMkLst>
          <pc:docMk/>
          <pc:sldMk cId="2075827561" sldId="302"/>
        </pc:sldMkLst>
        <pc:spChg chg="mod">
          <ac:chgData name="Cesar Gamboa" userId="4c0abcc15bdc5c59" providerId="LiveId" clId="{22D43B3A-5DE0-48D7-8CF4-3F71AA63D619}" dt="2021-08-12T02:48:34.251" v="173" actId="207"/>
          <ac:spMkLst>
            <pc:docMk/>
            <pc:sldMk cId="2075827561" sldId="302"/>
            <ac:spMk id="2" creationId="{EC6C92D3-8AE6-4260-8F63-97ED33A064D5}"/>
          </ac:spMkLst>
        </pc:spChg>
        <pc:spChg chg="mod">
          <ac:chgData name="Cesar Gamboa" userId="4c0abcc15bdc5c59" providerId="LiveId" clId="{22D43B3A-5DE0-48D7-8CF4-3F71AA63D619}" dt="2021-08-12T02:28:22.476" v="3"/>
          <ac:spMkLst>
            <pc:docMk/>
            <pc:sldMk cId="2075827561" sldId="302"/>
            <ac:spMk id="3" creationId="{74F887AB-AE63-4AD3-BA85-0F4412B6598D}"/>
          </ac:spMkLst>
        </pc:spChg>
      </pc:sldChg>
      <pc:sldChg chg="modSp del mod">
        <pc:chgData name="Cesar Gamboa" userId="4c0abcc15bdc5c59" providerId="LiveId" clId="{22D43B3A-5DE0-48D7-8CF4-3F71AA63D619}" dt="2021-08-12T02:44:55.205" v="89" actId="47"/>
        <pc:sldMkLst>
          <pc:docMk/>
          <pc:sldMk cId="2570347957" sldId="303"/>
        </pc:sldMkLst>
        <pc:spChg chg="mod">
          <ac:chgData name="Cesar Gamboa" userId="4c0abcc15bdc5c59" providerId="LiveId" clId="{22D43B3A-5DE0-48D7-8CF4-3F71AA63D619}" dt="2021-08-12T02:28:45.273" v="7"/>
          <ac:spMkLst>
            <pc:docMk/>
            <pc:sldMk cId="2570347957" sldId="303"/>
            <ac:spMk id="3" creationId="{A09C2CC8-7675-4EA7-B0DF-8BB3BBD066C4}"/>
          </ac:spMkLst>
        </pc:spChg>
      </pc:sldChg>
      <pc:sldChg chg="modSp del mod">
        <pc:chgData name="Cesar Gamboa" userId="4c0abcc15bdc5c59" providerId="LiveId" clId="{22D43B3A-5DE0-48D7-8CF4-3F71AA63D619}" dt="2021-08-12T20:16:49.471" v="12698" actId="47"/>
        <pc:sldMkLst>
          <pc:docMk/>
          <pc:sldMk cId="2514384895" sldId="304"/>
        </pc:sldMkLst>
        <pc:spChg chg="mod">
          <ac:chgData name="Cesar Gamboa" userId="4c0abcc15bdc5c59" providerId="LiveId" clId="{22D43B3A-5DE0-48D7-8CF4-3F71AA63D619}" dt="2021-08-12T02:52:51.281" v="211" actId="207"/>
          <ac:spMkLst>
            <pc:docMk/>
            <pc:sldMk cId="2514384895" sldId="304"/>
            <ac:spMk id="2" creationId="{3DC6CC32-12E2-40AB-91E7-E065E3B54AA8}"/>
          </ac:spMkLst>
        </pc:spChg>
        <pc:spChg chg="mod">
          <ac:chgData name="Cesar Gamboa" userId="4c0abcc15bdc5c59" providerId="LiveId" clId="{22D43B3A-5DE0-48D7-8CF4-3F71AA63D619}" dt="2021-08-12T02:28:51.114" v="8"/>
          <ac:spMkLst>
            <pc:docMk/>
            <pc:sldMk cId="2514384895" sldId="304"/>
            <ac:spMk id="3" creationId="{A09C2CC8-7675-4EA7-B0DF-8BB3BBD066C4}"/>
          </ac:spMkLst>
        </pc:spChg>
        <pc:graphicFrameChg chg="mod modGraphic">
          <ac:chgData name="Cesar Gamboa" userId="4c0abcc15bdc5c59" providerId="LiveId" clId="{22D43B3A-5DE0-48D7-8CF4-3F71AA63D619}" dt="2021-08-12T02:44:41.390" v="88" actId="207"/>
          <ac:graphicFrameMkLst>
            <pc:docMk/>
            <pc:sldMk cId="2514384895" sldId="304"/>
            <ac:graphicFrameMk id="5" creationId="{59405A29-4A0F-429B-A6BA-2D3E9946C76A}"/>
          </ac:graphicFrameMkLst>
        </pc:graphicFrameChg>
      </pc:sldChg>
      <pc:sldChg chg="modSp del mod">
        <pc:chgData name="Cesar Gamboa" userId="4c0abcc15bdc5c59" providerId="LiveId" clId="{22D43B3A-5DE0-48D7-8CF4-3F71AA63D619}" dt="2021-08-12T20:16:56.519" v="12701" actId="47"/>
        <pc:sldMkLst>
          <pc:docMk/>
          <pc:sldMk cId="1115881989" sldId="305"/>
        </pc:sldMkLst>
        <pc:spChg chg="mod">
          <ac:chgData name="Cesar Gamboa" userId="4c0abcc15bdc5c59" providerId="LiveId" clId="{22D43B3A-5DE0-48D7-8CF4-3F71AA63D619}" dt="2021-08-12T02:28:28.631" v="4"/>
          <ac:spMkLst>
            <pc:docMk/>
            <pc:sldMk cId="1115881989" sldId="305"/>
            <ac:spMk id="2" creationId="{4B405FD7-7249-418C-81A0-22605891937A}"/>
          </ac:spMkLst>
        </pc:spChg>
        <pc:spChg chg="mod">
          <ac:chgData name="Cesar Gamboa" userId="4c0abcc15bdc5c59" providerId="LiveId" clId="{22D43B3A-5DE0-48D7-8CF4-3F71AA63D619}" dt="2021-08-12T02:48:29.577" v="172" actId="207"/>
          <ac:spMkLst>
            <pc:docMk/>
            <pc:sldMk cId="1115881989" sldId="305"/>
            <ac:spMk id="29" creationId="{2C9DFBED-0159-4EAC-AAAF-5AA47CA2F8AE}"/>
          </ac:spMkLst>
        </pc:spChg>
      </pc:sldChg>
      <pc:sldChg chg="modSp add mod ord">
        <pc:chgData name="Cesar Gamboa" userId="4c0abcc15bdc5c59" providerId="LiveId" clId="{22D43B3A-5DE0-48D7-8CF4-3F71AA63D619}" dt="2021-08-12T03:25:48.800" v="1226" actId="20577"/>
        <pc:sldMkLst>
          <pc:docMk/>
          <pc:sldMk cId="3447095113" sldId="306"/>
        </pc:sldMkLst>
        <pc:spChg chg="mod">
          <ac:chgData name="Cesar Gamboa" userId="4c0abcc15bdc5c59" providerId="LiveId" clId="{22D43B3A-5DE0-48D7-8CF4-3F71AA63D619}" dt="2021-08-12T03:03:46.459" v="262" actId="20577"/>
          <ac:spMkLst>
            <pc:docMk/>
            <pc:sldMk cId="3447095113" sldId="306"/>
            <ac:spMk id="2" creationId="{3DC6CC32-12E2-40AB-91E7-E065E3B54AA8}"/>
          </ac:spMkLst>
        </pc:spChg>
        <pc:graphicFrameChg chg="mod">
          <ac:chgData name="Cesar Gamboa" userId="4c0abcc15bdc5c59" providerId="LiveId" clId="{22D43B3A-5DE0-48D7-8CF4-3F71AA63D619}" dt="2021-08-12T03:25:48.800" v="1226" actId="20577"/>
          <ac:graphicFrameMkLst>
            <pc:docMk/>
            <pc:sldMk cId="3447095113" sldId="306"/>
            <ac:graphicFrameMk id="5" creationId="{59405A29-4A0F-429B-A6BA-2D3E9946C76A}"/>
          </ac:graphicFrameMkLst>
        </pc:graphicFrameChg>
      </pc:sldChg>
      <pc:sldChg chg="modSp add del mod ord">
        <pc:chgData name="Cesar Gamboa" userId="4c0abcc15bdc5c59" providerId="LiveId" clId="{22D43B3A-5DE0-48D7-8CF4-3F71AA63D619}" dt="2021-08-12T02:42:02.927" v="35" actId="47"/>
        <pc:sldMkLst>
          <pc:docMk/>
          <pc:sldMk cId="4077949622" sldId="306"/>
        </pc:sldMkLst>
        <pc:graphicFrameChg chg="mod">
          <ac:chgData name="Cesar Gamboa" userId="4c0abcc15bdc5c59" providerId="LiveId" clId="{22D43B3A-5DE0-48D7-8CF4-3F71AA63D619}" dt="2021-08-12T02:41:15.120" v="34" actId="14100"/>
          <ac:graphicFrameMkLst>
            <pc:docMk/>
            <pc:sldMk cId="4077949622" sldId="306"/>
            <ac:graphicFrameMk id="5" creationId="{59405A29-4A0F-429B-A6BA-2D3E9946C76A}"/>
          </ac:graphicFrameMkLst>
        </pc:graphicFrameChg>
      </pc:sldChg>
      <pc:sldChg chg="modSp add mod ord modNotesTx">
        <pc:chgData name="Cesar Gamboa" userId="4c0abcc15bdc5c59" providerId="LiveId" clId="{22D43B3A-5DE0-48D7-8CF4-3F71AA63D619}" dt="2021-08-12T14:03:00.086" v="1839" actId="20577"/>
        <pc:sldMkLst>
          <pc:docMk/>
          <pc:sldMk cId="2405895765" sldId="307"/>
        </pc:sldMkLst>
        <pc:spChg chg="mod">
          <ac:chgData name="Cesar Gamboa" userId="4c0abcc15bdc5c59" providerId="LiveId" clId="{22D43B3A-5DE0-48D7-8CF4-3F71AA63D619}" dt="2021-08-12T03:36:07.722" v="1652" actId="20577"/>
          <ac:spMkLst>
            <pc:docMk/>
            <pc:sldMk cId="2405895765" sldId="307"/>
            <ac:spMk id="4" creationId="{ACE4EF85-69A0-4736-9657-2914C80CE08F}"/>
          </ac:spMkLst>
        </pc:spChg>
      </pc:sldChg>
      <pc:sldChg chg="modSp add ord">
        <pc:chgData name="Cesar Gamboa" userId="4c0abcc15bdc5c59" providerId="LiveId" clId="{22D43B3A-5DE0-48D7-8CF4-3F71AA63D619}" dt="2021-08-12T03:37:20.187" v="1721"/>
        <pc:sldMkLst>
          <pc:docMk/>
          <pc:sldMk cId="3547782738" sldId="308"/>
        </pc:sldMkLst>
        <pc:graphicFrameChg chg="mod">
          <ac:chgData name="Cesar Gamboa" userId="4c0abcc15bdc5c59" providerId="LiveId" clId="{22D43B3A-5DE0-48D7-8CF4-3F71AA63D619}" dt="2021-08-12T03:37:20.187" v="1721"/>
          <ac:graphicFrameMkLst>
            <pc:docMk/>
            <pc:sldMk cId="3547782738" sldId="308"/>
            <ac:graphicFrameMk id="5" creationId="{59405A29-4A0F-429B-A6BA-2D3E9946C76A}"/>
          </ac:graphicFrameMkLst>
        </pc:graphicFrameChg>
      </pc:sldChg>
      <pc:sldChg chg="modSp add mod ord">
        <pc:chgData name="Cesar Gamboa" userId="4c0abcc15bdc5c59" providerId="LiveId" clId="{22D43B3A-5DE0-48D7-8CF4-3F71AA63D619}" dt="2021-08-12T03:39:06.131" v="1837" actId="20577"/>
        <pc:sldMkLst>
          <pc:docMk/>
          <pc:sldMk cId="1681142760" sldId="309"/>
        </pc:sldMkLst>
        <pc:spChg chg="mod">
          <ac:chgData name="Cesar Gamboa" userId="4c0abcc15bdc5c59" providerId="LiveId" clId="{22D43B3A-5DE0-48D7-8CF4-3F71AA63D619}" dt="2021-08-12T03:37:46.523" v="1757" actId="27636"/>
          <ac:spMkLst>
            <pc:docMk/>
            <pc:sldMk cId="1681142760" sldId="309"/>
            <ac:spMk id="2" creationId="{87071E00-ABE1-44FD-92BD-2769C2C9C727}"/>
          </ac:spMkLst>
        </pc:spChg>
        <pc:spChg chg="mod">
          <ac:chgData name="Cesar Gamboa" userId="4c0abcc15bdc5c59" providerId="LiveId" clId="{22D43B3A-5DE0-48D7-8CF4-3F71AA63D619}" dt="2021-08-12T03:39:06.131" v="1837" actId="20577"/>
          <ac:spMkLst>
            <pc:docMk/>
            <pc:sldMk cId="1681142760" sldId="309"/>
            <ac:spMk id="3" creationId="{6A7BD30D-629F-49D4-AE04-2D99B365E4B8}"/>
          </ac:spMkLst>
        </pc:spChg>
      </pc:sldChg>
      <pc:sldChg chg="addSp delSp modSp new del mod ord">
        <pc:chgData name="Cesar Gamboa" userId="4c0abcc15bdc5c59" providerId="LiveId" clId="{22D43B3A-5DE0-48D7-8CF4-3F71AA63D619}" dt="2021-08-12T16:50:24.561" v="8221" actId="47"/>
        <pc:sldMkLst>
          <pc:docMk/>
          <pc:sldMk cId="751626122" sldId="310"/>
        </pc:sldMkLst>
        <pc:spChg chg="del">
          <ac:chgData name="Cesar Gamboa" userId="4c0abcc15bdc5c59" providerId="LiveId" clId="{22D43B3A-5DE0-48D7-8CF4-3F71AA63D619}" dt="2021-08-12T16:46:20.373" v="8112" actId="478"/>
          <ac:spMkLst>
            <pc:docMk/>
            <pc:sldMk cId="751626122" sldId="310"/>
            <ac:spMk id="5" creationId="{7163E1DA-178C-496C-9C31-A82845C6B1C9}"/>
          </ac:spMkLst>
        </pc:spChg>
        <pc:spChg chg="del">
          <ac:chgData name="Cesar Gamboa" userId="4c0abcc15bdc5c59" providerId="LiveId" clId="{22D43B3A-5DE0-48D7-8CF4-3F71AA63D619}" dt="2021-08-12T16:46:12.765" v="8111" actId="478"/>
          <ac:spMkLst>
            <pc:docMk/>
            <pc:sldMk cId="751626122" sldId="310"/>
            <ac:spMk id="6" creationId="{1E38AC74-AD2F-45A9-BBCA-BDE0D457FCA7}"/>
          </ac:spMkLst>
        </pc:spChg>
        <pc:spChg chg="add mod ord">
          <ac:chgData name="Cesar Gamboa" userId="4c0abcc15bdc5c59" providerId="LiveId" clId="{22D43B3A-5DE0-48D7-8CF4-3F71AA63D619}" dt="2021-08-12T16:50:11.422" v="8220" actId="20577"/>
          <ac:spMkLst>
            <pc:docMk/>
            <pc:sldMk cId="751626122" sldId="310"/>
            <ac:spMk id="7" creationId="{D50F5926-2996-4411-87F8-EC7A9FB5246E}"/>
          </ac:spMkLst>
        </pc:spChg>
      </pc:sldChg>
      <pc:sldChg chg="modSp add mod ord modNotesTx">
        <pc:chgData name="Cesar Gamboa" userId="4c0abcc15bdc5c59" providerId="LiveId" clId="{22D43B3A-5DE0-48D7-8CF4-3F71AA63D619}" dt="2021-08-12T15:14:51.734" v="3767"/>
        <pc:sldMkLst>
          <pc:docMk/>
          <pc:sldMk cId="3211473600" sldId="311"/>
        </pc:sldMkLst>
        <pc:spChg chg="mod">
          <ac:chgData name="Cesar Gamboa" userId="4c0abcc15bdc5c59" providerId="LiveId" clId="{22D43B3A-5DE0-48D7-8CF4-3F71AA63D619}" dt="2021-08-12T14:14:23.750" v="1919" actId="6549"/>
          <ac:spMkLst>
            <pc:docMk/>
            <pc:sldMk cId="3211473600" sldId="311"/>
            <ac:spMk id="2" creationId="{EC6C92D3-8AE6-4260-8F63-97ED33A064D5}"/>
          </ac:spMkLst>
        </pc:spChg>
        <pc:graphicFrameChg chg="mod">
          <ac:chgData name="Cesar Gamboa" userId="4c0abcc15bdc5c59" providerId="LiveId" clId="{22D43B3A-5DE0-48D7-8CF4-3F71AA63D619}" dt="2021-08-12T15:14:51.734" v="3767"/>
          <ac:graphicFrameMkLst>
            <pc:docMk/>
            <pc:sldMk cId="3211473600" sldId="311"/>
            <ac:graphicFrameMk id="13" creationId="{4FB62979-011B-4BFB-BCF9-8CD712EA2332}"/>
          </ac:graphicFrameMkLst>
        </pc:graphicFrameChg>
      </pc:sldChg>
      <pc:sldChg chg="modSp add mod ord modNotesTx">
        <pc:chgData name="Cesar Gamboa" userId="4c0abcc15bdc5c59" providerId="LiveId" clId="{22D43B3A-5DE0-48D7-8CF4-3F71AA63D619}" dt="2021-08-17T17:47:30.998" v="13102" actId="20577"/>
        <pc:sldMkLst>
          <pc:docMk/>
          <pc:sldMk cId="2148406603" sldId="312"/>
        </pc:sldMkLst>
        <pc:spChg chg="mod">
          <ac:chgData name="Cesar Gamboa" userId="4c0abcc15bdc5c59" providerId="LiveId" clId="{22D43B3A-5DE0-48D7-8CF4-3F71AA63D619}" dt="2021-08-12T14:22:35.241" v="2379" actId="20577"/>
          <ac:spMkLst>
            <pc:docMk/>
            <pc:sldMk cId="2148406603" sldId="312"/>
            <ac:spMk id="5" creationId="{8AD2E63C-40F7-4CF4-BE57-F002221AABF4}"/>
          </ac:spMkLst>
        </pc:spChg>
        <pc:spChg chg="mod">
          <ac:chgData name="Cesar Gamboa" userId="4c0abcc15bdc5c59" providerId="LiveId" clId="{22D43B3A-5DE0-48D7-8CF4-3F71AA63D619}" dt="2021-08-12T14:43:41.315" v="2464" actId="20577"/>
          <ac:spMkLst>
            <pc:docMk/>
            <pc:sldMk cId="2148406603" sldId="312"/>
            <ac:spMk id="6" creationId="{F3317B3A-F74B-4C4D-837E-EF535894307C}"/>
          </ac:spMkLst>
        </pc:spChg>
      </pc:sldChg>
      <pc:sldChg chg="addSp modSp add mod ord modNotesTx">
        <pc:chgData name="Cesar Gamboa" userId="4c0abcc15bdc5c59" providerId="LiveId" clId="{22D43B3A-5DE0-48D7-8CF4-3F71AA63D619}" dt="2021-08-12T15:00:01.463" v="3131" actId="20577"/>
        <pc:sldMkLst>
          <pc:docMk/>
          <pc:sldMk cId="3663451529" sldId="313"/>
        </pc:sldMkLst>
        <pc:spChg chg="mod">
          <ac:chgData name="Cesar Gamboa" userId="4c0abcc15bdc5c59" providerId="LiveId" clId="{22D43B3A-5DE0-48D7-8CF4-3F71AA63D619}" dt="2021-08-12T14:49:01.394" v="2480" actId="20577"/>
          <ac:spMkLst>
            <pc:docMk/>
            <pc:sldMk cId="3663451529" sldId="313"/>
            <ac:spMk id="3" creationId="{DA019A2A-640A-4285-BA5E-7A47E95D04EC}"/>
          </ac:spMkLst>
        </pc:spChg>
        <pc:spChg chg="mod">
          <ac:chgData name="Cesar Gamboa" userId="4c0abcc15bdc5c59" providerId="LiveId" clId="{22D43B3A-5DE0-48D7-8CF4-3F71AA63D619}" dt="2021-08-12T14:55:09.645" v="2562" actId="27636"/>
          <ac:spMkLst>
            <pc:docMk/>
            <pc:sldMk cId="3663451529" sldId="313"/>
            <ac:spMk id="4" creationId="{FBA1D6E0-6A9C-4ADB-984E-B54DD59C6DF0}"/>
          </ac:spMkLst>
        </pc:spChg>
        <pc:picChg chg="add mod">
          <ac:chgData name="Cesar Gamboa" userId="4c0abcc15bdc5c59" providerId="LiveId" clId="{22D43B3A-5DE0-48D7-8CF4-3F71AA63D619}" dt="2021-08-12T14:58:03.405" v="2856" actId="14100"/>
          <ac:picMkLst>
            <pc:docMk/>
            <pc:sldMk cId="3663451529" sldId="313"/>
            <ac:picMk id="2050" creationId="{1DD47C80-73F2-412E-B1A4-C2284FA1A41F}"/>
          </ac:picMkLst>
        </pc:picChg>
      </pc:sldChg>
      <pc:sldChg chg="modSp add mod modNotesTx">
        <pc:chgData name="Cesar Gamboa" userId="4c0abcc15bdc5c59" providerId="LiveId" clId="{22D43B3A-5DE0-48D7-8CF4-3F71AA63D619}" dt="2021-08-12T15:08:32.016" v="3765" actId="20577"/>
        <pc:sldMkLst>
          <pc:docMk/>
          <pc:sldMk cId="3178426831" sldId="314"/>
        </pc:sldMkLst>
        <pc:spChg chg="mod">
          <ac:chgData name="Cesar Gamboa" userId="4c0abcc15bdc5c59" providerId="LiveId" clId="{22D43B3A-5DE0-48D7-8CF4-3F71AA63D619}" dt="2021-08-12T15:00:29.593" v="3141" actId="20577"/>
          <ac:spMkLst>
            <pc:docMk/>
            <pc:sldMk cId="3178426831" sldId="314"/>
            <ac:spMk id="3" creationId="{DA019A2A-640A-4285-BA5E-7A47E95D04EC}"/>
          </ac:spMkLst>
        </pc:spChg>
        <pc:spChg chg="mod">
          <ac:chgData name="Cesar Gamboa" userId="4c0abcc15bdc5c59" providerId="LiveId" clId="{22D43B3A-5DE0-48D7-8CF4-3F71AA63D619}" dt="2021-08-12T15:07:47.831" v="3644" actId="20577"/>
          <ac:spMkLst>
            <pc:docMk/>
            <pc:sldMk cId="3178426831" sldId="314"/>
            <ac:spMk id="4" creationId="{FBA1D6E0-6A9C-4ADB-984E-B54DD59C6DF0}"/>
          </ac:spMkLst>
        </pc:spChg>
      </pc:sldChg>
      <pc:sldChg chg="modSp add mod ord modNotesTx">
        <pc:chgData name="Cesar Gamboa" userId="4c0abcc15bdc5c59" providerId="LiveId" clId="{22D43B3A-5DE0-48D7-8CF4-3F71AA63D619}" dt="2021-08-12T15:25:58.277" v="4792" actId="20577"/>
        <pc:sldMkLst>
          <pc:docMk/>
          <pc:sldMk cId="3024998618" sldId="315"/>
        </pc:sldMkLst>
        <pc:spChg chg="mod">
          <ac:chgData name="Cesar Gamboa" userId="4c0abcc15bdc5c59" providerId="LiveId" clId="{22D43B3A-5DE0-48D7-8CF4-3F71AA63D619}" dt="2021-08-12T15:15:14.186" v="3777" actId="20577"/>
          <ac:spMkLst>
            <pc:docMk/>
            <pc:sldMk cId="3024998618" sldId="315"/>
            <ac:spMk id="2" creationId="{EC6C92D3-8AE6-4260-8F63-97ED33A064D5}"/>
          </ac:spMkLst>
        </pc:spChg>
        <pc:graphicFrameChg chg="mod">
          <ac:chgData name="Cesar Gamboa" userId="4c0abcc15bdc5c59" providerId="LiveId" clId="{22D43B3A-5DE0-48D7-8CF4-3F71AA63D619}" dt="2021-08-12T15:18:10.157" v="3821" actId="207"/>
          <ac:graphicFrameMkLst>
            <pc:docMk/>
            <pc:sldMk cId="3024998618" sldId="315"/>
            <ac:graphicFrameMk id="13" creationId="{4FB62979-011B-4BFB-BCF9-8CD712EA2332}"/>
          </ac:graphicFrameMkLst>
        </pc:graphicFrameChg>
      </pc:sldChg>
      <pc:sldChg chg="modSp add mod ord modNotesTx">
        <pc:chgData name="Cesar Gamboa" userId="4c0abcc15bdc5c59" providerId="LiveId" clId="{22D43B3A-5DE0-48D7-8CF4-3F71AA63D619}" dt="2021-08-12T15:39:44.457" v="6130" actId="14100"/>
        <pc:sldMkLst>
          <pc:docMk/>
          <pc:sldMk cId="829790639" sldId="316"/>
        </pc:sldMkLst>
        <pc:spChg chg="mod">
          <ac:chgData name="Cesar Gamboa" userId="4c0abcc15bdc5c59" providerId="LiveId" clId="{22D43B3A-5DE0-48D7-8CF4-3F71AA63D619}" dt="2021-08-12T15:28:29.889" v="4811" actId="20577"/>
          <ac:spMkLst>
            <pc:docMk/>
            <pc:sldMk cId="829790639" sldId="316"/>
            <ac:spMk id="5" creationId="{8AD2E63C-40F7-4CF4-BE57-F002221AABF4}"/>
          </ac:spMkLst>
        </pc:spChg>
        <pc:spChg chg="mod">
          <ac:chgData name="Cesar Gamboa" userId="4c0abcc15bdc5c59" providerId="LiveId" clId="{22D43B3A-5DE0-48D7-8CF4-3F71AA63D619}" dt="2021-08-12T15:39:44.457" v="6130" actId="14100"/>
          <ac:spMkLst>
            <pc:docMk/>
            <pc:sldMk cId="829790639" sldId="316"/>
            <ac:spMk id="6" creationId="{F3317B3A-F74B-4C4D-837E-EF535894307C}"/>
          </ac:spMkLst>
        </pc:spChg>
      </pc:sldChg>
      <pc:sldChg chg="addSp delSp modSp add mod ord modNotesTx">
        <pc:chgData name="Cesar Gamboa" userId="4c0abcc15bdc5c59" providerId="LiveId" clId="{22D43B3A-5DE0-48D7-8CF4-3F71AA63D619}" dt="2021-08-12T15:55:57.309" v="7192" actId="20577"/>
        <pc:sldMkLst>
          <pc:docMk/>
          <pc:sldMk cId="1011604581" sldId="317"/>
        </pc:sldMkLst>
        <pc:spChg chg="mod">
          <ac:chgData name="Cesar Gamboa" userId="4c0abcc15bdc5c59" providerId="LiveId" clId="{22D43B3A-5DE0-48D7-8CF4-3F71AA63D619}" dt="2021-08-12T15:43:23.116" v="6165" actId="20577"/>
          <ac:spMkLst>
            <pc:docMk/>
            <pc:sldMk cId="1011604581" sldId="317"/>
            <ac:spMk id="3" creationId="{DA019A2A-640A-4285-BA5E-7A47E95D04EC}"/>
          </ac:spMkLst>
        </pc:spChg>
        <pc:spChg chg="mod">
          <ac:chgData name="Cesar Gamboa" userId="4c0abcc15bdc5c59" providerId="LiveId" clId="{22D43B3A-5DE0-48D7-8CF4-3F71AA63D619}" dt="2021-08-12T15:50:34.302" v="6244" actId="20577"/>
          <ac:spMkLst>
            <pc:docMk/>
            <pc:sldMk cId="1011604581" sldId="317"/>
            <ac:spMk id="4" creationId="{FBA1D6E0-6A9C-4ADB-984E-B54DD59C6DF0}"/>
          </ac:spMkLst>
        </pc:spChg>
        <pc:spChg chg="add del mod">
          <ac:chgData name="Cesar Gamboa" userId="4c0abcc15bdc5c59" providerId="LiveId" clId="{22D43B3A-5DE0-48D7-8CF4-3F71AA63D619}" dt="2021-08-12T15:47:57.618" v="6174" actId="478"/>
          <ac:spMkLst>
            <pc:docMk/>
            <pc:sldMk cId="1011604581" sldId="317"/>
            <ac:spMk id="7" creationId="{EA79C526-524D-4458-B16B-A7ACA50D7B20}"/>
          </ac:spMkLst>
        </pc:spChg>
        <pc:picChg chg="add del mod">
          <ac:chgData name="Cesar Gamboa" userId="4c0abcc15bdc5c59" providerId="LiveId" clId="{22D43B3A-5DE0-48D7-8CF4-3F71AA63D619}" dt="2021-08-12T15:47:57.618" v="6174" actId="478"/>
          <ac:picMkLst>
            <pc:docMk/>
            <pc:sldMk cId="1011604581" sldId="317"/>
            <ac:picMk id="23" creationId="{F00E1472-27F6-44F9-9FC8-BE4D077BF742}"/>
          </ac:picMkLst>
        </pc:picChg>
        <pc:picChg chg="del">
          <ac:chgData name="Cesar Gamboa" userId="4c0abcc15bdc5c59" providerId="LiveId" clId="{22D43B3A-5DE0-48D7-8CF4-3F71AA63D619}" dt="2021-08-12T15:47:26.421" v="6166" actId="478"/>
          <ac:picMkLst>
            <pc:docMk/>
            <pc:sldMk cId="1011604581" sldId="317"/>
            <ac:picMk id="2050" creationId="{1DD47C80-73F2-412E-B1A4-C2284FA1A41F}"/>
          </ac:picMkLst>
        </pc:picChg>
        <pc:picChg chg="add mod">
          <ac:chgData name="Cesar Gamboa" userId="4c0abcc15bdc5c59" providerId="LiveId" clId="{22D43B3A-5DE0-48D7-8CF4-3F71AA63D619}" dt="2021-08-12T15:48:12.010" v="6178" actId="14100"/>
          <ac:picMkLst>
            <pc:docMk/>
            <pc:sldMk cId="1011604581" sldId="317"/>
            <ac:picMk id="3074" creationId="{25C9677D-B3CA-4359-950F-DB2575F2F238}"/>
          </ac:picMkLst>
        </pc:picChg>
        <pc:picChg chg="add del mod">
          <ac:chgData name="Cesar Gamboa" userId="4c0abcc15bdc5c59" providerId="LiveId" clId="{22D43B3A-5DE0-48D7-8CF4-3F71AA63D619}" dt="2021-08-12T15:47:57.019" v="6173"/>
          <ac:picMkLst>
            <pc:docMk/>
            <pc:sldMk cId="1011604581" sldId="317"/>
            <ac:picMk id="3076" creationId="{E314A26C-4798-48F3-B7E0-5C7230FFA27A}"/>
          </ac:picMkLst>
        </pc:picChg>
      </pc:sldChg>
      <pc:sldChg chg="addSp modSp add mod ord modNotesTx">
        <pc:chgData name="Cesar Gamboa" userId="4c0abcc15bdc5c59" providerId="LiveId" clId="{22D43B3A-5DE0-48D7-8CF4-3F71AA63D619}" dt="2021-08-12T19:00:31.803" v="10730" actId="20577"/>
        <pc:sldMkLst>
          <pc:docMk/>
          <pc:sldMk cId="216755109" sldId="318"/>
        </pc:sldMkLst>
        <pc:spChg chg="mod">
          <ac:chgData name="Cesar Gamboa" userId="4c0abcc15bdc5c59" providerId="LiveId" clId="{22D43B3A-5DE0-48D7-8CF4-3F71AA63D619}" dt="2021-08-12T19:00:31.803" v="10730" actId="20577"/>
          <ac:spMkLst>
            <pc:docMk/>
            <pc:sldMk cId="216755109" sldId="318"/>
            <ac:spMk id="4" creationId="{ACE4EF85-69A0-4736-9657-2914C80CE08F}"/>
          </ac:spMkLst>
        </pc:spChg>
        <pc:picChg chg="add mod">
          <ac:chgData name="Cesar Gamboa" userId="4c0abcc15bdc5c59" providerId="LiveId" clId="{22D43B3A-5DE0-48D7-8CF4-3F71AA63D619}" dt="2021-08-12T16:02:50.365" v="7460" actId="14100"/>
          <ac:picMkLst>
            <pc:docMk/>
            <pc:sldMk cId="216755109" sldId="318"/>
            <ac:picMk id="4098" creationId="{4EA445A0-8F0E-4E8F-8D36-483E1F6B4526}"/>
          </ac:picMkLst>
        </pc:picChg>
      </pc:sldChg>
      <pc:sldChg chg="modSp add ord">
        <pc:chgData name="Cesar Gamboa" userId="4c0abcc15bdc5c59" providerId="LiveId" clId="{22D43B3A-5DE0-48D7-8CF4-3F71AA63D619}" dt="2021-08-12T15:59:47.545" v="7452"/>
        <pc:sldMkLst>
          <pc:docMk/>
          <pc:sldMk cId="1567466981" sldId="319"/>
        </pc:sldMkLst>
        <pc:graphicFrameChg chg="mod">
          <ac:chgData name="Cesar Gamboa" userId="4c0abcc15bdc5c59" providerId="LiveId" clId="{22D43B3A-5DE0-48D7-8CF4-3F71AA63D619}" dt="2021-08-12T15:59:47.545" v="7452"/>
          <ac:graphicFrameMkLst>
            <pc:docMk/>
            <pc:sldMk cId="1567466981" sldId="319"/>
            <ac:graphicFrameMk id="5" creationId="{59405A29-4A0F-429B-A6BA-2D3E9946C76A}"/>
          </ac:graphicFrameMkLst>
        </pc:graphicFrameChg>
      </pc:sldChg>
      <pc:sldChg chg="modSp add mod ord">
        <pc:chgData name="Cesar Gamboa" userId="4c0abcc15bdc5c59" providerId="LiveId" clId="{22D43B3A-5DE0-48D7-8CF4-3F71AA63D619}" dt="2021-08-12T18:57:44.385" v="10417" actId="20577"/>
        <pc:sldMkLst>
          <pc:docMk/>
          <pc:sldMk cId="2991808410" sldId="320"/>
        </pc:sldMkLst>
        <pc:spChg chg="mod">
          <ac:chgData name="Cesar Gamboa" userId="4c0abcc15bdc5c59" providerId="LiveId" clId="{22D43B3A-5DE0-48D7-8CF4-3F71AA63D619}" dt="2021-08-12T16:04:17.920" v="7478" actId="20577"/>
          <ac:spMkLst>
            <pc:docMk/>
            <pc:sldMk cId="2991808410" sldId="320"/>
            <ac:spMk id="2" creationId="{87071E00-ABE1-44FD-92BD-2769C2C9C727}"/>
          </ac:spMkLst>
        </pc:spChg>
        <pc:spChg chg="mod">
          <ac:chgData name="Cesar Gamboa" userId="4c0abcc15bdc5c59" providerId="LiveId" clId="{22D43B3A-5DE0-48D7-8CF4-3F71AA63D619}" dt="2021-08-12T18:57:44.385" v="10417" actId="20577"/>
          <ac:spMkLst>
            <pc:docMk/>
            <pc:sldMk cId="2991808410" sldId="320"/>
            <ac:spMk id="3" creationId="{6A7BD30D-629F-49D4-AE04-2D99B365E4B8}"/>
          </ac:spMkLst>
        </pc:spChg>
      </pc:sldChg>
      <pc:sldChg chg="modSp add del mod ord">
        <pc:chgData name="Cesar Gamboa" userId="4c0abcc15bdc5c59" providerId="LiveId" clId="{22D43B3A-5DE0-48D7-8CF4-3F71AA63D619}" dt="2021-08-12T16:13:21.904" v="7650" actId="47"/>
        <pc:sldMkLst>
          <pc:docMk/>
          <pc:sldMk cId="818606249" sldId="321"/>
        </pc:sldMkLst>
        <pc:spChg chg="mod">
          <ac:chgData name="Cesar Gamboa" userId="4c0abcc15bdc5c59" providerId="LiveId" clId="{22D43B3A-5DE0-48D7-8CF4-3F71AA63D619}" dt="2021-08-12T16:09:38.779" v="7646" actId="20577"/>
          <ac:spMkLst>
            <pc:docMk/>
            <pc:sldMk cId="818606249" sldId="321"/>
            <ac:spMk id="3" creationId="{DA019A2A-640A-4285-BA5E-7A47E95D04EC}"/>
          </ac:spMkLst>
        </pc:spChg>
      </pc:sldChg>
      <pc:sldChg chg="modSp add mod ord modNotesTx">
        <pc:chgData name="Cesar Gamboa" userId="4c0abcc15bdc5c59" providerId="LiveId" clId="{22D43B3A-5DE0-48D7-8CF4-3F71AA63D619}" dt="2021-08-12T16:17:35.725" v="7803" actId="20577"/>
        <pc:sldMkLst>
          <pc:docMk/>
          <pc:sldMk cId="2813785731" sldId="322"/>
        </pc:sldMkLst>
        <pc:spChg chg="mod">
          <ac:chgData name="Cesar Gamboa" userId="4c0abcc15bdc5c59" providerId="LiveId" clId="{22D43B3A-5DE0-48D7-8CF4-3F71AA63D619}" dt="2021-08-12T16:13:29.938" v="7670" actId="20577"/>
          <ac:spMkLst>
            <pc:docMk/>
            <pc:sldMk cId="2813785731" sldId="322"/>
            <ac:spMk id="5" creationId="{8AD2E63C-40F7-4CF4-BE57-F002221AABF4}"/>
          </ac:spMkLst>
        </pc:spChg>
        <pc:spChg chg="mod">
          <ac:chgData name="Cesar Gamboa" userId="4c0abcc15bdc5c59" providerId="LiveId" clId="{22D43B3A-5DE0-48D7-8CF4-3F71AA63D619}" dt="2021-08-12T16:16:05.864" v="7790" actId="403"/>
          <ac:spMkLst>
            <pc:docMk/>
            <pc:sldMk cId="2813785731" sldId="322"/>
            <ac:spMk id="6" creationId="{F3317B3A-F74B-4C4D-837E-EF535894307C}"/>
          </ac:spMkLst>
        </pc:spChg>
      </pc:sldChg>
      <pc:sldChg chg="addSp delSp modSp add mod modNotesTx">
        <pc:chgData name="Cesar Gamboa" userId="4c0abcc15bdc5c59" providerId="LiveId" clId="{22D43B3A-5DE0-48D7-8CF4-3F71AA63D619}" dt="2021-08-12T16:25:03.036" v="7930" actId="20577"/>
        <pc:sldMkLst>
          <pc:docMk/>
          <pc:sldMk cId="2905894963" sldId="323"/>
        </pc:sldMkLst>
        <pc:spChg chg="add del mod">
          <ac:chgData name="Cesar Gamboa" userId="4c0abcc15bdc5c59" providerId="LiveId" clId="{22D43B3A-5DE0-48D7-8CF4-3F71AA63D619}" dt="2021-08-12T16:22:04.987" v="7880" actId="478"/>
          <ac:spMkLst>
            <pc:docMk/>
            <pc:sldMk cId="2905894963" sldId="323"/>
            <ac:spMk id="4" creationId="{4A14E4E3-7313-44D8-B85A-37EECDC35867}"/>
          </ac:spMkLst>
        </pc:spChg>
        <pc:spChg chg="del mod">
          <ac:chgData name="Cesar Gamboa" userId="4c0abcc15bdc5c59" providerId="LiveId" clId="{22D43B3A-5DE0-48D7-8CF4-3F71AA63D619}" dt="2021-08-12T16:21:46.056" v="7877" actId="478"/>
          <ac:spMkLst>
            <pc:docMk/>
            <pc:sldMk cId="2905894963" sldId="323"/>
            <ac:spMk id="6" creationId="{F3317B3A-F74B-4C4D-837E-EF535894307C}"/>
          </ac:spMkLst>
        </pc:spChg>
        <pc:spChg chg="add mod">
          <ac:chgData name="Cesar Gamboa" userId="4c0abcc15bdc5c59" providerId="LiveId" clId="{22D43B3A-5DE0-48D7-8CF4-3F71AA63D619}" dt="2021-08-12T16:25:03.036" v="7930" actId="20577"/>
          <ac:spMkLst>
            <pc:docMk/>
            <pc:sldMk cId="2905894963" sldId="323"/>
            <ac:spMk id="7" creationId="{AC6B0F61-7EBD-4F5E-9FCC-DDF2A6316994}"/>
          </ac:spMkLst>
        </pc:spChg>
      </pc:sldChg>
      <pc:sldChg chg="modSp add mod ord modNotesTx">
        <pc:chgData name="Cesar Gamboa" userId="4c0abcc15bdc5c59" providerId="LiveId" clId="{22D43B3A-5DE0-48D7-8CF4-3F71AA63D619}" dt="2021-08-12T17:44:28.222" v="8404" actId="1076"/>
        <pc:sldMkLst>
          <pc:docMk/>
          <pc:sldMk cId="1281317751" sldId="324"/>
        </pc:sldMkLst>
        <pc:spChg chg="mod">
          <ac:chgData name="Cesar Gamboa" userId="4c0abcc15bdc5c59" providerId="LiveId" clId="{22D43B3A-5DE0-48D7-8CF4-3F71AA63D619}" dt="2021-08-12T17:44:28.222" v="8404" actId="1076"/>
          <ac:spMkLst>
            <pc:docMk/>
            <pc:sldMk cId="1281317751" sldId="324"/>
            <ac:spMk id="6" creationId="{F3317B3A-F74B-4C4D-837E-EF535894307C}"/>
          </ac:spMkLst>
        </pc:spChg>
      </pc:sldChg>
      <pc:sldChg chg="addSp delSp modSp add mod ord modNotesTx">
        <pc:chgData name="Cesar Gamboa" userId="4c0abcc15bdc5c59" providerId="LiveId" clId="{22D43B3A-5DE0-48D7-8CF4-3F71AA63D619}" dt="2021-08-12T16:37:37.102" v="8093" actId="20577"/>
        <pc:sldMkLst>
          <pc:docMk/>
          <pc:sldMk cId="402072701" sldId="325"/>
        </pc:sldMkLst>
        <pc:spChg chg="mod">
          <ac:chgData name="Cesar Gamboa" userId="4c0abcc15bdc5c59" providerId="LiveId" clId="{22D43B3A-5DE0-48D7-8CF4-3F71AA63D619}" dt="2021-08-12T16:33:15.528" v="8036" actId="20577"/>
          <ac:spMkLst>
            <pc:docMk/>
            <pc:sldMk cId="402072701" sldId="325"/>
            <ac:spMk id="3" creationId="{DA019A2A-640A-4285-BA5E-7A47E95D04EC}"/>
          </ac:spMkLst>
        </pc:spChg>
        <pc:spChg chg="del mod">
          <ac:chgData name="Cesar Gamboa" userId="4c0abcc15bdc5c59" providerId="LiveId" clId="{22D43B3A-5DE0-48D7-8CF4-3F71AA63D619}" dt="2021-08-12T16:34:26.891" v="8075" actId="478"/>
          <ac:spMkLst>
            <pc:docMk/>
            <pc:sldMk cId="402072701" sldId="325"/>
            <ac:spMk id="4" creationId="{FBA1D6E0-6A9C-4ADB-984E-B54DD59C6DF0}"/>
          </ac:spMkLst>
        </pc:spChg>
        <pc:spChg chg="add del mod">
          <ac:chgData name="Cesar Gamboa" userId="4c0abcc15bdc5c59" providerId="LiveId" clId="{22D43B3A-5DE0-48D7-8CF4-3F71AA63D619}" dt="2021-08-12T16:34:32.788" v="8076" actId="478"/>
          <ac:spMkLst>
            <pc:docMk/>
            <pc:sldMk cId="402072701" sldId="325"/>
            <ac:spMk id="7" creationId="{A176BF0E-486D-4A4B-9A10-EE22978969E5}"/>
          </ac:spMkLst>
        </pc:spChg>
        <pc:spChg chg="add mod">
          <ac:chgData name="Cesar Gamboa" userId="4c0abcc15bdc5c59" providerId="LiveId" clId="{22D43B3A-5DE0-48D7-8CF4-3F71AA63D619}" dt="2021-08-12T16:35:55.310" v="8092" actId="14100"/>
          <ac:spMkLst>
            <pc:docMk/>
            <pc:sldMk cId="402072701" sldId="325"/>
            <ac:spMk id="8" creationId="{34B15840-F8A3-4E0E-8F82-14640A1D3B58}"/>
          </ac:spMkLst>
        </pc:spChg>
      </pc:sldChg>
      <pc:sldChg chg="delSp modSp add del mod ord">
        <pc:chgData name="Cesar Gamboa" userId="4c0abcc15bdc5c59" providerId="LiveId" clId="{22D43B3A-5DE0-48D7-8CF4-3F71AA63D619}" dt="2021-08-12T16:32:58.762" v="8022" actId="47"/>
        <pc:sldMkLst>
          <pc:docMk/>
          <pc:sldMk cId="575100471" sldId="325"/>
        </pc:sldMkLst>
        <pc:spChg chg="mod">
          <ac:chgData name="Cesar Gamboa" userId="4c0abcc15bdc5c59" providerId="LiveId" clId="{22D43B3A-5DE0-48D7-8CF4-3F71AA63D619}" dt="2021-08-12T16:32:45.995" v="8020" actId="20577"/>
          <ac:spMkLst>
            <pc:docMk/>
            <pc:sldMk cId="575100471" sldId="325"/>
            <ac:spMk id="3" creationId="{DA019A2A-640A-4285-BA5E-7A47E95D04EC}"/>
          </ac:spMkLst>
        </pc:spChg>
        <pc:picChg chg="del">
          <ac:chgData name="Cesar Gamboa" userId="4c0abcc15bdc5c59" providerId="LiveId" clId="{22D43B3A-5DE0-48D7-8CF4-3F71AA63D619}" dt="2021-08-12T16:32:57.405" v="8021" actId="478"/>
          <ac:picMkLst>
            <pc:docMk/>
            <pc:sldMk cId="575100471" sldId="325"/>
            <ac:picMk id="3074" creationId="{25C9677D-B3CA-4359-950F-DB2575F2F238}"/>
          </ac:picMkLst>
        </pc:picChg>
      </pc:sldChg>
      <pc:sldChg chg="addSp delSp modSp add mod">
        <pc:chgData name="Cesar Gamboa" userId="4c0abcc15bdc5c59" providerId="LiveId" clId="{22D43B3A-5DE0-48D7-8CF4-3F71AA63D619}" dt="2021-08-12T16:39:56.683" v="8110" actId="14100"/>
        <pc:sldMkLst>
          <pc:docMk/>
          <pc:sldMk cId="3346808692" sldId="326"/>
        </pc:sldMkLst>
        <pc:spChg chg="mod">
          <ac:chgData name="Cesar Gamboa" userId="4c0abcc15bdc5c59" providerId="LiveId" clId="{22D43B3A-5DE0-48D7-8CF4-3F71AA63D619}" dt="2021-08-12T16:37:57.871" v="8096" actId="20577"/>
          <ac:spMkLst>
            <pc:docMk/>
            <pc:sldMk cId="3346808692" sldId="326"/>
            <ac:spMk id="3" creationId="{DA019A2A-640A-4285-BA5E-7A47E95D04EC}"/>
          </ac:spMkLst>
        </pc:spChg>
        <pc:spChg chg="mod">
          <ac:chgData name="Cesar Gamboa" userId="4c0abcc15bdc5c59" providerId="LiveId" clId="{22D43B3A-5DE0-48D7-8CF4-3F71AA63D619}" dt="2021-08-12T16:39:56.683" v="8110" actId="14100"/>
          <ac:spMkLst>
            <pc:docMk/>
            <pc:sldMk cId="3346808692" sldId="326"/>
            <ac:spMk id="8" creationId="{34B15840-F8A3-4E0E-8F82-14640A1D3B58}"/>
          </ac:spMkLst>
        </pc:spChg>
        <pc:picChg chg="del">
          <ac:chgData name="Cesar Gamboa" userId="4c0abcc15bdc5c59" providerId="LiveId" clId="{22D43B3A-5DE0-48D7-8CF4-3F71AA63D619}" dt="2021-08-12T16:39:33.682" v="8105" actId="478"/>
          <ac:picMkLst>
            <pc:docMk/>
            <pc:sldMk cId="3346808692" sldId="326"/>
            <ac:picMk id="2050" creationId="{1DD47C80-73F2-412E-B1A4-C2284FA1A41F}"/>
          </ac:picMkLst>
        </pc:picChg>
        <pc:picChg chg="add mod">
          <ac:chgData name="Cesar Gamboa" userId="4c0abcc15bdc5c59" providerId="LiveId" clId="{22D43B3A-5DE0-48D7-8CF4-3F71AA63D619}" dt="2021-08-12T16:39:46.856" v="8109" actId="14100"/>
          <ac:picMkLst>
            <pc:docMk/>
            <pc:sldMk cId="3346808692" sldId="326"/>
            <ac:picMk id="5122" creationId="{F68CC5F6-A24C-4B31-BB48-33D78C47B7C8}"/>
          </ac:picMkLst>
        </pc:picChg>
      </pc:sldChg>
      <pc:sldChg chg="addSp delSp modSp add mod">
        <pc:chgData name="Cesar Gamboa" userId="4c0abcc15bdc5c59" providerId="LiveId" clId="{22D43B3A-5DE0-48D7-8CF4-3F71AA63D619}" dt="2021-08-12T17:40:13.074" v="8263" actId="403"/>
        <pc:sldMkLst>
          <pc:docMk/>
          <pc:sldMk cId="69326811" sldId="327"/>
        </pc:sldMkLst>
        <pc:spChg chg="mod">
          <ac:chgData name="Cesar Gamboa" userId="4c0abcc15bdc5c59" providerId="LiveId" clId="{22D43B3A-5DE0-48D7-8CF4-3F71AA63D619}" dt="2021-08-12T17:37:37.805" v="8251" actId="20577"/>
          <ac:spMkLst>
            <pc:docMk/>
            <pc:sldMk cId="69326811" sldId="327"/>
            <ac:spMk id="3" creationId="{DA019A2A-640A-4285-BA5E-7A47E95D04EC}"/>
          </ac:spMkLst>
        </pc:spChg>
        <pc:spChg chg="mod">
          <ac:chgData name="Cesar Gamboa" userId="4c0abcc15bdc5c59" providerId="LiveId" clId="{22D43B3A-5DE0-48D7-8CF4-3F71AA63D619}" dt="2021-08-12T17:40:13.074" v="8263" actId="403"/>
          <ac:spMkLst>
            <pc:docMk/>
            <pc:sldMk cId="69326811" sldId="327"/>
            <ac:spMk id="8" creationId="{34B15840-F8A3-4E0E-8F82-14640A1D3B58}"/>
          </ac:spMkLst>
        </pc:spChg>
        <pc:picChg chg="del mod">
          <ac:chgData name="Cesar Gamboa" userId="4c0abcc15bdc5c59" providerId="LiveId" clId="{22D43B3A-5DE0-48D7-8CF4-3F71AA63D619}" dt="2021-08-12T17:39:26.389" v="8254" actId="478"/>
          <ac:picMkLst>
            <pc:docMk/>
            <pc:sldMk cId="69326811" sldId="327"/>
            <ac:picMk id="5122" creationId="{F68CC5F6-A24C-4B31-BB48-33D78C47B7C8}"/>
          </ac:picMkLst>
        </pc:picChg>
        <pc:picChg chg="add mod">
          <ac:chgData name="Cesar Gamboa" userId="4c0abcc15bdc5c59" providerId="LiveId" clId="{22D43B3A-5DE0-48D7-8CF4-3F71AA63D619}" dt="2021-08-12T17:39:38.572" v="8258" actId="14100"/>
          <ac:picMkLst>
            <pc:docMk/>
            <pc:sldMk cId="69326811" sldId="327"/>
            <ac:picMk id="6146" creationId="{7473F30A-93C8-4E5C-8F67-62980FC8A2A3}"/>
          </ac:picMkLst>
        </pc:picChg>
      </pc:sldChg>
      <pc:sldChg chg="addSp delSp modSp add mod modNotesTx">
        <pc:chgData name="Cesar Gamboa" userId="4c0abcc15bdc5c59" providerId="LiveId" clId="{22D43B3A-5DE0-48D7-8CF4-3F71AA63D619}" dt="2021-08-12T17:43:17.914" v="8330" actId="20577"/>
        <pc:sldMkLst>
          <pc:docMk/>
          <pc:sldMk cId="1446908402" sldId="328"/>
        </pc:sldMkLst>
        <pc:spChg chg="add del mod">
          <ac:chgData name="Cesar Gamboa" userId="4c0abcc15bdc5c59" providerId="LiveId" clId="{22D43B3A-5DE0-48D7-8CF4-3F71AA63D619}" dt="2021-08-12T17:40:35.217" v="8267" actId="478"/>
          <ac:spMkLst>
            <pc:docMk/>
            <pc:sldMk cId="1446908402" sldId="328"/>
            <ac:spMk id="6" creationId="{745FE722-8CDB-4AC3-8CD4-BD6A5A0558FB}"/>
          </ac:spMkLst>
        </pc:spChg>
        <pc:spChg chg="mod">
          <ac:chgData name="Cesar Gamboa" userId="4c0abcc15bdc5c59" providerId="LiveId" clId="{22D43B3A-5DE0-48D7-8CF4-3F71AA63D619}" dt="2021-08-12T17:43:17.914" v="8330" actId="20577"/>
          <ac:spMkLst>
            <pc:docMk/>
            <pc:sldMk cId="1446908402" sldId="328"/>
            <ac:spMk id="8" creationId="{34B15840-F8A3-4E0E-8F82-14640A1D3B58}"/>
          </ac:spMkLst>
        </pc:spChg>
        <pc:picChg chg="del">
          <ac:chgData name="Cesar Gamboa" userId="4c0abcc15bdc5c59" providerId="LiveId" clId="{22D43B3A-5DE0-48D7-8CF4-3F71AA63D619}" dt="2021-08-12T17:40:31.490" v="8266" actId="478"/>
          <ac:picMkLst>
            <pc:docMk/>
            <pc:sldMk cId="1446908402" sldId="328"/>
            <ac:picMk id="23" creationId="{F00E1472-27F6-44F9-9FC8-BE4D077BF742}"/>
          </ac:picMkLst>
        </pc:picChg>
        <pc:picChg chg="del">
          <ac:chgData name="Cesar Gamboa" userId="4c0abcc15bdc5c59" providerId="LiveId" clId="{22D43B3A-5DE0-48D7-8CF4-3F71AA63D619}" dt="2021-08-12T17:40:30.099" v="8265" actId="478"/>
          <ac:picMkLst>
            <pc:docMk/>
            <pc:sldMk cId="1446908402" sldId="328"/>
            <ac:picMk id="6146" creationId="{7473F30A-93C8-4E5C-8F67-62980FC8A2A3}"/>
          </ac:picMkLst>
        </pc:picChg>
      </pc:sldChg>
      <pc:sldChg chg="modSp add mod ord modNotesTx">
        <pc:chgData name="Cesar Gamboa" userId="4c0abcc15bdc5c59" providerId="LiveId" clId="{22D43B3A-5DE0-48D7-8CF4-3F71AA63D619}" dt="2021-08-17T17:48:44.087" v="13108" actId="20577"/>
        <pc:sldMkLst>
          <pc:docMk/>
          <pc:sldMk cId="385204453" sldId="329"/>
        </pc:sldMkLst>
        <pc:spChg chg="mod">
          <ac:chgData name="Cesar Gamboa" userId="4c0abcc15bdc5c59" providerId="LiveId" clId="{22D43B3A-5DE0-48D7-8CF4-3F71AA63D619}" dt="2021-08-12T17:45:20.761" v="8418" actId="20577"/>
          <ac:spMkLst>
            <pc:docMk/>
            <pc:sldMk cId="385204453" sldId="329"/>
            <ac:spMk id="5" creationId="{8AD2E63C-40F7-4CF4-BE57-F002221AABF4}"/>
          </ac:spMkLst>
        </pc:spChg>
        <pc:spChg chg="mod">
          <ac:chgData name="Cesar Gamboa" userId="4c0abcc15bdc5c59" providerId="LiveId" clId="{22D43B3A-5DE0-48D7-8CF4-3F71AA63D619}" dt="2021-08-12T17:49:16.229" v="8532" actId="20577"/>
          <ac:spMkLst>
            <pc:docMk/>
            <pc:sldMk cId="385204453" sldId="329"/>
            <ac:spMk id="6" creationId="{F3317B3A-F74B-4C4D-837E-EF535894307C}"/>
          </ac:spMkLst>
        </pc:spChg>
      </pc:sldChg>
      <pc:sldChg chg="modSp add mod ord">
        <pc:chgData name="Cesar Gamboa" userId="4c0abcc15bdc5c59" providerId="LiveId" clId="{22D43B3A-5DE0-48D7-8CF4-3F71AA63D619}" dt="2021-08-12T17:51:35.242" v="8569" actId="403"/>
        <pc:sldMkLst>
          <pc:docMk/>
          <pc:sldMk cId="445285652" sldId="330"/>
        </pc:sldMkLst>
        <pc:spChg chg="mod">
          <ac:chgData name="Cesar Gamboa" userId="4c0abcc15bdc5c59" providerId="LiveId" clId="{22D43B3A-5DE0-48D7-8CF4-3F71AA63D619}" dt="2021-08-12T17:50:22.133" v="8559" actId="20577"/>
          <ac:spMkLst>
            <pc:docMk/>
            <pc:sldMk cId="445285652" sldId="330"/>
            <ac:spMk id="5" creationId="{8AD2E63C-40F7-4CF4-BE57-F002221AABF4}"/>
          </ac:spMkLst>
        </pc:spChg>
        <pc:spChg chg="mod">
          <ac:chgData name="Cesar Gamboa" userId="4c0abcc15bdc5c59" providerId="LiveId" clId="{22D43B3A-5DE0-48D7-8CF4-3F71AA63D619}" dt="2021-08-12T17:51:35.242" v="8569" actId="403"/>
          <ac:spMkLst>
            <pc:docMk/>
            <pc:sldMk cId="445285652" sldId="330"/>
            <ac:spMk id="7" creationId="{AC6B0F61-7EBD-4F5E-9FCC-DDF2A6316994}"/>
          </ac:spMkLst>
        </pc:spChg>
      </pc:sldChg>
      <pc:sldChg chg="addSp delSp modSp add mod ord modNotesTx">
        <pc:chgData name="Cesar Gamboa" userId="4c0abcc15bdc5c59" providerId="LiveId" clId="{22D43B3A-5DE0-48D7-8CF4-3F71AA63D619}" dt="2021-08-12T17:57:41.071" v="9026" actId="20577"/>
        <pc:sldMkLst>
          <pc:docMk/>
          <pc:sldMk cId="2171255546" sldId="331"/>
        </pc:sldMkLst>
        <pc:spChg chg="mod">
          <ac:chgData name="Cesar Gamboa" userId="4c0abcc15bdc5c59" providerId="LiveId" clId="{22D43B3A-5DE0-48D7-8CF4-3F71AA63D619}" dt="2021-08-12T17:52:18.102" v="8574" actId="20577"/>
          <ac:spMkLst>
            <pc:docMk/>
            <pc:sldMk cId="2171255546" sldId="331"/>
            <ac:spMk id="3" creationId="{DA019A2A-640A-4285-BA5E-7A47E95D04EC}"/>
          </ac:spMkLst>
        </pc:spChg>
        <pc:spChg chg="mod">
          <ac:chgData name="Cesar Gamboa" userId="4c0abcc15bdc5c59" providerId="LiveId" clId="{22D43B3A-5DE0-48D7-8CF4-3F71AA63D619}" dt="2021-08-12T17:55:28.917" v="8643" actId="123"/>
          <ac:spMkLst>
            <pc:docMk/>
            <pc:sldMk cId="2171255546" sldId="331"/>
            <ac:spMk id="8" creationId="{34B15840-F8A3-4E0E-8F82-14640A1D3B58}"/>
          </ac:spMkLst>
        </pc:spChg>
        <pc:picChg chg="del">
          <ac:chgData name="Cesar Gamboa" userId="4c0abcc15bdc5c59" providerId="LiveId" clId="{22D43B3A-5DE0-48D7-8CF4-3F71AA63D619}" dt="2021-08-12T17:53:15.534" v="8575" actId="478"/>
          <ac:picMkLst>
            <pc:docMk/>
            <pc:sldMk cId="2171255546" sldId="331"/>
            <ac:picMk id="2050" creationId="{1DD47C80-73F2-412E-B1A4-C2284FA1A41F}"/>
          </ac:picMkLst>
        </pc:picChg>
        <pc:picChg chg="add mod">
          <ac:chgData name="Cesar Gamboa" userId="4c0abcc15bdc5c59" providerId="LiveId" clId="{22D43B3A-5DE0-48D7-8CF4-3F71AA63D619}" dt="2021-08-12T17:53:32.862" v="8580" actId="14100"/>
          <ac:picMkLst>
            <pc:docMk/>
            <pc:sldMk cId="2171255546" sldId="331"/>
            <ac:picMk id="7170" creationId="{C8A58D93-F3BB-4A87-AF7E-F4A4E9178EDF}"/>
          </ac:picMkLst>
        </pc:picChg>
      </pc:sldChg>
      <pc:sldChg chg="addSp delSp modSp add mod modNotesTx">
        <pc:chgData name="Cesar Gamboa" userId="4c0abcc15bdc5c59" providerId="LiveId" clId="{22D43B3A-5DE0-48D7-8CF4-3F71AA63D619}" dt="2021-08-12T18:03:03.924" v="9133" actId="5793"/>
        <pc:sldMkLst>
          <pc:docMk/>
          <pc:sldMk cId="1855228201" sldId="332"/>
        </pc:sldMkLst>
        <pc:spChg chg="mod">
          <ac:chgData name="Cesar Gamboa" userId="4c0abcc15bdc5c59" providerId="LiveId" clId="{22D43B3A-5DE0-48D7-8CF4-3F71AA63D619}" dt="2021-08-12T17:57:57.619" v="9056" actId="20577"/>
          <ac:spMkLst>
            <pc:docMk/>
            <pc:sldMk cId="1855228201" sldId="332"/>
            <ac:spMk id="3" creationId="{DA019A2A-640A-4285-BA5E-7A47E95D04EC}"/>
          </ac:spMkLst>
        </pc:spChg>
        <pc:spChg chg="add del mod">
          <ac:chgData name="Cesar Gamboa" userId="4c0abcc15bdc5c59" providerId="LiveId" clId="{22D43B3A-5DE0-48D7-8CF4-3F71AA63D619}" dt="2021-08-12T17:59:49.434" v="9064" actId="478"/>
          <ac:spMkLst>
            <pc:docMk/>
            <pc:sldMk cId="1855228201" sldId="332"/>
            <ac:spMk id="6" creationId="{BEECB99C-078F-49CE-B160-AD1B49DA6342}"/>
          </ac:spMkLst>
        </pc:spChg>
        <pc:spChg chg="mod">
          <ac:chgData name="Cesar Gamboa" userId="4c0abcc15bdc5c59" providerId="LiveId" clId="{22D43B3A-5DE0-48D7-8CF4-3F71AA63D619}" dt="2021-08-12T18:02:33.268" v="9131" actId="404"/>
          <ac:spMkLst>
            <pc:docMk/>
            <pc:sldMk cId="1855228201" sldId="332"/>
            <ac:spMk id="8" creationId="{34B15840-F8A3-4E0E-8F82-14640A1D3B58}"/>
          </ac:spMkLst>
        </pc:spChg>
        <pc:picChg chg="add del">
          <ac:chgData name="Cesar Gamboa" userId="4c0abcc15bdc5c59" providerId="LiveId" clId="{22D43B3A-5DE0-48D7-8CF4-3F71AA63D619}" dt="2021-08-12T17:59:49.434" v="9064" actId="478"/>
          <ac:picMkLst>
            <pc:docMk/>
            <pc:sldMk cId="1855228201" sldId="332"/>
            <ac:picMk id="23" creationId="{F00E1472-27F6-44F9-9FC8-BE4D077BF742}"/>
          </ac:picMkLst>
        </pc:picChg>
        <pc:picChg chg="del">
          <ac:chgData name="Cesar Gamboa" userId="4c0abcc15bdc5c59" providerId="LiveId" clId="{22D43B3A-5DE0-48D7-8CF4-3F71AA63D619}" dt="2021-08-12T17:59:07.390" v="9057" actId="478"/>
          <ac:picMkLst>
            <pc:docMk/>
            <pc:sldMk cId="1855228201" sldId="332"/>
            <ac:picMk id="7170" creationId="{C8A58D93-F3BB-4A87-AF7E-F4A4E9178EDF}"/>
          </ac:picMkLst>
        </pc:picChg>
        <pc:picChg chg="add mod">
          <ac:chgData name="Cesar Gamboa" userId="4c0abcc15bdc5c59" providerId="LiveId" clId="{22D43B3A-5DE0-48D7-8CF4-3F71AA63D619}" dt="2021-08-12T17:59:43.396" v="9062" actId="167"/>
          <ac:picMkLst>
            <pc:docMk/>
            <pc:sldMk cId="1855228201" sldId="332"/>
            <ac:picMk id="8194" creationId="{E122386E-7532-452F-A5D0-2D6D0EBFAC50}"/>
          </ac:picMkLst>
        </pc:picChg>
      </pc:sldChg>
      <pc:sldChg chg="addSp delSp modSp add mod ord modNotesTx">
        <pc:chgData name="Cesar Gamboa" userId="4c0abcc15bdc5c59" providerId="LiveId" clId="{22D43B3A-5DE0-48D7-8CF4-3F71AA63D619}" dt="2021-08-12T18:13:39.573" v="9339" actId="20577"/>
        <pc:sldMkLst>
          <pc:docMk/>
          <pc:sldMk cId="3713283668" sldId="333"/>
        </pc:sldMkLst>
        <pc:spChg chg="mod ord">
          <ac:chgData name="Cesar Gamboa" userId="4c0abcc15bdc5c59" providerId="LiveId" clId="{22D43B3A-5DE0-48D7-8CF4-3F71AA63D619}" dt="2021-08-12T18:11:22.115" v="9290" actId="26606"/>
          <ac:spMkLst>
            <pc:docMk/>
            <pc:sldMk cId="3713283668" sldId="333"/>
            <ac:spMk id="2" creationId="{70E83EE9-686B-49B9-8CF4-6F5F84A0A420}"/>
          </ac:spMkLst>
        </pc:spChg>
        <pc:spChg chg="mod">
          <ac:chgData name="Cesar Gamboa" userId="4c0abcc15bdc5c59" providerId="LiveId" clId="{22D43B3A-5DE0-48D7-8CF4-3F71AA63D619}" dt="2021-08-12T18:11:22.115" v="9290" actId="26606"/>
          <ac:spMkLst>
            <pc:docMk/>
            <pc:sldMk cId="3713283668" sldId="333"/>
            <ac:spMk id="3" creationId="{DA019A2A-640A-4285-BA5E-7A47E95D04EC}"/>
          </ac:spMkLst>
        </pc:spChg>
        <pc:spChg chg="mod ord">
          <ac:chgData name="Cesar Gamboa" userId="4c0abcc15bdc5c59" providerId="LiveId" clId="{22D43B3A-5DE0-48D7-8CF4-3F71AA63D619}" dt="2021-08-12T18:11:22.115" v="9290" actId="26606"/>
          <ac:spMkLst>
            <pc:docMk/>
            <pc:sldMk cId="3713283668" sldId="333"/>
            <ac:spMk id="5" creationId="{8DD3FEC5-159E-43A5-9588-54A48A0C2BCE}"/>
          </ac:spMkLst>
        </pc:spChg>
        <pc:spChg chg="add del mod ord">
          <ac:chgData name="Cesar Gamboa" userId="4c0abcc15bdc5c59" providerId="LiveId" clId="{22D43B3A-5DE0-48D7-8CF4-3F71AA63D619}" dt="2021-08-12T18:11:10.672" v="9289"/>
          <ac:spMkLst>
            <pc:docMk/>
            <pc:sldMk cId="3713283668" sldId="333"/>
            <ac:spMk id="6" creationId="{E889627D-2DD9-4C4A-B83B-876F67AE93FF}"/>
          </ac:spMkLst>
        </pc:spChg>
        <pc:spChg chg="mod">
          <ac:chgData name="Cesar Gamboa" userId="4c0abcc15bdc5c59" providerId="LiveId" clId="{22D43B3A-5DE0-48D7-8CF4-3F71AA63D619}" dt="2021-08-12T18:11:22.115" v="9290" actId="26606"/>
          <ac:spMkLst>
            <pc:docMk/>
            <pc:sldMk cId="3713283668" sldId="333"/>
            <ac:spMk id="8" creationId="{34B15840-F8A3-4E0E-8F82-14640A1D3B58}"/>
          </ac:spMkLst>
        </pc:spChg>
        <pc:picChg chg="del">
          <ac:chgData name="Cesar Gamboa" userId="4c0abcc15bdc5c59" providerId="LiveId" clId="{22D43B3A-5DE0-48D7-8CF4-3F71AA63D619}" dt="2021-08-12T18:04:04.884" v="9140" actId="478"/>
          <ac:picMkLst>
            <pc:docMk/>
            <pc:sldMk cId="3713283668" sldId="333"/>
            <ac:picMk id="23" creationId="{F00E1472-27F6-44F9-9FC8-BE4D077BF742}"/>
          </ac:picMkLst>
        </pc:picChg>
        <pc:picChg chg="del">
          <ac:chgData name="Cesar Gamboa" userId="4c0abcc15bdc5c59" providerId="LiveId" clId="{22D43B3A-5DE0-48D7-8CF4-3F71AA63D619}" dt="2021-08-12T18:04:00.901" v="9139" actId="478"/>
          <ac:picMkLst>
            <pc:docMk/>
            <pc:sldMk cId="3713283668" sldId="333"/>
            <ac:picMk id="7170" creationId="{C8A58D93-F3BB-4A87-AF7E-F4A4E9178EDF}"/>
          </ac:picMkLst>
        </pc:picChg>
        <pc:picChg chg="add mod modCrop">
          <ac:chgData name="Cesar Gamboa" userId="4c0abcc15bdc5c59" providerId="LiveId" clId="{22D43B3A-5DE0-48D7-8CF4-3F71AA63D619}" dt="2021-08-12T18:12:24.235" v="9323" actId="14100"/>
          <ac:picMkLst>
            <pc:docMk/>
            <pc:sldMk cId="3713283668" sldId="333"/>
            <ac:picMk id="9218" creationId="{14081C7B-5841-4A9F-8499-ACAE2B7F380E}"/>
          </ac:picMkLst>
        </pc:picChg>
      </pc:sldChg>
      <pc:sldChg chg="addSp delSp modSp add mod modNotesTx">
        <pc:chgData name="Cesar Gamboa" userId="4c0abcc15bdc5c59" providerId="LiveId" clId="{22D43B3A-5DE0-48D7-8CF4-3F71AA63D619}" dt="2021-08-12T18:17:09.162" v="9384" actId="20577"/>
        <pc:sldMkLst>
          <pc:docMk/>
          <pc:sldMk cId="3924162127" sldId="334"/>
        </pc:sldMkLst>
        <pc:spChg chg="add del mod">
          <ac:chgData name="Cesar Gamboa" userId="4c0abcc15bdc5c59" providerId="LiveId" clId="{22D43B3A-5DE0-48D7-8CF4-3F71AA63D619}" dt="2021-08-12T18:15:04.745" v="9350" actId="478"/>
          <ac:spMkLst>
            <pc:docMk/>
            <pc:sldMk cId="3924162127" sldId="334"/>
            <ac:spMk id="8" creationId="{34B15840-F8A3-4E0E-8F82-14640A1D3B58}"/>
          </ac:spMkLst>
        </pc:spChg>
        <pc:spChg chg="add del mod">
          <ac:chgData name="Cesar Gamboa" userId="4c0abcc15bdc5c59" providerId="LiveId" clId="{22D43B3A-5DE0-48D7-8CF4-3F71AA63D619}" dt="2021-08-12T18:15:47.116" v="9355" actId="478"/>
          <ac:spMkLst>
            <pc:docMk/>
            <pc:sldMk cId="3924162127" sldId="334"/>
            <ac:spMk id="9" creationId="{9B7B73F4-3054-43FC-8A9B-EC5171F420B7}"/>
          </ac:spMkLst>
        </pc:spChg>
        <pc:graphicFrameChg chg="add del mod">
          <ac:chgData name="Cesar Gamboa" userId="4c0abcc15bdc5c59" providerId="LiveId" clId="{22D43B3A-5DE0-48D7-8CF4-3F71AA63D619}" dt="2021-08-12T18:14:38.664" v="9344"/>
          <ac:graphicFrameMkLst>
            <pc:docMk/>
            <pc:sldMk cId="3924162127" sldId="334"/>
            <ac:graphicFrameMk id="4" creationId="{F5492994-783D-4CED-8A73-1B73CF43F843}"/>
          </ac:graphicFrameMkLst>
        </pc:graphicFrameChg>
        <pc:graphicFrameChg chg="add del mod">
          <ac:chgData name="Cesar Gamboa" userId="4c0abcc15bdc5c59" providerId="LiveId" clId="{22D43B3A-5DE0-48D7-8CF4-3F71AA63D619}" dt="2021-08-12T18:14:56.385" v="9348"/>
          <ac:graphicFrameMkLst>
            <pc:docMk/>
            <pc:sldMk cId="3924162127" sldId="334"/>
            <ac:graphicFrameMk id="6" creationId="{9C34ACCD-7F86-4EC5-A630-FA60DA8F9C18}"/>
          </ac:graphicFrameMkLst>
        </pc:graphicFrameChg>
        <pc:picChg chg="add mod">
          <ac:chgData name="Cesar Gamboa" userId="4c0abcc15bdc5c59" providerId="LiveId" clId="{22D43B3A-5DE0-48D7-8CF4-3F71AA63D619}" dt="2021-08-12T18:16:17.384" v="9360" actId="14100"/>
          <ac:picMkLst>
            <pc:docMk/>
            <pc:sldMk cId="3924162127" sldId="334"/>
            <ac:picMk id="11" creationId="{54D117A0-1D6C-48B2-8DD4-60DB53ACE077}"/>
          </ac:picMkLst>
        </pc:picChg>
        <pc:picChg chg="del">
          <ac:chgData name="Cesar Gamboa" userId="4c0abcc15bdc5c59" providerId="LiveId" clId="{22D43B3A-5DE0-48D7-8CF4-3F71AA63D619}" dt="2021-08-12T18:15:39.468" v="9351" actId="478"/>
          <ac:picMkLst>
            <pc:docMk/>
            <pc:sldMk cId="3924162127" sldId="334"/>
            <ac:picMk id="9218" creationId="{14081C7B-5841-4A9F-8499-ACAE2B7F380E}"/>
          </ac:picMkLst>
        </pc:picChg>
      </pc:sldChg>
      <pc:sldChg chg="modSp add mod ord modNotesTx">
        <pc:chgData name="Cesar Gamboa" userId="4c0abcc15bdc5c59" providerId="LiveId" clId="{22D43B3A-5DE0-48D7-8CF4-3F71AA63D619}" dt="2021-08-12T18:20:26.124" v="9477" actId="20577"/>
        <pc:sldMkLst>
          <pc:docMk/>
          <pc:sldMk cId="3947171261" sldId="335"/>
        </pc:sldMkLst>
        <pc:spChg chg="mod">
          <ac:chgData name="Cesar Gamboa" userId="4c0abcc15bdc5c59" providerId="LiveId" clId="{22D43B3A-5DE0-48D7-8CF4-3F71AA63D619}" dt="2021-08-12T18:17:54.047" v="9396" actId="20577"/>
          <ac:spMkLst>
            <pc:docMk/>
            <pc:sldMk cId="3947171261" sldId="335"/>
            <ac:spMk id="5" creationId="{8AD2E63C-40F7-4CF4-BE57-F002221AABF4}"/>
          </ac:spMkLst>
        </pc:spChg>
        <pc:spChg chg="mod">
          <ac:chgData name="Cesar Gamboa" userId="4c0abcc15bdc5c59" providerId="LiveId" clId="{22D43B3A-5DE0-48D7-8CF4-3F71AA63D619}" dt="2021-08-12T18:19:23.495" v="9454" actId="20577"/>
          <ac:spMkLst>
            <pc:docMk/>
            <pc:sldMk cId="3947171261" sldId="335"/>
            <ac:spMk id="6" creationId="{F3317B3A-F74B-4C4D-837E-EF535894307C}"/>
          </ac:spMkLst>
        </pc:spChg>
      </pc:sldChg>
      <pc:sldChg chg="modSp add mod ord">
        <pc:chgData name="Cesar Gamboa" userId="4c0abcc15bdc5c59" providerId="LiveId" clId="{22D43B3A-5DE0-48D7-8CF4-3F71AA63D619}" dt="2021-08-12T18:24:33.346" v="9502" actId="20577"/>
        <pc:sldMkLst>
          <pc:docMk/>
          <pc:sldMk cId="3625679862" sldId="336"/>
        </pc:sldMkLst>
        <pc:spChg chg="mod">
          <ac:chgData name="Cesar Gamboa" userId="4c0abcc15bdc5c59" providerId="LiveId" clId="{22D43B3A-5DE0-48D7-8CF4-3F71AA63D619}" dt="2021-08-12T18:20:51.275" v="9489" actId="20577"/>
          <ac:spMkLst>
            <pc:docMk/>
            <pc:sldMk cId="3625679862" sldId="336"/>
            <ac:spMk id="5" creationId="{8AD2E63C-40F7-4CF4-BE57-F002221AABF4}"/>
          </ac:spMkLst>
        </pc:spChg>
        <pc:spChg chg="mod">
          <ac:chgData name="Cesar Gamboa" userId="4c0abcc15bdc5c59" providerId="LiveId" clId="{22D43B3A-5DE0-48D7-8CF4-3F71AA63D619}" dt="2021-08-12T18:24:33.346" v="9502" actId="20577"/>
          <ac:spMkLst>
            <pc:docMk/>
            <pc:sldMk cId="3625679862" sldId="336"/>
            <ac:spMk id="7" creationId="{AC6B0F61-7EBD-4F5E-9FCC-DDF2A6316994}"/>
          </ac:spMkLst>
        </pc:spChg>
      </pc:sldChg>
      <pc:sldChg chg="addSp delSp modSp add mod ord addCm delCm">
        <pc:chgData name="Cesar Gamboa" userId="4c0abcc15bdc5c59" providerId="LiveId" clId="{22D43B3A-5DE0-48D7-8CF4-3F71AA63D619}" dt="2021-08-12T18:27:00.262" v="9523" actId="403"/>
        <pc:sldMkLst>
          <pc:docMk/>
          <pc:sldMk cId="2139834922" sldId="337"/>
        </pc:sldMkLst>
        <pc:spChg chg="mod">
          <ac:chgData name="Cesar Gamboa" userId="4c0abcc15bdc5c59" providerId="LiveId" clId="{22D43B3A-5DE0-48D7-8CF4-3F71AA63D619}" dt="2021-08-12T18:25:52.599" v="9507" actId="20577"/>
          <ac:spMkLst>
            <pc:docMk/>
            <pc:sldMk cId="2139834922" sldId="337"/>
            <ac:spMk id="3" creationId="{DA019A2A-640A-4285-BA5E-7A47E95D04EC}"/>
          </ac:spMkLst>
        </pc:spChg>
        <pc:spChg chg="add del mod">
          <ac:chgData name="Cesar Gamboa" userId="4c0abcc15bdc5c59" providerId="LiveId" clId="{22D43B3A-5DE0-48D7-8CF4-3F71AA63D619}" dt="2021-08-12T18:26:06.258" v="9513"/>
          <ac:spMkLst>
            <pc:docMk/>
            <pc:sldMk cId="2139834922" sldId="337"/>
            <ac:spMk id="4" creationId="{ADA0033B-7E73-4927-9E75-DBF4C45A0CD4}"/>
          </ac:spMkLst>
        </pc:spChg>
        <pc:spChg chg="add mod">
          <ac:chgData name="Cesar Gamboa" userId="4c0abcc15bdc5c59" providerId="LiveId" clId="{22D43B3A-5DE0-48D7-8CF4-3F71AA63D619}" dt="2021-08-12T18:27:00.262" v="9523" actId="403"/>
          <ac:spMkLst>
            <pc:docMk/>
            <pc:sldMk cId="2139834922" sldId="337"/>
            <ac:spMk id="6" creationId="{B1DA6BB3-FF18-42F5-ABE7-70EE82944676}"/>
          </ac:spMkLst>
        </pc:spChg>
        <pc:picChg chg="del">
          <ac:chgData name="Cesar Gamboa" userId="4c0abcc15bdc5c59" providerId="LiveId" clId="{22D43B3A-5DE0-48D7-8CF4-3F71AA63D619}" dt="2021-08-12T18:25:54.155" v="9508" actId="478"/>
          <ac:picMkLst>
            <pc:docMk/>
            <pc:sldMk cId="2139834922" sldId="337"/>
            <ac:picMk id="11" creationId="{54D117A0-1D6C-48B2-8DD4-60DB53ACE077}"/>
          </ac:picMkLst>
        </pc:picChg>
      </pc:sldChg>
      <pc:sldChg chg="addSp delSp modSp add mod ord modNotesTx">
        <pc:chgData name="Cesar Gamboa" userId="4c0abcc15bdc5c59" providerId="LiveId" clId="{22D43B3A-5DE0-48D7-8CF4-3F71AA63D619}" dt="2021-08-12T18:28:56.857" v="9567" actId="20577"/>
        <pc:sldMkLst>
          <pc:docMk/>
          <pc:sldMk cId="640663473" sldId="338"/>
        </pc:sldMkLst>
        <pc:spChg chg="mod">
          <ac:chgData name="Cesar Gamboa" userId="4c0abcc15bdc5c59" providerId="LiveId" clId="{22D43B3A-5DE0-48D7-8CF4-3F71AA63D619}" dt="2021-08-12T18:27:22.754" v="9557" actId="20577"/>
          <ac:spMkLst>
            <pc:docMk/>
            <pc:sldMk cId="640663473" sldId="338"/>
            <ac:spMk id="3" creationId="{DA019A2A-640A-4285-BA5E-7A47E95D04EC}"/>
          </ac:spMkLst>
        </pc:spChg>
        <pc:spChg chg="add del mod">
          <ac:chgData name="Cesar Gamboa" userId="4c0abcc15bdc5c59" providerId="LiveId" clId="{22D43B3A-5DE0-48D7-8CF4-3F71AA63D619}" dt="2021-08-12T18:28:16.714" v="9562"/>
          <ac:spMkLst>
            <pc:docMk/>
            <pc:sldMk cId="640663473" sldId="338"/>
            <ac:spMk id="6" creationId="{83EEB13B-E8AD-4A1C-84F3-2D920C3B1124}"/>
          </ac:spMkLst>
        </pc:spChg>
        <pc:spChg chg="mod">
          <ac:chgData name="Cesar Gamboa" userId="4c0abcc15bdc5c59" providerId="LiveId" clId="{22D43B3A-5DE0-48D7-8CF4-3F71AA63D619}" dt="2021-08-12T18:28:56.857" v="9567" actId="20577"/>
          <ac:spMkLst>
            <pc:docMk/>
            <pc:sldMk cId="640663473" sldId="338"/>
            <ac:spMk id="8" creationId="{34B15840-F8A3-4E0E-8F82-14640A1D3B58}"/>
          </ac:spMkLst>
        </pc:spChg>
        <pc:picChg chg="del">
          <ac:chgData name="Cesar Gamboa" userId="4c0abcc15bdc5c59" providerId="LiveId" clId="{22D43B3A-5DE0-48D7-8CF4-3F71AA63D619}" dt="2021-08-12T18:28:05.207" v="9561" actId="478"/>
          <ac:picMkLst>
            <pc:docMk/>
            <pc:sldMk cId="640663473" sldId="338"/>
            <ac:picMk id="9218" creationId="{14081C7B-5841-4A9F-8499-ACAE2B7F380E}"/>
          </ac:picMkLst>
        </pc:picChg>
        <pc:picChg chg="add mod">
          <ac:chgData name="Cesar Gamboa" userId="4c0abcc15bdc5c59" providerId="LiveId" clId="{22D43B3A-5DE0-48D7-8CF4-3F71AA63D619}" dt="2021-08-12T18:28:16.714" v="9562"/>
          <ac:picMkLst>
            <pc:docMk/>
            <pc:sldMk cId="640663473" sldId="338"/>
            <ac:picMk id="11266" creationId="{BE858F78-6973-4A72-8F35-94C273F49F3A}"/>
          </ac:picMkLst>
        </pc:picChg>
      </pc:sldChg>
      <pc:sldChg chg="modSp add mod ord modNotesTx">
        <pc:chgData name="Cesar Gamboa" userId="4c0abcc15bdc5c59" providerId="LiveId" clId="{22D43B3A-5DE0-48D7-8CF4-3F71AA63D619}" dt="2021-08-17T17:50:14.627" v="13128" actId="20577"/>
        <pc:sldMkLst>
          <pc:docMk/>
          <pc:sldMk cId="3523232388" sldId="339"/>
        </pc:sldMkLst>
        <pc:spChg chg="mod">
          <ac:chgData name="Cesar Gamboa" userId="4c0abcc15bdc5c59" providerId="LiveId" clId="{22D43B3A-5DE0-48D7-8CF4-3F71AA63D619}" dt="2021-08-12T18:31:05.285" v="9607" actId="20577"/>
          <ac:spMkLst>
            <pc:docMk/>
            <pc:sldMk cId="3523232388" sldId="339"/>
            <ac:spMk id="5" creationId="{8AD2E63C-40F7-4CF4-BE57-F002221AABF4}"/>
          </ac:spMkLst>
        </pc:spChg>
        <pc:spChg chg="mod">
          <ac:chgData name="Cesar Gamboa" userId="4c0abcc15bdc5c59" providerId="LiveId" clId="{22D43B3A-5DE0-48D7-8CF4-3F71AA63D619}" dt="2021-08-17T17:50:14.627" v="13128" actId="20577"/>
          <ac:spMkLst>
            <pc:docMk/>
            <pc:sldMk cId="3523232388" sldId="339"/>
            <ac:spMk id="6" creationId="{F3317B3A-F74B-4C4D-837E-EF535894307C}"/>
          </ac:spMkLst>
        </pc:spChg>
      </pc:sldChg>
      <pc:sldChg chg="addSp delSp modSp add mod ord">
        <pc:chgData name="Cesar Gamboa" userId="4c0abcc15bdc5c59" providerId="LiveId" clId="{22D43B3A-5DE0-48D7-8CF4-3F71AA63D619}" dt="2021-08-12T18:35:49.418" v="9838" actId="20577"/>
        <pc:sldMkLst>
          <pc:docMk/>
          <pc:sldMk cId="73226906" sldId="340"/>
        </pc:sldMkLst>
        <pc:spChg chg="mod">
          <ac:chgData name="Cesar Gamboa" userId="4c0abcc15bdc5c59" providerId="LiveId" clId="{22D43B3A-5DE0-48D7-8CF4-3F71AA63D619}" dt="2021-08-12T18:35:49.418" v="9838" actId="20577"/>
          <ac:spMkLst>
            <pc:docMk/>
            <pc:sldMk cId="73226906" sldId="340"/>
            <ac:spMk id="3" creationId="{DA019A2A-640A-4285-BA5E-7A47E95D04EC}"/>
          </ac:spMkLst>
        </pc:spChg>
        <pc:spChg chg="add del mod">
          <ac:chgData name="Cesar Gamboa" userId="4c0abcc15bdc5c59" providerId="LiveId" clId="{22D43B3A-5DE0-48D7-8CF4-3F71AA63D619}" dt="2021-08-12T18:35:26.015" v="9806"/>
          <ac:spMkLst>
            <pc:docMk/>
            <pc:sldMk cId="73226906" sldId="340"/>
            <ac:spMk id="4" creationId="{BA9A947F-09B0-4D69-8363-A97A01E684A0}"/>
          </ac:spMkLst>
        </pc:spChg>
        <pc:spChg chg="del">
          <ac:chgData name="Cesar Gamboa" userId="4c0abcc15bdc5c59" providerId="LiveId" clId="{22D43B3A-5DE0-48D7-8CF4-3F71AA63D619}" dt="2021-08-12T18:35:17.894" v="9804" actId="478"/>
          <ac:spMkLst>
            <pc:docMk/>
            <pc:sldMk cId="73226906" sldId="340"/>
            <ac:spMk id="8" creationId="{34B15840-F8A3-4E0E-8F82-14640A1D3B58}"/>
          </ac:spMkLst>
        </pc:spChg>
        <pc:picChg chg="add mod">
          <ac:chgData name="Cesar Gamboa" userId="4c0abcc15bdc5c59" providerId="LiveId" clId="{22D43B3A-5DE0-48D7-8CF4-3F71AA63D619}" dt="2021-08-12T18:35:39.297" v="9809" actId="14100"/>
          <ac:picMkLst>
            <pc:docMk/>
            <pc:sldMk cId="73226906" sldId="340"/>
            <ac:picMk id="9" creationId="{8AB40347-D723-4CD2-98D2-20EAED39BF52}"/>
          </ac:picMkLst>
        </pc:picChg>
        <pc:picChg chg="del">
          <ac:chgData name="Cesar Gamboa" userId="4c0abcc15bdc5c59" providerId="LiveId" clId="{22D43B3A-5DE0-48D7-8CF4-3F71AA63D619}" dt="2021-08-12T18:35:21.161" v="9805" actId="478"/>
          <ac:picMkLst>
            <pc:docMk/>
            <pc:sldMk cId="73226906" sldId="340"/>
            <ac:picMk id="11266" creationId="{BE858F78-6973-4A72-8F35-94C273F49F3A}"/>
          </ac:picMkLst>
        </pc:picChg>
      </pc:sldChg>
      <pc:sldChg chg="addSp delSp modSp add mod">
        <pc:chgData name="Cesar Gamboa" userId="4c0abcc15bdc5c59" providerId="LiveId" clId="{22D43B3A-5DE0-48D7-8CF4-3F71AA63D619}" dt="2021-08-12T18:36:45.247" v="9888" actId="14100"/>
        <pc:sldMkLst>
          <pc:docMk/>
          <pc:sldMk cId="1859233713" sldId="341"/>
        </pc:sldMkLst>
        <pc:spChg chg="mod">
          <ac:chgData name="Cesar Gamboa" userId="4c0abcc15bdc5c59" providerId="LiveId" clId="{22D43B3A-5DE0-48D7-8CF4-3F71AA63D619}" dt="2021-08-12T18:36:10.260" v="9879" actId="20577"/>
          <ac:spMkLst>
            <pc:docMk/>
            <pc:sldMk cId="1859233713" sldId="341"/>
            <ac:spMk id="3" creationId="{DA019A2A-640A-4285-BA5E-7A47E95D04EC}"/>
          </ac:spMkLst>
        </pc:spChg>
        <pc:spChg chg="add del mod">
          <ac:chgData name="Cesar Gamboa" userId="4c0abcc15bdc5c59" providerId="LiveId" clId="{22D43B3A-5DE0-48D7-8CF4-3F71AA63D619}" dt="2021-08-12T18:36:24.856" v="9882" actId="478"/>
          <ac:spMkLst>
            <pc:docMk/>
            <pc:sldMk cId="1859233713" sldId="341"/>
            <ac:spMk id="7" creationId="{5FE22BB6-286D-4B3C-AFE4-EF1D6BF147E6}"/>
          </ac:spMkLst>
        </pc:spChg>
        <pc:picChg chg="add mod">
          <ac:chgData name="Cesar Gamboa" userId="4c0abcc15bdc5c59" providerId="LiveId" clId="{22D43B3A-5DE0-48D7-8CF4-3F71AA63D619}" dt="2021-08-12T18:36:45.247" v="9888" actId="14100"/>
          <ac:picMkLst>
            <pc:docMk/>
            <pc:sldMk cId="1859233713" sldId="341"/>
            <ac:picMk id="6" creationId="{1F33A59A-D126-4D8F-B804-5086DA690167}"/>
          </ac:picMkLst>
        </pc:picChg>
        <pc:picChg chg="del">
          <ac:chgData name="Cesar Gamboa" userId="4c0abcc15bdc5c59" providerId="LiveId" clId="{22D43B3A-5DE0-48D7-8CF4-3F71AA63D619}" dt="2021-08-12T18:36:21.816" v="9881" actId="478"/>
          <ac:picMkLst>
            <pc:docMk/>
            <pc:sldMk cId="1859233713" sldId="341"/>
            <ac:picMk id="9" creationId="{8AB40347-D723-4CD2-98D2-20EAED39BF52}"/>
          </ac:picMkLst>
        </pc:picChg>
      </pc:sldChg>
      <pc:sldChg chg="addSp delSp modSp add mod modNotesTx">
        <pc:chgData name="Cesar Gamboa" userId="4c0abcc15bdc5c59" providerId="LiveId" clId="{22D43B3A-5DE0-48D7-8CF4-3F71AA63D619}" dt="2021-08-12T18:38:55.009" v="9935" actId="6549"/>
        <pc:sldMkLst>
          <pc:docMk/>
          <pc:sldMk cId="733952927" sldId="342"/>
        </pc:sldMkLst>
        <pc:spChg chg="mod">
          <ac:chgData name="Cesar Gamboa" userId="4c0abcc15bdc5c59" providerId="LiveId" clId="{22D43B3A-5DE0-48D7-8CF4-3F71AA63D619}" dt="2021-08-12T18:38:24.915" v="9923" actId="20577"/>
          <ac:spMkLst>
            <pc:docMk/>
            <pc:sldMk cId="733952927" sldId="342"/>
            <ac:spMk id="3" creationId="{DA019A2A-640A-4285-BA5E-7A47E95D04EC}"/>
          </ac:spMkLst>
        </pc:spChg>
        <pc:picChg chg="del">
          <ac:chgData name="Cesar Gamboa" userId="4c0abcc15bdc5c59" providerId="LiveId" clId="{22D43B3A-5DE0-48D7-8CF4-3F71AA63D619}" dt="2021-08-12T18:38:33.405" v="9925" actId="478"/>
          <ac:picMkLst>
            <pc:docMk/>
            <pc:sldMk cId="733952927" sldId="342"/>
            <ac:picMk id="6" creationId="{1F33A59A-D126-4D8F-B804-5086DA690167}"/>
          </ac:picMkLst>
        </pc:picChg>
        <pc:picChg chg="add mod">
          <ac:chgData name="Cesar Gamboa" userId="4c0abcc15bdc5c59" providerId="LiveId" clId="{22D43B3A-5DE0-48D7-8CF4-3F71AA63D619}" dt="2021-08-12T18:38:43.940" v="9929" actId="1076"/>
          <ac:picMkLst>
            <pc:docMk/>
            <pc:sldMk cId="733952927" sldId="342"/>
            <ac:picMk id="7" creationId="{FFE0D43A-448A-471C-AA39-6BC99C7F4B27}"/>
          </ac:picMkLst>
        </pc:picChg>
      </pc:sldChg>
      <pc:sldChg chg="addSp delSp modSp add mod modNotesTx">
        <pc:chgData name="Cesar Gamboa" userId="4c0abcc15bdc5c59" providerId="LiveId" clId="{22D43B3A-5DE0-48D7-8CF4-3F71AA63D619}" dt="2021-08-12T18:39:30.162" v="9961" actId="20577"/>
        <pc:sldMkLst>
          <pc:docMk/>
          <pc:sldMk cId="2559729729" sldId="343"/>
        </pc:sldMkLst>
        <pc:spChg chg="mod">
          <ac:chgData name="Cesar Gamboa" userId="4c0abcc15bdc5c59" providerId="LiveId" clId="{22D43B3A-5DE0-48D7-8CF4-3F71AA63D619}" dt="2021-08-12T18:39:08.373" v="9954" actId="20577"/>
          <ac:spMkLst>
            <pc:docMk/>
            <pc:sldMk cId="2559729729" sldId="343"/>
            <ac:spMk id="3" creationId="{DA019A2A-640A-4285-BA5E-7A47E95D04EC}"/>
          </ac:spMkLst>
        </pc:spChg>
        <pc:picChg chg="add mod">
          <ac:chgData name="Cesar Gamboa" userId="4c0abcc15bdc5c59" providerId="LiveId" clId="{22D43B3A-5DE0-48D7-8CF4-3F71AA63D619}" dt="2021-08-12T18:39:25.233" v="9960" actId="14100"/>
          <ac:picMkLst>
            <pc:docMk/>
            <pc:sldMk cId="2559729729" sldId="343"/>
            <ac:picMk id="6" creationId="{A007AD62-FF36-4D43-8534-2BF7B7897364}"/>
          </ac:picMkLst>
        </pc:picChg>
        <pc:picChg chg="del">
          <ac:chgData name="Cesar Gamboa" userId="4c0abcc15bdc5c59" providerId="LiveId" clId="{22D43B3A-5DE0-48D7-8CF4-3F71AA63D619}" dt="2021-08-12T18:39:16.247" v="9956" actId="478"/>
          <ac:picMkLst>
            <pc:docMk/>
            <pc:sldMk cId="2559729729" sldId="343"/>
            <ac:picMk id="7" creationId="{FFE0D43A-448A-471C-AA39-6BC99C7F4B27}"/>
          </ac:picMkLst>
        </pc:picChg>
      </pc:sldChg>
      <pc:sldChg chg="addSp delSp modSp add mod">
        <pc:chgData name="Cesar Gamboa" userId="4c0abcc15bdc5c59" providerId="LiveId" clId="{22D43B3A-5DE0-48D7-8CF4-3F71AA63D619}" dt="2021-08-12T18:39:57.319" v="9979" actId="14100"/>
        <pc:sldMkLst>
          <pc:docMk/>
          <pc:sldMk cId="810593132" sldId="344"/>
        </pc:sldMkLst>
        <pc:spChg chg="mod">
          <ac:chgData name="Cesar Gamboa" userId="4c0abcc15bdc5c59" providerId="LiveId" clId="{22D43B3A-5DE0-48D7-8CF4-3F71AA63D619}" dt="2021-08-12T18:39:41.667" v="9974" actId="20577"/>
          <ac:spMkLst>
            <pc:docMk/>
            <pc:sldMk cId="810593132" sldId="344"/>
            <ac:spMk id="3" creationId="{DA019A2A-640A-4285-BA5E-7A47E95D04EC}"/>
          </ac:spMkLst>
        </pc:spChg>
        <pc:picChg chg="del">
          <ac:chgData name="Cesar Gamboa" userId="4c0abcc15bdc5c59" providerId="LiveId" clId="{22D43B3A-5DE0-48D7-8CF4-3F71AA63D619}" dt="2021-08-12T18:39:49.031" v="9975" actId="478"/>
          <ac:picMkLst>
            <pc:docMk/>
            <pc:sldMk cId="810593132" sldId="344"/>
            <ac:picMk id="6" creationId="{A007AD62-FF36-4D43-8534-2BF7B7897364}"/>
          </ac:picMkLst>
        </pc:picChg>
        <pc:picChg chg="add mod">
          <ac:chgData name="Cesar Gamboa" userId="4c0abcc15bdc5c59" providerId="LiveId" clId="{22D43B3A-5DE0-48D7-8CF4-3F71AA63D619}" dt="2021-08-12T18:39:57.319" v="9979" actId="14100"/>
          <ac:picMkLst>
            <pc:docMk/>
            <pc:sldMk cId="810593132" sldId="344"/>
            <ac:picMk id="7" creationId="{0858179B-3BE1-4BBD-A744-9774A5250680}"/>
          </ac:picMkLst>
        </pc:picChg>
      </pc:sldChg>
      <pc:sldChg chg="addSp delSp modSp add mod">
        <pc:chgData name="Cesar Gamboa" userId="4c0abcc15bdc5c59" providerId="LiveId" clId="{22D43B3A-5DE0-48D7-8CF4-3F71AA63D619}" dt="2021-08-12T18:40:26.298" v="9996" actId="14100"/>
        <pc:sldMkLst>
          <pc:docMk/>
          <pc:sldMk cId="4139724032" sldId="345"/>
        </pc:sldMkLst>
        <pc:spChg chg="mod">
          <ac:chgData name="Cesar Gamboa" userId="4c0abcc15bdc5c59" providerId="LiveId" clId="{22D43B3A-5DE0-48D7-8CF4-3F71AA63D619}" dt="2021-08-12T18:40:10.925" v="9991" actId="20577"/>
          <ac:spMkLst>
            <pc:docMk/>
            <pc:sldMk cId="4139724032" sldId="345"/>
            <ac:spMk id="3" creationId="{DA019A2A-640A-4285-BA5E-7A47E95D04EC}"/>
          </ac:spMkLst>
        </pc:spChg>
        <pc:picChg chg="add mod">
          <ac:chgData name="Cesar Gamboa" userId="4c0abcc15bdc5c59" providerId="LiveId" clId="{22D43B3A-5DE0-48D7-8CF4-3F71AA63D619}" dt="2021-08-12T18:40:26.298" v="9996" actId="14100"/>
          <ac:picMkLst>
            <pc:docMk/>
            <pc:sldMk cId="4139724032" sldId="345"/>
            <ac:picMk id="6" creationId="{7D286895-847F-4FD7-B923-0D812451E35C}"/>
          </ac:picMkLst>
        </pc:picChg>
        <pc:picChg chg="del">
          <ac:chgData name="Cesar Gamboa" userId="4c0abcc15bdc5c59" providerId="LiveId" clId="{22D43B3A-5DE0-48D7-8CF4-3F71AA63D619}" dt="2021-08-12T18:40:18.124" v="9992" actId="478"/>
          <ac:picMkLst>
            <pc:docMk/>
            <pc:sldMk cId="4139724032" sldId="345"/>
            <ac:picMk id="7" creationId="{0858179B-3BE1-4BBD-A744-9774A5250680}"/>
          </ac:picMkLst>
        </pc:picChg>
      </pc:sldChg>
      <pc:sldChg chg="addSp delSp modSp add mod">
        <pc:chgData name="Cesar Gamboa" userId="4c0abcc15bdc5c59" providerId="LiveId" clId="{22D43B3A-5DE0-48D7-8CF4-3F71AA63D619}" dt="2021-08-12T18:40:59.996" v="10014" actId="14100"/>
        <pc:sldMkLst>
          <pc:docMk/>
          <pc:sldMk cId="3763310145" sldId="346"/>
        </pc:sldMkLst>
        <pc:spChg chg="mod">
          <ac:chgData name="Cesar Gamboa" userId="4c0abcc15bdc5c59" providerId="LiveId" clId="{22D43B3A-5DE0-48D7-8CF4-3F71AA63D619}" dt="2021-08-12T18:40:35.968" v="10007" actId="20577"/>
          <ac:spMkLst>
            <pc:docMk/>
            <pc:sldMk cId="3763310145" sldId="346"/>
            <ac:spMk id="3" creationId="{DA019A2A-640A-4285-BA5E-7A47E95D04EC}"/>
          </ac:spMkLst>
        </pc:spChg>
        <pc:picChg chg="del">
          <ac:chgData name="Cesar Gamboa" userId="4c0abcc15bdc5c59" providerId="LiveId" clId="{22D43B3A-5DE0-48D7-8CF4-3F71AA63D619}" dt="2021-08-12T18:40:42.399" v="10008" actId="478"/>
          <ac:picMkLst>
            <pc:docMk/>
            <pc:sldMk cId="3763310145" sldId="346"/>
            <ac:picMk id="6" creationId="{7D286895-847F-4FD7-B923-0D812451E35C}"/>
          </ac:picMkLst>
        </pc:picChg>
        <pc:picChg chg="add mod">
          <ac:chgData name="Cesar Gamboa" userId="4c0abcc15bdc5c59" providerId="LiveId" clId="{22D43B3A-5DE0-48D7-8CF4-3F71AA63D619}" dt="2021-08-12T18:40:59.996" v="10014" actId="14100"/>
          <ac:picMkLst>
            <pc:docMk/>
            <pc:sldMk cId="3763310145" sldId="346"/>
            <ac:picMk id="7" creationId="{E3FEF639-F5E5-4CA3-97B7-3B7C585788D0}"/>
          </ac:picMkLst>
        </pc:picChg>
      </pc:sldChg>
      <pc:sldChg chg="addSp delSp modSp add mod">
        <pc:chgData name="Cesar Gamboa" userId="4c0abcc15bdc5c59" providerId="LiveId" clId="{22D43B3A-5DE0-48D7-8CF4-3F71AA63D619}" dt="2021-08-12T18:41:28.137" v="10034" actId="14100"/>
        <pc:sldMkLst>
          <pc:docMk/>
          <pc:sldMk cId="828131135" sldId="347"/>
        </pc:sldMkLst>
        <pc:spChg chg="mod">
          <ac:chgData name="Cesar Gamboa" userId="4c0abcc15bdc5c59" providerId="LiveId" clId="{22D43B3A-5DE0-48D7-8CF4-3F71AA63D619}" dt="2021-08-12T18:41:13.494" v="10029" actId="20577"/>
          <ac:spMkLst>
            <pc:docMk/>
            <pc:sldMk cId="828131135" sldId="347"/>
            <ac:spMk id="3" creationId="{DA019A2A-640A-4285-BA5E-7A47E95D04EC}"/>
          </ac:spMkLst>
        </pc:spChg>
        <pc:picChg chg="add mod">
          <ac:chgData name="Cesar Gamboa" userId="4c0abcc15bdc5c59" providerId="LiveId" clId="{22D43B3A-5DE0-48D7-8CF4-3F71AA63D619}" dt="2021-08-12T18:41:28.137" v="10034" actId="14100"/>
          <ac:picMkLst>
            <pc:docMk/>
            <pc:sldMk cId="828131135" sldId="347"/>
            <ac:picMk id="6" creationId="{B3C3E181-4CA7-4B01-AD39-DF796C2A16CE}"/>
          </ac:picMkLst>
        </pc:picChg>
        <pc:picChg chg="del">
          <ac:chgData name="Cesar Gamboa" userId="4c0abcc15bdc5c59" providerId="LiveId" clId="{22D43B3A-5DE0-48D7-8CF4-3F71AA63D619}" dt="2021-08-12T18:41:20.539" v="10031" actId="478"/>
          <ac:picMkLst>
            <pc:docMk/>
            <pc:sldMk cId="828131135" sldId="347"/>
            <ac:picMk id="7" creationId="{E3FEF639-F5E5-4CA3-97B7-3B7C585788D0}"/>
          </ac:picMkLst>
        </pc:picChg>
      </pc:sldChg>
      <pc:sldChg chg="modSp add del mod ord">
        <pc:chgData name="Cesar Gamboa" userId="4c0abcc15bdc5c59" providerId="LiveId" clId="{22D43B3A-5DE0-48D7-8CF4-3F71AA63D619}" dt="2021-08-12T18:47:19.238" v="10120" actId="47"/>
        <pc:sldMkLst>
          <pc:docMk/>
          <pc:sldMk cId="1168025039" sldId="348"/>
        </pc:sldMkLst>
        <pc:spChg chg="mod">
          <ac:chgData name="Cesar Gamboa" userId="4c0abcc15bdc5c59" providerId="LiveId" clId="{22D43B3A-5DE0-48D7-8CF4-3F71AA63D619}" dt="2021-08-12T18:42:54.767" v="10067" actId="20577"/>
          <ac:spMkLst>
            <pc:docMk/>
            <pc:sldMk cId="1168025039" sldId="348"/>
            <ac:spMk id="29" creationId="{2C9DFBED-0159-4EAC-AAAF-5AA47CA2F8AE}"/>
          </ac:spMkLst>
        </pc:spChg>
      </pc:sldChg>
      <pc:sldChg chg="modSp add mod ord modNotesTx">
        <pc:chgData name="Cesar Gamboa" userId="4c0abcc15bdc5c59" providerId="LiveId" clId="{22D43B3A-5DE0-48D7-8CF4-3F71AA63D619}" dt="2021-08-12T18:56:02.750" v="10412"/>
        <pc:sldMkLst>
          <pc:docMk/>
          <pc:sldMk cId="2659733716" sldId="348"/>
        </pc:sldMkLst>
        <pc:spChg chg="mod">
          <ac:chgData name="Cesar Gamboa" userId="4c0abcc15bdc5c59" providerId="LiveId" clId="{22D43B3A-5DE0-48D7-8CF4-3F71AA63D619}" dt="2021-08-12T18:49:18.893" v="10160" actId="20577"/>
          <ac:spMkLst>
            <pc:docMk/>
            <pc:sldMk cId="2659733716" sldId="348"/>
            <ac:spMk id="2" creationId="{EC6C92D3-8AE6-4260-8F63-97ED33A064D5}"/>
          </ac:spMkLst>
        </pc:spChg>
        <pc:graphicFrameChg chg="mod">
          <ac:chgData name="Cesar Gamboa" userId="4c0abcc15bdc5c59" providerId="LiveId" clId="{22D43B3A-5DE0-48D7-8CF4-3F71AA63D619}" dt="2021-08-12T18:49:47.551" v="10215" actId="20577"/>
          <ac:graphicFrameMkLst>
            <pc:docMk/>
            <pc:sldMk cId="2659733716" sldId="348"/>
            <ac:graphicFrameMk id="13" creationId="{4FB62979-011B-4BFB-BCF9-8CD712EA2332}"/>
          </ac:graphicFrameMkLst>
        </pc:graphicFrameChg>
      </pc:sldChg>
      <pc:sldChg chg="modSp add del mod ord">
        <pc:chgData name="Cesar Gamboa" userId="4c0abcc15bdc5c59" providerId="LiveId" clId="{22D43B3A-5DE0-48D7-8CF4-3F71AA63D619}" dt="2021-08-12T18:48:45.054" v="10123" actId="47"/>
        <pc:sldMkLst>
          <pc:docMk/>
          <pc:sldMk cId="887025336" sldId="349"/>
        </pc:sldMkLst>
        <pc:spChg chg="mod">
          <ac:chgData name="Cesar Gamboa" userId="4c0abcc15bdc5c59" providerId="LiveId" clId="{22D43B3A-5DE0-48D7-8CF4-3F71AA63D619}" dt="2021-08-12T18:45:12.731" v="10110" actId="20577"/>
          <ac:spMkLst>
            <pc:docMk/>
            <pc:sldMk cId="887025336" sldId="349"/>
            <ac:spMk id="2" creationId="{EC6C92D3-8AE6-4260-8F63-97ED33A064D5}"/>
          </ac:spMkLst>
        </pc:spChg>
        <pc:graphicFrameChg chg="mod">
          <ac:chgData name="Cesar Gamboa" userId="4c0abcc15bdc5c59" providerId="LiveId" clId="{22D43B3A-5DE0-48D7-8CF4-3F71AA63D619}" dt="2021-08-12T18:47:44.739" v="10122" actId="14100"/>
          <ac:graphicFrameMkLst>
            <pc:docMk/>
            <pc:sldMk cId="887025336" sldId="349"/>
            <ac:graphicFrameMk id="13" creationId="{4FB62979-011B-4BFB-BCF9-8CD712EA2332}"/>
          </ac:graphicFrameMkLst>
        </pc:graphicFrameChg>
      </pc:sldChg>
      <pc:sldChg chg="delSp modSp add mod ord">
        <pc:chgData name="Cesar Gamboa" userId="4c0abcc15bdc5c59" providerId="LiveId" clId="{22D43B3A-5DE0-48D7-8CF4-3F71AA63D619}" dt="2021-08-12T19:00:13.010" v="10728" actId="20577"/>
        <pc:sldMkLst>
          <pc:docMk/>
          <pc:sldMk cId="3998126663" sldId="349"/>
        </pc:sldMkLst>
        <pc:spChg chg="mod">
          <ac:chgData name="Cesar Gamboa" userId="4c0abcc15bdc5c59" providerId="LiveId" clId="{22D43B3A-5DE0-48D7-8CF4-3F71AA63D619}" dt="2021-08-12T19:00:13.010" v="10728" actId="20577"/>
          <ac:spMkLst>
            <pc:docMk/>
            <pc:sldMk cId="3998126663" sldId="349"/>
            <ac:spMk id="4" creationId="{ACE4EF85-69A0-4736-9657-2914C80CE08F}"/>
          </ac:spMkLst>
        </pc:spChg>
        <pc:picChg chg="del">
          <ac:chgData name="Cesar Gamboa" userId="4c0abcc15bdc5c59" providerId="LiveId" clId="{22D43B3A-5DE0-48D7-8CF4-3F71AA63D619}" dt="2021-08-12T18:57:08.518" v="10416" actId="478"/>
          <ac:picMkLst>
            <pc:docMk/>
            <pc:sldMk cId="3998126663" sldId="349"/>
            <ac:picMk id="4098" creationId="{4EA445A0-8F0E-4E8F-8D36-483E1F6B4526}"/>
          </ac:picMkLst>
        </pc:picChg>
      </pc:sldChg>
      <pc:sldChg chg="modSp add ord">
        <pc:chgData name="Cesar Gamboa" userId="4c0abcc15bdc5c59" providerId="LiveId" clId="{22D43B3A-5DE0-48D7-8CF4-3F71AA63D619}" dt="2021-08-12T19:02:51.093" v="10752"/>
        <pc:sldMkLst>
          <pc:docMk/>
          <pc:sldMk cId="1448605477" sldId="350"/>
        </pc:sldMkLst>
        <pc:graphicFrameChg chg="mod">
          <ac:chgData name="Cesar Gamboa" userId="4c0abcc15bdc5c59" providerId="LiveId" clId="{22D43B3A-5DE0-48D7-8CF4-3F71AA63D619}" dt="2021-08-12T19:02:42.472" v="10748"/>
          <ac:graphicFrameMkLst>
            <pc:docMk/>
            <pc:sldMk cId="1448605477" sldId="350"/>
            <ac:graphicFrameMk id="5" creationId="{59405A29-4A0F-429B-A6BA-2D3E9946C76A}"/>
          </ac:graphicFrameMkLst>
        </pc:graphicFrameChg>
      </pc:sldChg>
      <pc:sldChg chg="modSp add mod ord">
        <pc:chgData name="Cesar Gamboa" userId="4c0abcc15bdc5c59" providerId="LiveId" clId="{22D43B3A-5DE0-48D7-8CF4-3F71AA63D619}" dt="2021-08-12T19:04:31.268" v="10893" actId="27636"/>
        <pc:sldMkLst>
          <pc:docMk/>
          <pc:sldMk cId="639457737" sldId="351"/>
        </pc:sldMkLst>
        <pc:spChg chg="mod">
          <ac:chgData name="Cesar Gamboa" userId="4c0abcc15bdc5c59" providerId="LiveId" clId="{22D43B3A-5DE0-48D7-8CF4-3F71AA63D619}" dt="2021-08-12T19:03:08.447" v="10775" actId="20577"/>
          <ac:spMkLst>
            <pc:docMk/>
            <pc:sldMk cId="639457737" sldId="351"/>
            <ac:spMk id="2" creationId="{87071E00-ABE1-44FD-92BD-2769C2C9C727}"/>
          </ac:spMkLst>
        </pc:spChg>
        <pc:spChg chg="mod">
          <ac:chgData name="Cesar Gamboa" userId="4c0abcc15bdc5c59" providerId="LiveId" clId="{22D43B3A-5DE0-48D7-8CF4-3F71AA63D619}" dt="2021-08-12T19:04:31.268" v="10893" actId="27636"/>
          <ac:spMkLst>
            <pc:docMk/>
            <pc:sldMk cId="639457737" sldId="351"/>
            <ac:spMk id="3" creationId="{6A7BD30D-629F-49D4-AE04-2D99B365E4B8}"/>
          </ac:spMkLst>
        </pc:spChg>
      </pc:sldChg>
      <pc:sldChg chg="modSp add mod ord modNotesTx">
        <pc:chgData name="Cesar Gamboa" userId="4c0abcc15bdc5c59" providerId="LiveId" clId="{22D43B3A-5DE0-48D7-8CF4-3F71AA63D619}" dt="2021-08-17T17:53:27.597" v="13200" actId="20577"/>
        <pc:sldMkLst>
          <pc:docMk/>
          <pc:sldMk cId="3455280296" sldId="352"/>
        </pc:sldMkLst>
        <pc:spChg chg="mod">
          <ac:chgData name="Cesar Gamboa" userId="4c0abcc15bdc5c59" providerId="LiveId" clId="{22D43B3A-5DE0-48D7-8CF4-3F71AA63D619}" dt="2021-08-12T19:07:51.622" v="10940" actId="20577"/>
          <ac:spMkLst>
            <pc:docMk/>
            <pc:sldMk cId="3455280296" sldId="352"/>
            <ac:spMk id="5" creationId="{8AD2E63C-40F7-4CF4-BE57-F002221AABF4}"/>
          </ac:spMkLst>
        </pc:spChg>
        <pc:spChg chg="mod">
          <ac:chgData name="Cesar Gamboa" userId="4c0abcc15bdc5c59" providerId="LiveId" clId="{22D43B3A-5DE0-48D7-8CF4-3F71AA63D619}" dt="2021-08-12T19:08:59.953" v="10950" actId="20577"/>
          <ac:spMkLst>
            <pc:docMk/>
            <pc:sldMk cId="3455280296" sldId="352"/>
            <ac:spMk id="7" creationId="{AC6B0F61-7EBD-4F5E-9FCC-DDF2A6316994}"/>
          </ac:spMkLst>
        </pc:spChg>
      </pc:sldChg>
      <pc:sldChg chg="add del ord">
        <pc:chgData name="Cesar Gamboa" userId="4c0abcc15bdc5c59" providerId="LiveId" clId="{22D43B3A-5DE0-48D7-8CF4-3F71AA63D619}" dt="2021-08-12T19:07:27.860" v="10897" actId="47"/>
        <pc:sldMkLst>
          <pc:docMk/>
          <pc:sldMk cId="3688624773" sldId="352"/>
        </pc:sldMkLst>
      </pc:sldChg>
      <pc:sldChg chg="addSp delSp modSp add mod ord">
        <pc:chgData name="Cesar Gamboa" userId="4c0abcc15bdc5c59" providerId="LiveId" clId="{22D43B3A-5DE0-48D7-8CF4-3F71AA63D619}" dt="2021-08-13T14:39:53.447" v="13085" actId="6549"/>
        <pc:sldMkLst>
          <pc:docMk/>
          <pc:sldMk cId="46535847" sldId="353"/>
        </pc:sldMkLst>
        <pc:spChg chg="mod">
          <ac:chgData name="Cesar Gamboa" userId="4c0abcc15bdc5c59" providerId="LiveId" clId="{22D43B3A-5DE0-48D7-8CF4-3F71AA63D619}" dt="2021-08-13T14:39:53.447" v="13085" actId="6549"/>
          <ac:spMkLst>
            <pc:docMk/>
            <pc:sldMk cId="46535847" sldId="353"/>
            <ac:spMk id="3" creationId="{DA019A2A-640A-4285-BA5E-7A47E95D04EC}"/>
          </ac:spMkLst>
        </pc:spChg>
        <pc:spChg chg="add del mod">
          <ac:chgData name="Cesar Gamboa" userId="4c0abcc15bdc5c59" providerId="LiveId" clId="{22D43B3A-5DE0-48D7-8CF4-3F71AA63D619}" dt="2021-08-12T19:16:51.764" v="11070"/>
          <ac:spMkLst>
            <pc:docMk/>
            <pc:sldMk cId="46535847" sldId="353"/>
            <ac:spMk id="4" creationId="{5D51DDBA-8929-4035-AB08-D385B430E2BD}"/>
          </ac:spMkLst>
        </pc:spChg>
        <pc:spChg chg="mod">
          <ac:chgData name="Cesar Gamboa" userId="4c0abcc15bdc5c59" providerId="LiveId" clId="{22D43B3A-5DE0-48D7-8CF4-3F71AA63D619}" dt="2021-08-12T19:17:59.826" v="11079" actId="27636"/>
          <ac:spMkLst>
            <pc:docMk/>
            <pc:sldMk cId="46535847" sldId="353"/>
            <ac:spMk id="8" creationId="{34B15840-F8A3-4E0E-8F82-14640A1D3B58}"/>
          </ac:spMkLst>
        </pc:spChg>
        <pc:picChg chg="del">
          <ac:chgData name="Cesar Gamboa" userId="4c0abcc15bdc5c59" providerId="LiveId" clId="{22D43B3A-5DE0-48D7-8CF4-3F71AA63D619}" dt="2021-08-12T19:16:49.090" v="11069" actId="478"/>
          <ac:picMkLst>
            <pc:docMk/>
            <pc:sldMk cId="46535847" sldId="353"/>
            <ac:picMk id="11266" creationId="{BE858F78-6973-4A72-8F35-94C273F49F3A}"/>
          </ac:picMkLst>
        </pc:picChg>
        <pc:picChg chg="add mod">
          <ac:chgData name="Cesar Gamboa" userId="4c0abcc15bdc5c59" providerId="LiveId" clId="{22D43B3A-5DE0-48D7-8CF4-3F71AA63D619}" dt="2021-08-12T19:16:51.764" v="11070"/>
          <ac:picMkLst>
            <pc:docMk/>
            <pc:sldMk cId="46535847" sldId="353"/>
            <ac:picMk id="12290" creationId="{35A8A927-D493-4E96-A1B6-37530F9F1950}"/>
          </ac:picMkLst>
        </pc:picChg>
      </pc:sldChg>
      <pc:sldChg chg="addSp delSp modSp add mod">
        <pc:chgData name="Cesar Gamboa" userId="4c0abcc15bdc5c59" providerId="LiveId" clId="{22D43B3A-5DE0-48D7-8CF4-3F71AA63D619}" dt="2021-08-13T14:40:00.345" v="13087" actId="6549"/>
        <pc:sldMkLst>
          <pc:docMk/>
          <pc:sldMk cId="1673237267" sldId="354"/>
        </pc:sldMkLst>
        <pc:spChg chg="mod">
          <ac:chgData name="Cesar Gamboa" userId="4c0abcc15bdc5c59" providerId="LiveId" clId="{22D43B3A-5DE0-48D7-8CF4-3F71AA63D619}" dt="2021-08-13T14:40:00.345" v="13087" actId="6549"/>
          <ac:spMkLst>
            <pc:docMk/>
            <pc:sldMk cId="1673237267" sldId="354"/>
            <ac:spMk id="3" creationId="{DA019A2A-640A-4285-BA5E-7A47E95D04EC}"/>
          </ac:spMkLst>
        </pc:spChg>
        <pc:spChg chg="add del mod">
          <ac:chgData name="Cesar Gamboa" userId="4c0abcc15bdc5c59" providerId="LiveId" clId="{22D43B3A-5DE0-48D7-8CF4-3F71AA63D619}" dt="2021-08-12T19:18:31.712" v="11082" actId="478"/>
          <ac:spMkLst>
            <pc:docMk/>
            <pc:sldMk cId="1673237267" sldId="354"/>
            <ac:spMk id="4" creationId="{8C39A294-3305-4BDB-9F66-B36A2FD57943}"/>
          </ac:spMkLst>
        </pc:spChg>
        <pc:spChg chg="add del mod">
          <ac:chgData name="Cesar Gamboa" userId="4c0abcc15bdc5c59" providerId="LiveId" clId="{22D43B3A-5DE0-48D7-8CF4-3F71AA63D619}" dt="2021-08-12T19:19:07.226" v="11095" actId="20577"/>
          <ac:spMkLst>
            <pc:docMk/>
            <pc:sldMk cId="1673237267" sldId="354"/>
            <ac:spMk id="8" creationId="{34B15840-F8A3-4E0E-8F82-14640A1D3B58}"/>
          </ac:spMkLst>
        </pc:spChg>
        <pc:picChg chg="del">
          <ac:chgData name="Cesar Gamboa" userId="4c0abcc15bdc5c59" providerId="LiveId" clId="{22D43B3A-5DE0-48D7-8CF4-3F71AA63D619}" dt="2021-08-12T19:18:30.177" v="11081" actId="478"/>
          <ac:picMkLst>
            <pc:docMk/>
            <pc:sldMk cId="1673237267" sldId="354"/>
            <ac:picMk id="12290" creationId="{35A8A927-D493-4E96-A1B6-37530F9F1950}"/>
          </ac:picMkLst>
        </pc:picChg>
      </pc:sldChg>
      <pc:sldChg chg="addSp delSp modSp add mod ord modNotesTx">
        <pc:chgData name="Cesar Gamboa" userId="4c0abcc15bdc5c59" providerId="LiveId" clId="{22D43B3A-5DE0-48D7-8CF4-3F71AA63D619}" dt="2021-08-17T17:55:57.941" v="13264" actId="20577"/>
        <pc:sldMkLst>
          <pc:docMk/>
          <pc:sldMk cId="3262743409" sldId="355"/>
        </pc:sldMkLst>
        <pc:spChg chg="mod">
          <ac:chgData name="Cesar Gamboa" userId="4c0abcc15bdc5c59" providerId="LiveId" clId="{22D43B3A-5DE0-48D7-8CF4-3F71AA63D619}" dt="2021-08-13T14:40:06.548" v="13090" actId="20577"/>
          <ac:spMkLst>
            <pc:docMk/>
            <pc:sldMk cId="3262743409" sldId="355"/>
            <ac:spMk id="3" creationId="{DA019A2A-640A-4285-BA5E-7A47E95D04EC}"/>
          </ac:spMkLst>
        </pc:spChg>
        <pc:spChg chg="add del mod">
          <ac:chgData name="Cesar Gamboa" userId="4c0abcc15bdc5c59" providerId="LiveId" clId="{22D43B3A-5DE0-48D7-8CF4-3F71AA63D619}" dt="2021-08-12T19:23:29.471" v="11104"/>
          <ac:spMkLst>
            <pc:docMk/>
            <pc:sldMk cId="3262743409" sldId="355"/>
            <ac:spMk id="4" creationId="{DAA92E5C-E323-4692-A26D-83097A7400EB}"/>
          </ac:spMkLst>
        </pc:spChg>
        <pc:spChg chg="mod">
          <ac:chgData name="Cesar Gamboa" userId="4c0abcc15bdc5c59" providerId="LiveId" clId="{22D43B3A-5DE0-48D7-8CF4-3F71AA63D619}" dt="2021-08-12T19:25:57.994" v="11250" actId="20577"/>
          <ac:spMkLst>
            <pc:docMk/>
            <pc:sldMk cId="3262743409" sldId="355"/>
            <ac:spMk id="8" creationId="{34B15840-F8A3-4E0E-8F82-14640A1D3B58}"/>
          </ac:spMkLst>
        </pc:spChg>
        <pc:picChg chg="del">
          <ac:chgData name="Cesar Gamboa" userId="4c0abcc15bdc5c59" providerId="LiveId" clId="{22D43B3A-5DE0-48D7-8CF4-3F71AA63D619}" dt="2021-08-12T19:20:26.059" v="11103" actId="478"/>
          <ac:picMkLst>
            <pc:docMk/>
            <pc:sldMk cId="3262743409" sldId="355"/>
            <ac:picMk id="12290" creationId="{35A8A927-D493-4E96-A1B6-37530F9F1950}"/>
          </ac:picMkLst>
        </pc:picChg>
        <pc:picChg chg="add mod">
          <ac:chgData name="Cesar Gamboa" userId="4c0abcc15bdc5c59" providerId="LiveId" clId="{22D43B3A-5DE0-48D7-8CF4-3F71AA63D619}" dt="2021-08-12T19:23:29.471" v="11104"/>
          <ac:picMkLst>
            <pc:docMk/>
            <pc:sldMk cId="3262743409" sldId="355"/>
            <ac:picMk id="13314" creationId="{E24AE484-B0EB-42C6-87FF-9938B6C7092B}"/>
          </ac:picMkLst>
        </pc:picChg>
      </pc:sldChg>
      <pc:sldChg chg="addSp modSp add mod ord modNotesTx">
        <pc:chgData name="Cesar Gamboa" userId="4c0abcc15bdc5c59" providerId="LiveId" clId="{22D43B3A-5DE0-48D7-8CF4-3F71AA63D619}" dt="2021-08-20T12:39:50.830" v="13384" actId="20577"/>
        <pc:sldMkLst>
          <pc:docMk/>
          <pc:sldMk cId="4229446408" sldId="356"/>
        </pc:sldMkLst>
        <pc:spChg chg="mod">
          <ac:chgData name="Cesar Gamboa" userId="4c0abcc15bdc5c59" providerId="LiveId" clId="{22D43B3A-5DE0-48D7-8CF4-3F71AA63D619}" dt="2021-08-12T19:28:50.903" v="11319" actId="20577"/>
          <ac:spMkLst>
            <pc:docMk/>
            <pc:sldMk cId="4229446408" sldId="356"/>
            <ac:spMk id="5" creationId="{8AD2E63C-40F7-4CF4-BE57-F002221AABF4}"/>
          </ac:spMkLst>
        </pc:spChg>
        <pc:spChg chg="mod">
          <ac:chgData name="Cesar Gamboa" userId="4c0abcc15bdc5c59" providerId="LiveId" clId="{22D43B3A-5DE0-48D7-8CF4-3F71AA63D619}" dt="2021-08-20T12:39:50.830" v="13384" actId="20577"/>
          <ac:spMkLst>
            <pc:docMk/>
            <pc:sldMk cId="4229446408" sldId="356"/>
            <ac:spMk id="7" creationId="{AC6B0F61-7EBD-4F5E-9FCC-DDF2A6316994}"/>
          </ac:spMkLst>
        </pc:spChg>
        <pc:picChg chg="add mod">
          <ac:chgData name="Cesar Gamboa" userId="4c0abcc15bdc5c59" providerId="LiveId" clId="{22D43B3A-5DE0-48D7-8CF4-3F71AA63D619}" dt="2021-08-12T19:30:32.117" v="11436" actId="14100"/>
          <ac:picMkLst>
            <pc:docMk/>
            <pc:sldMk cId="4229446408" sldId="356"/>
            <ac:picMk id="8" creationId="{FD52B845-DC0F-4AA5-84E3-7B4BB46764FC}"/>
          </ac:picMkLst>
        </pc:picChg>
      </pc:sldChg>
      <pc:sldChg chg="addSp delSp modSp add mod modNotesTx">
        <pc:chgData name="Cesar Gamboa" userId="4c0abcc15bdc5c59" providerId="LiveId" clId="{22D43B3A-5DE0-48D7-8CF4-3F71AA63D619}" dt="2021-08-17T17:56:54.325" v="13335" actId="20577"/>
        <pc:sldMkLst>
          <pc:docMk/>
          <pc:sldMk cId="3982233323" sldId="357"/>
        </pc:sldMkLst>
        <pc:spChg chg="mod">
          <ac:chgData name="Cesar Gamboa" userId="4c0abcc15bdc5c59" providerId="LiveId" clId="{22D43B3A-5DE0-48D7-8CF4-3F71AA63D619}" dt="2021-08-12T19:32:06.542" v="11594" actId="20577"/>
          <ac:spMkLst>
            <pc:docMk/>
            <pc:sldMk cId="3982233323" sldId="357"/>
            <ac:spMk id="5" creationId="{8AD2E63C-40F7-4CF4-BE57-F002221AABF4}"/>
          </ac:spMkLst>
        </pc:spChg>
        <pc:spChg chg="del">
          <ac:chgData name="Cesar Gamboa" userId="4c0abcc15bdc5c59" providerId="LiveId" clId="{22D43B3A-5DE0-48D7-8CF4-3F71AA63D619}" dt="2021-08-12T19:32:09.788" v="11595" actId="478"/>
          <ac:spMkLst>
            <pc:docMk/>
            <pc:sldMk cId="3982233323" sldId="357"/>
            <ac:spMk id="7" creationId="{AC6B0F61-7EBD-4F5E-9FCC-DDF2A6316994}"/>
          </ac:spMkLst>
        </pc:spChg>
        <pc:picChg chg="add del mod">
          <ac:chgData name="Cesar Gamboa" userId="4c0abcc15bdc5c59" providerId="LiveId" clId="{22D43B3A-5DE0-48D7-8CF4-3F71AA63D619}" dt="2021-08-12T19:33:04.850" v="11620" actId="14100"/>
          <ac:picMkLst>
            <pc:docMk/>
            <pc:sldMk cId="3982233323" sldId="357"/>
            <ac:picMk id="8" creationId="{FD52B845-DC0F-4AA5-84E3-7B4BB46764FC}"/>
          </ac:picMkLst>
        </pc:picChg>
        <pc:picChg chg="add mod">
          <ac:chgData name="Cesar Gamboa" userId="4c0abcc15bdc5c59" providerId="LiveId" clId="{22D43B3A-5DE0-48D7-8CF4-3F71AA63D619}" dt="2021-08-12T19:32:44.925" v="11612"/>
          <ac:picMkLst>
            <pc:docMk/>
            <pc:sldMk cId="3982233323" sldId="357"/>
            <ac:picMk id="9" creationId="{4552228D-FFE4-408E-AE74-1BA36022B69B}"/>
          </ac:picMkLst>
        </pc:picChg>
        <pc:picChg chg="add mod">
          <ac:chgData name="Cesar Gamboa" userId="4c0abcc15bdc5c59" providerId="LiveId" clId="{22D43B3A-5DE0-48D7-8CF4-3F71AA63D619}" dt="2021-08-12T19:32:42.473" v="11607"/>
          <ac:picMkLst>
            <pc:docMk/>
            <pc:sldMk cId="3982233323" sldId="357"/>
            <ac:picMk id="10" creationId="{34AC85AB-372D-49CD-8511-6661CBE559B0}"/>
          </ac:picMkLst>
        </pc:picChg>
        <pc:picChg chg="add mod">
          <ac:chgData name="Cesar Gamboa" userId="4c0abcc15bdc5c59" providerId="LiveId" clId="{22D43B3A-5DE0-48D7-8CF4-3F71AA63D619}" dt="2021-08-12T19:33:12.491" v="11634" actId="1076"/>
          <ac:picMkLst>
            <pc:docMk/>
            <pc:sldMk cId="3982233323" sldId="357"/>
            <ac:picMk id="11" creationId="{1587A98B-8653-4143-8511-5BD732A56662}"/>
          </ac:picMkLst>
        </pc:picChg>
      </pc:sldChg>
      <pc:sldChg chg="addSp delSp modSp add mod modNotesTx">
        <pc:chgData name="Cesar Gamboa" userId="4c0abcc15bdc5c59" providerId="LiveId" clId="{22D43B3A-5DE0-48D7-8CF4-3F71AA63D619}" dt="2021-08-12T19:35:57.329" v="11711" actId="1037"/>
        <pc:sldMkLst>
          <pc:docMk/>
          <pc:sldMk cId="1175742055" sldId="358"/>
        </pc:sldMkLst>
        <pc:spChg chg="mod">
          <ac:chgData name="Cesar Gamboa" userId="4c0abcc15bdc5c59" providerId="LiveId" clId="{22D43B3A-5DE0-48D7-8CF4-3F71AA63D619}" dt="2021-08-12T19:34:14.532" v="11657" actId="20577"/>
          <ac:spMkLst>
            <pc:docMk/>
            <pc:sldMk cId="1175742055" sldId="358"/>
            <ac:spMk id="5" creationId="{8AD2E63C-40F7-4CF4-BE57-F002221AABF4}"/>
          </ac:spMkLst>
        </pc:spChg>
        <pc:picChg chg="add del">
          <ac:chgData name="Cesar Gamboa" userId="4c0abcc15bdc5c59" providerId="LiveId" clId="{22D43B3A-5DE0-48D7-8CF4-3F71AA63D619}" dt="2021-08-12T19:35:01.077" v="11667" actId="478"/>
          <ac:picMkLst>
            <pc:docMk/>
            <pc:sldMk cId="1175742055" sldId="358"/>
            <ac:picMk id="8" creationId="{FD52B845-DC0F-4AA5-84E3-7B4BB46764FC}"/>
          </ac:picMkLst>
        </pc:picChg>
        <pc:picChg chg="add mod">
          <ac:chgData name="Cesar Gamboa" userId="4c0abcc15bdc5c59" providerId="LiveId" clId="{22D43B3A-5DE0-48D7-8CF4-3F71AA63D619}" dt="2021-08-12T19:34:24.494" v="11659"/>
          <ac:picMkLst>
            <pc:docMk/>
            <pc:sldMk cId="1175742055" sldId="358"/>
            <ac:picMk id="9" creationId="{A55BC17D-747B-4815-A127-B92C0C34C46B}"/>
          </ac:picMkLst>
        </pc:picChg>
        <pc:picChg chg="add del mod ord">
          <ac:chgData name="Cesar Gamboa" userId="4c0abcc15bdc5c59" providerId="LiveId" clId="{22D43B3A-5DE0-48D7-8CF4-3F71AA63D619}" dt="2021-08-12T19:34:58.209" v="11665" actId="478"/>
          <ac:picMkLst>
            <pc:docMk/>
            <pc:sldMk cId="1175742055" sldId="358"/>
            <ac:picMk id="10" creationId="{6B676E56-E993-4C08-AD41-2FFC55941BFC}"/>
          </ac:picMkLst>
        </pc:picChg>
        <pc:picChg chg="del">
          <ac:chgData name="Cesar Gamboa" userId="4c0abcc15bdc5c59" providerId="LiveId" clId="{22D43B3A-5DE0-48D7-8CF4-3F71AA63D619}" dt="2021-08-12T19:35:52.642" v="11683" actId="478"/>
          <ac:picMkLst>
            <pc:docMk/>
            <pc:sldMk cId="1175742055" sldId="358"/>
            <ac:picMk id="11" creationId="{1587A98B-8653-4143-8511-5BD732A56662}"/>
          </ac:picMkLst>
        </pc:picChg>
        <pc:picChg chg="add mod">
          <ac:chgData name="Cesar Gamboa" userId="4c0abcc15bdc5c59" providerId="LiveId" clId="{22D43B3A-5DE0-48D7-8CF4-3F71AA63D619}" dt="2021-08-12T19:35:57.329" v="11711" actId="1037"/>
          <ac:picMkLst>
            <pc:docMk/>
            <pc:sldMk cId="1175742055" sldId="358"/>
            <ac:picMk id="12" creationId="{0946BBF9-1B70-4FE2-B9BF-6BB6B3DA434D}"/>
          </ac:picMkLst>
        </pc:picChg>
      </pc:sldChg>
      <pc:sldChg chg="addSp delSp modSp add mod modNotesTx">
        <pc:chgData name="Cesar Gamboa" userId="4c0abcc15bdc5c59" providerId="LiveId" clId="{22D43B3A-5DE0-48D7-8CF4-3F71AA63D619}" dt="2021-08-12T19:49:04.698" v="11743" actId="20577"/>
        <pc:sldMkLst>
          <pc:docMk/>
          <pc:sldMk cId="2577578728" sldId="359"/>
        </pc:sldMkLst>
        <pc:spChg chg="mod">
          <ac:chgData name="Cesar Gamboa" userId="4c0abcc15bdc5c59" providerId="LiveId" clId="{22D43B3A-5DE0-48D7-8CF4-3F71AA63D619}" dt="2021-08-12T19:36:12.029" v="11723" actId="20577"/>
          <ac:spMkLst>
            <pc:docMk/>
            <pc:sldMk cId="2577578728" sldId="359"/>
            <ac:spMk id="5" creationId="{8AD2E63C-40F7-4CF4-BE57-F002221AABF4}"/>
          </ac:spMkLst>
        </pc:spChg>
        <pc:spChg chg="add del mod">
          <ac:chgData name="Cesar Gamboa" userId="4c0abcc15bdc5c59" providerId="LiveId" clId="{22D43B3A-5DE0-48D7-8CF4-3F71AA63D619}" dt="2021-08-12T19:36:55.514" v="11728" actId="478"/>
          <ac:spMkLst>
            <pc:docMk/>
            <pc:sldMk cId="2577578728" sldId="359"/>
            <ac:spMk id="9" creationId="{85033FDB-9693-4FDC-B664-91196552672D}"/>
          </ac:spMkLst>
        </pc:spChg>
        <pc:spChg chg="add mod">
          <ac:chgData name="Cesar Gamboa" userId="4c0abcc15bdc5c59" providerId="LiveId" clId="{22D43B3A-5DE0-48D7-8CF4-3F71AA63D619}" dt="2021-08-12T19:37:34.569" v="11736" actId="20577"/>
          <ac:spMkLst>
            <pc:docMk/>
            <pc:sldMk cId="2577578728" sldId="359"/>
            <ac:spMk id="10" creationId="{0261D4ED-B2F1-401E-B895-E9447AA06BB8}"/>
          </ac:spMkLst>
        </pc:spChg>
        <pc:picChg chg="del">
          <ac:chgData name="Cesar Gamboa" userId="4c0abcc15bdc5c59" providerId="LiveId" clId="{22D43B3A-5DE0-48D7-8CF4-3F71AA63D619}" dt="2021-08-12T19:36:27.081" v="11726" actId="478"/>
          <ac:picMkLst>
            <pc:docMk/>
            <pc:sldMk cId="2577578728" sldId="359"/>
            <ac:picMk id="8" creationId="{FD52B845-DC0F-4AA5-84E3-7B4BB46764FC}"/>
          </ac:picMkLst>
        </pc:picChg>
        <pc:picChg chg="del">
          <ac:chgData name="Cesar Gamboa" userId="4c0abcc15bdc5c59" providerId="LiveId" clId="{22D43B3A-5DE0-48D7-8CF4-3F71AA63D619}" dt="2021-08-12T19:36:26.704" v="11725" actId="478"/>
          <ac:picMkLst>
            <pc:docMk/>
            <pc:sldMk cId="2577578728" sldId="359"/>
            <ac:picMk id="12" creationId="{0946BBF9-1B70-4FE2-B9BF-6BB6B3DA434D}"/>
          </ac:picMkLst>
        </pc:picChg>
      </pc:sldChg>
      <pc:sldChg chg="addSp delSp modSp add mod modNotesTx">
        <pc:chgData name="Cesar Gamboa" userId="4c0abcc15bdc5c59" providerId="LiveId" clId="{22D43B3A-5DE0-48D7-8CF4-3F71AA63D619}" dt="2021-08-12T19:51:13.526" v="11862" actId="20577"/>
        <pc:sldMkLst>
          <pc:docMk/>
          <pc:sldMk cId="3113132430" sldId="360"/>
        </pc:sldMkLst>
        <pc:picChg chg="add mod">
          <ac:chgData name="Cesar Gamboa" userId="4c0abcc15bdc5c59" providerId="LiveId" clId="{22D43B3A-5DE0-48D7-8CF4-3F71AA63D619}" dt="2021-08-12T19:48:53.654" v="11742" actId="1076"/>
          <ac:picMkLst>
            <pc:docMk/>
            <pc:sldMk cId="3113132430" sldId="360"/>
            <ac:picMk id="9" creationId="{78825880-1895-4AEF-9377-7838FAEDC6A2}"/>
          </ac:picMkLst>
        </pc:picChg>
        <pc:picChg chg="del">
          <ac:chgData name="Cesar Gamboa" userId="4c0abcc15bdc5c59" providerId="LiveId" clId="{22D43B3A-5DE0-48D7-8CF4-3F71AA63D619}" dt="2021-08-12T19:48:42.413" v="11737" actId="478"/>
          <ac:picMkLst>
            <pc:docMk/>
            <pc:sldMk cId="3113132430" sldId="360"/>
            <ac:picMk id="12" creationId="{0946BBF9-1B70-4FE2-B9BF-6BB6B3DA434D}"/>
          </ac:picMkLst>
        </pc:picChg>
      </pc:sldChg>
      <pc:sldChg chg="modSp add mod ord">
        <pc:chgData name="Cesar Gamboa" userId="4c0abcc15bdc5c59" providerId="LiveId" clId="{22D43B3A-5DE0-48D7-8CF4-3F71AA63D619}" dt="2021-08-12T19:52:37.059" v="11955" actId="20577"/>
        <pc:sldMkLst>
          <pc:docMk/>
          <pc:sldMk cId="3804389086" sldId="361"/>
        </pc:sldMkLst>
        <pc:spChg chg="mod">
          <ac:chgData name="Cesar Gamboa" userId="4c0abcc15bdc5c59" providerId="LiveId" clId="{22D43B3A-5DE0-48D7-8CF4-3F71AA63D619}" dt="2021-08-12T19:52:37.059" v="11955" actId="20577"/>
          <ac:spMkLst>
            <pc:docMk/>
            <pc:sldMk cId="3804389086" sldId="361"/>
            <ac:spMk id="4" creationId="{ACE4EF85-69A0-4736-9657-2914C80CE08F}"/>
          </ac:spMkLst>
        </pc:spChg>
      </pc:sldChg>
      <pc:sldChg chg="modSp add ord">
        <pc:chgData name="Cesar Gamboa" userId="4c0abcc15bdc5c59" providerId="LiveId" clId="{22D43B3A-5DE0-48D7-8CF4-3F71AA63D619}" dt="2021-08-12T19:53:05.260" v="11965"/>
        <pc:sldMkLst>
          <pc:docMk/>
          <pc:sldMk cId="2581774514" sldId="362"/>
        </pc:sldMkLst>
        <pc:graphicFrameChg chg="mod">
          <ac:chgData name="Cesar Gamboa" userId="4c0abcc15bdc5c59" providerId="LiveId" clId="{22D43B3A-5DE0-48D7-8CF4-3F71AA63D619}" dt="2021-08-12T19:53:05.260" v="11965"/>
          <ac:graphicFrameMkLst>
            <pc:docMk/>
            <pc:sldMk cId="2581774514" sldId="362"/>
            <ac:graphicFrameMk id="5" creationId="{59405A29-4A0F-429B-A6BA-2D3E9946C76A}"/>
          </ac:graphicFrameMkLst>
        </pc:graphicFrameChg>
      </pc:sldChg>
      <pc:sldChg chg="modSp add mod ord">
        <pc:chgData name="Cesar Gamboa" userId="4c0abcc15bdc5c59" providerId="LiveId" clId="{22D43B3A-5DE0-48D7-8CF4-3F71AA63D619}" dt="2021-08-12T19:55:05.402" v="12041" actId="20577"/>
        <pc:sldMkLst>
          <pc:docMk/>
          <pc:sldMk cId="3447035650" sldId="363"/>
        </pc:sldMkLst>
        <pc:spChg chg="mod">
          <ac:chgData name="Cesar Gamboa" userId="4c0abcc15bdc5c59" providerId="LiveId" clId="{22D43B3A-5DE0-48D7-8CF4-3F71AA63D619}" dt="2021-08-12T19:53:26.293" v="11976" actId="20577"/>
          <ac:spMkLst>
            <pc:docMk/>
            <pc:sldMk cId="3447035650" sldId="363"/>
            <ac:spMk id="2" creationId="{87071E00-ABE1-44FD-92BD-2769C2C9C727}"/>
          </ac:spMkLst>
        </pc:spChg>
        <pc:spChg chg="mod">
          <ac:chgData name="Cesar Gamboa" userId="4c0abcc15bdc5c59" providerId="LiveId" clId="{22D43B3A-5DE0-48D7-8CF4-3F71AA63D619}" dt="2021-08-12T19:55:05.402" v="12041" actId="20577"/>
          <ac:spMkLst>
            <pc:docMk/>
            <pc:sldMk cId="3447035650" sldId="363"/>
            <ac:spMk id="3" creationId="{6A7BD30D-629F-49D4-AE04-2D99B365E4B8}"/>
          </ac:spMkLst>
        </pc:spChg>
      </pc:sldChg>
      <pc:sldChg chg="modSp add mod ord modNotesTx">
        <pc:chgData name="Cesar Gamboa" userId="4c0abcc15bdc5c59" providerId="LiveId" clId="{22D43B3A-5DE0-48D7-8CF4-3F71AA63D619}" dt="2021-08-12T19:57:15.344" v="12254" actId="20577"/>
        <pc:sldMkLst>
          <pc:docMk/>
          <pc:sldMk cId="3370378075" sldId="364"/>
        </pc:sldMkLst>
        <pc:spChg chg="mod">
          <ac:chgData name="Cesar Gamboa" userId="4c0abcc15bdc5c59" providerId="LiveId" clId="{22D43B3A-5DE0-48D7-8CF4-3F71AA63D619}" dt="2021-08-12T19:55:17.174" v="12083" actId="20577"/>
          <ac:spMkLst>
            <pc:docMk/>
            <pc:sldMk cId="3370378075" sldId="364"/>
            <ac:spMk id="5" creationId="{8AD2E63C-40F7-4CF4-BE57-F002221AABF4}"/>
          </ac:spMkLst>
        </pc:spChg>
        <pc:spChg chg="mod">
          <ac:chgData name="Cesar Gamboa" userId="4c0abcc15bdc5c59" providerId="LiveId" clId="{22D43B3A-5DE0-48D7-8CF4-3F71AA63D619}" dt="2021-08-12T19:56:27.024" v="12196" actId="20577"/>
          <ac:spMkLst>
            <pc:docMk/>
            <pc:sldMk cId="3370378075" sldId="364"/>
            <ac:spMk id="6" creationId="{F3317B3A-F74B-4C4D-837E-EF535894307C}"/>
          </ac:spMkLst>
        </pc:spChg>
      </pc:sldChg>
      <pc:sldChg chg="addSp modSp add del mod ord">
        <pc:chgData name="Cesar Gamboa" userId="4c0abcc15bdc5c59" providerId="LiveId" clId="{22D43B3A-5DE0-48D7-8CF4-3F71AA63D619}" dt="2021-08-12T20:03:55.492" v="12323" actId="47"/>
        <pc:sldMkLst>
          <pc:docMk/>
          <pc:sldMk cId="235573224" sldId="365"/>
        </pc:sldMkLst>
        <pc:spChg chg="mod">
          <ac:chgData name="Cesar Gamboa" userId="4c0abcc15bdc5c59" providerId="LiveId" clId="{22D43B3A-5DE0-48D7-8CF4-3F71AA63D619}" dt="2021-08-12T20:00:11.149" v="12258"/>
          <ac:spMkLst>
            <pc:docMk/>
            <pc:sldMk cId="235573224" sldId="365"/>
            <ac:spMk id="2" creationId="{EC6C92D3-8AE6-4260-8F63-97ED33A064D5}"/>
          </ac:spMkLst>
        </pc:spChg>
        <pc:graphicFrameChg chg="mod">
          <ac:chgData name="Cesar Gamboa" userId="4c0abcc15bdc5c59" providerId="LiveId" clId="{22D43B3A-5DE0-48D7-8CF4-3F71AA63D619}" dt="2021-08-12T20:03:46.901" v="12322"/>
          <ac:graphicFrameMkLst>
            <pc:docMk/>
            <pc:sldMk cId="235573224" sldId="365"/>
            <ac:graphicFrameMk id="13" creationId="{4FB62979-011B-4BFB-BCF9-8CD712EA2332}"/>
          </ac:graphicFrameMkLst>
        </pc:graphicFrameChg>
        <pc:picChg chg="add mod">
          <ac:chgData name="Cesar Gamboa" userId="4c0abcc15bdc5c59" providerId="LiveId" clId="{22D43B3A-5DE0-48D7-8CF4-3F71AA63D619}" dt="2021-08-12T20:02:13.920" v="12314" actId="1076"/>
          <ac:picMkLst>
            <pc:docMk/>
            <pc:sldMk cId="235573224" sldId="365"/>
            <ac:picMk id="5" creationId="{2A1D7013-C77D-4D07-BF9A-A3D41DB90E61}"/>
          </ac:picMkLst>
        </pc:picChg>
      </pc:sldChg>
      <pc:sldChg chg="modSp add mod modNotesTx">
        <pc:chgData name="Cesar Gamboa" userId="4c0abcc15bdc5c59" providerId="LiveId" clId="{22D43B3A-5DE0-48D7-8CF4-3F71AA63D619}" dt="2021-08-20T03:37:23.698" v="13383" actId="20577"/>
        <pc:sldMkLst>
          <pc:docMk/>
          <pc:sldMk cId="2946706194" sldId="365"/>
        </pc:sldMkLst>
        <pc:spChg chg="mod">
          <ac:chgData name="Cesar Gamboa" userId="4c0abcc15bdc5c59" providerId="LiveId" clId="{22D43B3A-5DE0-48D7-8CF4-3F71AA63D619}" dt="2021-08-20T03:36:45.832" v="13379" actId="5793"/>
          <ac:spMkLst>
            <pc:docMk/>
            <pc:sldMk cId="2946706194" sldId="365"/>
            <ac:spMk id="6" creationId="{F3317B3A-F74B-4C4D-837E-EF535894307C}"/>
          </ac:spMkLst>
        </pc:spChg>
      </pc:sldChg>
      <pc:sldChg chg="addSp delSp modSp add mod ord modNotesTx">
        <pc:chgData name="Cesar Gamboa" userId="4c0abcc15bdc5c59" providerId="LiveId" clId="{22D43B3A-5DE0-48D7-8CF4-3F71AA63D619}" dt="2021-08-13T14:40:32.954" v="13093" actId="6549"/>
        <pc:sldMkLst>
          <pc:docMk/>
          <pc:sldMk cId="431147690" sldId="366"/>
        </pc:sldMkLst>
        <pc:spChg chg="mod">
          <ac:chgData name="Cesar Gamboa" userId="4c0abcc15bdc5c59" providerId="LiveId" clId="{22D43B3A-5DE0-48D7-8CF4-3F71AA63D619}" dt="2021-08-13T14:40:32.954" v="13093" actId="6549"/>
          <ac:spMkLst>
            <pc:docMk/>
            <pc:sldMk cId="431147690" sldId="366"/>
            <ac:spMk id="3" creationId="{DA019A2A-640A-4285-BA5E-7A47E95D04EC}"/>
          </ac:spMkLst>
        </pc:spChg>
        <pc:spChg chg="add del mod">
          <ac:chgData name="Cesar Gamboa" userId="4c0abcc15bdc5c59" providerId="LiveId" clId="{22D43B3A-5DE0-48D7-8CF4-3F71AA63D619}" dt="2021-08-12T20:08:30.968" v="12481"/>
          <ac:spMkLst>
            <pc:docMk/>
            <pc:sldMk cId="431147690" sldId="366"/>
            <ac:spMk id="4" creationId="{7EED5DFE-4054-4637-BA42-398C3F8F38A9}"/>
          </ac:spMkLst>
        </pc:spChg>
        <pc:spChg chg="mod">
          <ac:chgData name="Cesar Gamboa" userId="4c0abcc15bdc5c59" providerId="LiveId" clId="{22D43B3A-5DE0-48D7-8CF4-3F71AA63D619}" dt="2021-08-12T20:07:55.665" v="12479" actId="20577"/>
          <ac:spMkLst>
            <pc:docMk/>
            <pc:sldMk cId="431147690" sldId="366"/>
            <ac:spMk id="8" creationId="{34B15840-F8A3-4E0E-8F82-14640A1D3B58}"/>
          </ac:spMkLst>
        </pc:spChg>
        <pc:picChg chg="del">
          <ac:chgData name="Cesar Gamboa" userId="4c0abcc15bdc5c59" providerId="LiveId" clId="{22D43B3A-5DE0-48D7-8CF4-3F71AA63D619}" dt="2021-08-12T20:08:25.160" v="12480" actId="478"/>
          <ac:picMkLst>
            <pc:docMk/>
            <pc:sldMk cId="431147690" sldId="366"/>
            <ac:picMk id="13314" creationId="{E24AE484-B0EB-42C6-87FF-9938B6C7092B}"/>
          </ac:picMkLst>
        </pc:picChg>
        <pc:picChg chg="add mod">
          <ac:chgData name="Cesar Gamboa" userId="4c0abcc15bdc5c59" providerId="LiveId" clId="{22D43B3A-5DE0-48D7-8CF4-3F71AA63D619}" dt="2021-08-12T20:08:30.968" v="12481"/>
          <ac:picMkLst>
            <pc:docMk/>
            <pc:sldMk cId="431147690" sldId="366"/>
            <ac:picMk id="14338" creationId="{205A1C7B-29CA-4940-B4E5-189C5FED7508}"/>
          </ac:picMkLst>
        </pc:picChg>
      </pc:sldChg>
      <pc:sldChg chg="modSp add mod modNotesTx">
        <pc:chgData name="Cesar Gamboa" userId="4c0abcc15bdc5c59" providerId="LiveId" clId="{22D43B3A-5DE0-48D7-8CF4-3F71AA63D619}" dt="2021-08-13T14:40:38.560" v="13096" actId="6549"/>
        <pc:sldMkLst>
          <pc:docMk/>
          <pc:sldMk cId="646842185" sldId="367"/>
        </pc:sldMkLst>
        <pc:spChg chg="mod">
          <ac:chgData name="Cesar Gamboa" userId="4c0abcc15bdc5c59" providerId="LiveId" clId="{22D43B3A-5DE0-48D7-8CF4-3F71AA63D619}" dt="2021-08-13T14:40:38.560" v="13096" actId="6549"/>
          <ac:spMkLst>
            <pc:docMk/>
            <pc:sldMk cId="646842185" sldId="367"/>
            <ac:spMk id="3" creationId="{DA019A2A-640A-4285-BA5E-7A47E95D04EC}"/>
          </ac:spMkLst>
        </pc:spChg>
        <pc:spChg chg="mod">
          <ac:chgData name="Cesar Gamboa" userId="4c0abcc15bdc5c59" providerId="LiveId" clId="{22D43B3A-5DE0-48D7-8CF4-3F71AA63D619}" dt="2021-08-12T20:10:15.473" v="12490" actId="5793"/>
          <ac:spMkLst>
            <pc:docMk/>
            <pc:sldMk cId="646842185" sldId="367"/>
            <ac:spMk id="8" creationId="{34B15840-F8A3-4E0E-8F82-14640A1D3B58}"/>
          </ac:spMkLst>
        </pc:spChg>
      </pc:sldChg>
      <pc:sldChg chg="addSp delSp modSp add mod ord modNotesTx">
        <pc:chgData name="Cesar Gamboa" userId="4c0abcc15bdc5c59" providerId="LiveId" clId="{22D43B3A-5DE0-48D7-8CF4-3F71AA63D619}" dt="2021-08-13T14:40:45.807" v="13101" actId="20577"/>
        <pc:sldMkLst>
          <pc:docMk/>
          <pc:sldMk cId="2318674610" sldId="368"/>
        </pc:sldMkLst>
        <pc:spChg chg="mod">
          <ac:chgData name="Cesar Gamboa" userId="4c0abcc15bdc5c59" providerId="LiveId" clId="{22D43B3A-5DE0-48D7-8CF4-3F71AA63D619}" dt="2021-08-13T14:40:45.807" v="13101" actId="20577"/>
          <ac:spMkLst>
            <pc:docMk/>
            <pc:sldMk cId="2318674610" sldId="368"/>
            <ac:spMk id="3" creationId="{DA019A2A-640A-4285-BA5E-7A47E95D04EC}"/>
          </ac:spMkLst>
        </pc:spChg>
        <pc:spChg chg="add del mod">
          <ac:chgData name="Cesar Gamboa" userId="4c0abcc15bdc5c59" providerId="LiveId" clId="{22D43B3A-5DE0-48D7-8CF4-3F71AA63D619}" dt="2021-08-12T20:12:48.948" v="12512"/>
          <ac:spMkLst>
            <pc:docMk/>
            <pc:sldMk cId="2318674610" sldId="368"/>
            <ac:spMk id="4" creationId="{41510F00-AA64-44DB-95BB-E0FA06BCC062}"/>
          </ac:spMkLst>
        </pc:spChg>
        <pc:spChg chg="mod">
          <ac:chgData name="Cesar Gamboa" userId="4c0abcc15bdc5c59" providerId="LiveId" clId="{22D43B3A-5DE0-48D7-8CF4-3F71AA63D619}" dt="2021-08-12T20:15:51.727" v="12676" actId="14100"/>
          <ac:spMkLst>
            <pc:docMk/>
            <pc:sldMk cId="2318674610" sldId="368"/>
            <ac:spMk id="8" creationId="{34B15840-F8A3-4E0E-8F82-14640A1D3B58}"/>
          </ac:spMkLst>
        </pc:spChg>
        <pc:picChg chg="del">
          <ac:chgData name="Cesar Gamboa" userId="4c0abcc15bdc5c59" providerId="LiveId" clId="{22D43B3A-5DE0-48D7-8CF4-3F71AA63D619}" dt="2021-08-12T20:12:35.875" v="12511" actId="478"/>
          <ac:picMkLst>
            <pc:docMk/>
            <pc:sldMk cId="2318674610" sldId="368"/>
            <ac:picMk id="14338" creationId="{205A1C7B-29CA-4940-B4E5-189C5FED7508}"/>
          </ac:picMkLst>
        </pc:picChg>
        <pc:picChg chg="add mod">
          <ac:chgData name="Cesar Gamboa" userId="4c0abcc15bdc5c59" providerId="LiveId" clId="{22D43B3A-5DE0-48D7-8CF4-3F71AA63D619}" dt="2021-08-12T20:12:59.091" v="12515" actId="14100"/>
          <ac:picMkLst>
            <pc:docMk/>
            <pc:sldMk cId="2318674610" sldId="368"/>
            <ac:picMk id="16386" creationId="{3C8981FC-2486-4BFD-8B25-4479AED0CECD}"/>
          </ac:picMkLst>
        </pc:picChg>
      </pc:sldChg>
      <pc:sldChg chg="modSp add mod ord">
        <pc:chgData name="Cesar Gamboa" userId="4c0abcc15bdc5c59" providerId="LiveId" clId="{22D43B3A-5DE0-48D7-8CF4-3F71AA63D619}" dt="2021-08-12T20:18:31.679" v="12811" actId="20577"/>
        <pc:sldMkLst>
          <pc:docMk/>
          <pc:sldMk cId="1072421546" sldId="369"/>
        </pc:sldMkLst>
        <pc:spChg chg="mod">
          <ac:chgData name="Cesar Gamboa" userId="4c0abcc15bdc5c59" providerId="LiveId" clId="{22D43B3A-5DE0-48D7-8CF4-3F71AA63D619}" dt="2021-08-12T20:18:31.679" v="12811" actId="20577"/>
          <ac:spMkLst>
            <pc:docMk/>
            <pc:sldMk cId="1072421546" sldId="369"/>
            <ac:spMk id="4" creationId="{ACE4EF85-69A0-4736-9657-2914C80CE08F}"/>
          </ac:spMkLst>
        </pc:spChg>
      </pc:sldChg>
    </pc:docChg>
  </pc:docChgLst>
  <pc:docChgLst>
    <pc:chgData name="Cesar Gamboa" userId="4c0abcc15bdc5c59" providerId="LiveId" clId="{7A397460-4DED-4982-9543-48A5F302CE3A}"/>
    <pc:docChg chg="undo custSel addSld delSld modSld sldOrd addSection delSection modSection">
      <pc:chgData name="Cesar Gamboa" userId="4c0abcc15bdc5c59" providerId="LiveId" clId="{7A397460-4DED-4982-9543-48A5F302CE3A}" dt="2022-02-04T21:59:12.637" v="28975" actId="20577"/>
      <pc:docMkLst>
        <pc:docMk/>
      </pc:docMkLst>
      <pc:sldChg chg="modSp mod">
        <pc:chgData name="Cesar Gamboa" userId="4c0abcc15bdc5c59" providerId="LiveId" clId="{7A397460-4DED-4982-9543-48A5F302CE3A}" dt="2022-01-20T15:39:43.780" v="620" actId="20577"/>
        <pc:sldMkLst>
          <pc:docMk/>
          <pc:sldMk cId="3309719136" sldId="261"/>
        </pc:sldMkLst>
        <pc:spChg chg="mod">
          <ac:chgData name="Cesar Gamboa" userId="4c0abcc15bdc5c59" providerId="LiveId" clId="{7A397460-4DED-4982-9543-48A5F302CE3A}" dt="2022-01-20T15:34:37.790" v="231" actId="20577"/>
          <ac:spMkLst>
            <pc:docMk/>
            <pc:sldMk cId="3309719136" sldId="261"/>
            <ac:spMk id="2" creationId="{87071E00-ABE1-44FD-92BD-2769C2C9C727}"/>
          </ac:spMkLst>
        </pc:spChg>
        <pc:spChg chg="mod">
          <ac:chgData name="Cesar Gamboa" userId="4c0abcc15bdc5c59" providerId="LiveId" clId="{7A397460-4DED-4982-9543-48A5F302CE3A}" dt="2022-01-20T15:39:43.780" v="620" actId="20577"/>
          <ac:spMkLst>
            <pc:docMk/>
            <pc:sldMk cId="3309719136" sldId="261"/>
            <ac:spMk id="3" creationId="{6A7BD30D-629F-49D4-AE04-2D99B365E4B8}"/>
          </ac:spMkLst>
        </pc:spChg>
      </pc:sldChg>
      <pc:sldChg chg="ord">
        <pc:chgData name="Cesar Gamboa" userId="4c0abcc15bdc5c59" providerId="LiveId" clId="{7A397460-4DED-4982-9543-48A5F302CE3A}" dt="2022-01-20T15:51:41.693" v="1134"/>
        <pc:sldMkLst>
          <pc:docMk/>
          <pc:sldMk cId="1409899035" sldId="292"/>
        </pc:sldMkLst>
      </pc:sldChg>
      <pc:sldChg chg="modSp">
        <pc:chgData name="Cesar Gamboa" userId="4c0abcc15bdc5c59" providerId="LiveId" clId="{7A397460-4DED-4982-9543-48A5F302CE3A}" dt="2022-01-20T15:33:14.626" v="115" actId="207"/>
        <pc:sldMkLst>
          <pc:docMk/>
          <pc:sldMk cId="359849887" sldId="298"/>
        </pc:sldMkLst>
        <pc:graphicFrameChg chg="mod">
          <ac:chgData name="Cesar Gamboa" userId="4c0abcc15bdc5c59" providerId="LiveId" clId="{7A397460-4DED-4982-9543-48A5F302CE3A}" dt="2022-01-20T15:33:14.626" v="115" actId="207"/>
          <ac:graphicFrameMkLst>
            <pc:docMk/>
            <pc:sldMk cId="359849887" sldId="298"/>
            <ac:graphicFrameMk id="10" creationId="{00E51AD9-52AC-49A5-BF0E-64F1B769CE85}"/>
          </ac:graphicFrameMkLst>
        </pc:graphicFrameChg>
      </pc:sldChg>
      <pc:sldChg chg="modSp mod">
        <pc:chgData name="Cesar Gamboa" userId="4c0abcc15bdc5c59" providerId="LiveId" clId="{7A397460-4DED-4982-9543-48A5F302CE3A}" dt="2022-01-20T15:34:24.438" v="221" actId="207"/>
        <pc:sldMkLst>
          <pc:docMk/>
          <pc:sldMk cId="3447095113" sldId="306"/>
        </pc:sldMkLst>
        <pc:graphicFrameChg chg="mod modGraphic">
          <ac:chgData name="Cesar Gamboa" userId="4c0abcc15bdc5c59" providerId="LiveId" clId="{7A397460-4DED-4982-9543-48A5F302CE3A}" dt="2022-01-20T15:34:24.438" v="221" actId="207"/>
          <ac:graphicFrameMkLst>
            <pc:docMk/>
            <pc:sldMk cId="3447095113" sldId="306"/>
            <ac:graphicFrameMk id="5" creationId="{59405A29-4A0F-429B-A6BA-2D3E9946C76A}"/>
          </ac:graphicFrameMkLst>
        </pc:graphicFrame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2405895765" sldId="307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547782738" sldId="308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1681142760" sldId="309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211473600" sldId="311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663451529" sldId="313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178426831" sldId="314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024998618" sldId="315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829790639" sldId="316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1011604581" sldId="317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216755109" sldId="318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1567466981" sldId="319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2991808410" sldId="320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1281317751" sldId="324"/>
        </pc:sldMkLst>
      </pc:sldChg>
      <pc:sldChg chg="modSp add mod">
        <pc:chgData name="Cesar Gamboa" userId="4c0abcc15bdc5c59" providerId="LiveId" clId="{7A397460-4DED-4982-9543-48A5F302CE3A}" dt="2022-01-20T16:40:39.622" v="1634" actId="20577"/>
        <pc:sldMkLst>
          <pc:docMk/>
          <pc:sldMk cId="402072701" sldId="325"/>
        </pc:sldMkLst>
        <pc:spChg chg="mod">
          <ac:chgData name="Cesar Gamboa" userId="4c0abcc15bdc5c59" providerId="LiveId" clId="{7A397460-4DED-4982-9543-48A5F302CE3A}" dt="2022-01-20T16:40:39.622" v="1634" actId="20577"/>
          <ac:spMkLst>
            <pc:docMk/>
            <pc:sldMk cId="402072701" sldId="325"/>
            <ac:spMk id="3" creationId="{DA019A2A-640A-4285-BA5E-7A47E95D04EC}"/>
          </ac:spMkLst>
        </pc:sp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346808692" sldId="326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69326811" sldId="327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1446908402" sldId="328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85204453" sldId="329"/>
        </pc:sldMkLst>
      </pc:sldChg>
      <pc:sldChg chg="add del">
        <pc:chgData name="Cesar Gamboa" userId="4c0abcc15bdc5c59" providerId="LiveId" clId="{7A397460-4DED-4982-9543-48A5F302CE3A}" dt="2022-01-20T15:40:57.355" v="626" actId="47"/>
        <pc:sldMkLst>
          <pc:docMk/>
          <pc:sldMk cId="4153604041" sldId="329"/>
        </pc:sldMkLst>
      </pc:sldChg>
      <pc:sldChg chg="del">
        <pc:chgData name="Cesar Gamboa" userId="4c0abcc15bdc5c59" providerId="LiveId" clId="{7A397460-4DED-4982-9543-48A5F302CE3A}" dt="2022-01-20T15:41:38.442" v="630" actId="47"/>
        <pc:sldMkLst>
          <pc:docMk/>
          <pc:sldMk cId="132513826" sldId="330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445285652" sldId="330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2171255546" sldId="331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1855228201" sldId="332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713283668" sldId="333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924162127" sldId="334"/>
        </pc:sldMkLst>
      </pc:sldChg>
      <pc:sldChg chg="del">
        <pc:chgData name="Cesar Gamboa" userId="4c0abcc15bdc5c59" providerId="LiveId" clId="{7A397460-4DED-4982-9543-48A5F302CE3A}" dt="2022-01-20T15:41:38.442" v="630" actId="47"/>
        <pc:sldMkLst>
          <pc:docMk/>
          <pc:sldMk cId="1495260138" sldId="335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947171261" sldId="335"/>
        </pc:sldMkLst>
      </pc:sldChg>
      <pc:sldChg chg="del">
        <pc:chgData name="Cesar Gamboa" userId="4c0abcc15bdc5c59" providerId="LiveId" clId="{7A397460-4DED-4982-9543-48A5F302CE3A}" dt="2022-01-20T15:41:57.646" v="631" actId="47"/>
        <pc:sldMkLst>
          <pc:docMk/>
          <pc:sldMk cId="1109796640" sldId="336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625679862" sldId="336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2139834922" sldId="337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640663473" sldId="338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523232388" sldId="339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73226906" sldId="340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1859233713" sldId="341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733952927" sldId="342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2559729729" sldId="343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810593132" sldId="344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3090072692" sldId="345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763310145" sldId="346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828131135" sldId="347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3124470129" sldId="348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998126663" sldId="349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1448605477" sldId="350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639457737" sldId="351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46535847" sldId="353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1673237267" sldId="354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262743409" sldId="355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4229446408" sldId="356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982233323" sldId="357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1175742055" sldId="358"/>
        </pc:sldMkLst>
      </pc:sldChg>
      <pc:sldChg chg="modSp add del mod">
        <pc:chgData name="Cesar Gamboa" userId="4c0abcc15bdc5c59" providerId="LiveId" clId="{7A397460-4DED-4982-9543-48A5F302CE3A}" dt="2022-01-20T16:39:22.567" v="1622" actId="20577"/>
        <pc:sldMkLst>
          <pc:docMk/>
          <pc:sldMk cId="3304869617" sldId="359"/>
        </pc:sldMkLst>
        <pc:spChg chg="mod">
          <ac:chgData name="Cesar Gamboa" userId="4c0abcc15bdc5c59" providerId="LiveId" clId="{7A397460-4DED-4982-9543-48A5F302CE3A}" dt="2022-01-20T16:39:22.567" v="1622" actId="20577"/>
          <ac:spMkLst>
            <pc:docMk/>
            <pc:sldMk cId="3304869617" sldId="359"/>
            <ac:spMk id="3" creationId="{DA019A2A-640A-4285-BA5E-7A47E95D04EC}"/>
          </ac:spMkLst>
        </pc:sp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113132430" sldId="360"/>
        </pc:sldMkLst>
      </pc:sldChg>
      <pc:sldChg chg="modNotesTx">
        <pc:chgData name="Cesar Gamboa" userId="4c0abcc15bdc5c59" providerId="LiveId" clId="{7A397460-4DED-4982-9543-48A5F302CE3A}" dt="2022-01-20T15:40:52.591" v="625"/>
        <pc:sldMkLst>
          <pc:docMk/>
          <pc:sldMk cId="3830245674" sldId="361"/>
        </pc:sldMkLst>
      </pc:sldChg>
      <pc:sldChg chg="modNotesTx">
        <pc:chgData name="Cesar Gamboa" userId="4c0abcc15bdc5c59" providerId="LiveId" clId="{7A397460-4DED-4982-9543-48A5F302CE3A}" dt="2022-01-20T15:41:12.698" v="629"/>
        <pc:sldMkLst>
          <pc:docMk/>
          <pc:sldMk cId="1700264957" sldId="365"/>
        </pc:sldMkLst>
      </pc:sldChg>
      <pc:sldChg chg="modSp mod">
        <pc:chgData name="Cesar Gamboa" userId="4c0abcc15bdc5c59" providerId="LiveId" clId="{7A397460-4DED-4982-9543-48A5F302CE3A}" dt="2022-01-20T16:36:36.019" v="1563" actId="20577"/>
        <pc:sldMkLst>
          <pc:docMk/>
          <pc:sldMk cId="3824418015" sldId="372"/>
        </pc:sldMkLst>
        <pc:spChg chg="mod">
          <ac:chgData name="Cesar Gamboa" userId="4c0abcc15bdc5c59" providerId="LiveId" clId="{7A397460-4DED-4982-9543-48A5F302CE3A}" dt="2022-01-20T16:36:36.019" v="1563" actId="20577"/>
          <ac:spMkLst>
            <pc:docMk/>
            <pc:sldMk cId="3824418015" sldId="372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6:45.676" v="1566" actId="20577"/>
        <pc:sldMkLst>
          <pc:docMk/>
          <pc:sldMk cId="1376408962" sldId="373"/>
        </pc:sldMkLst>
        <pc:spChg chg="mod">
          <ac:chgData name="Cesar Gamboa" userId="4c0abcc15bdc5c59" providerId="LiveId" clId="{7A397460-4DED-4982-9543-48A5F302CE3A}" dt="2022-01-20T16:36:45.676" v="1566" actId="20577"/>
          <ac:spMkLst>
            <pc:docMk/>
            <pc:sldMk cId="1376408962" sldId="373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6:50.973" v="1569" actId="20577"/>
        <pc:sldMkLst>
          <pc:docMk/>
          <pc:sldMk cId="586600983" sldId="376"/>
        </pc:sldMkLst>
        <pc:spChg chg="mod">
          <ac:chgData name="Cesar Gamboa" userId="4c0abcc15bdc5c59" providerId="LiveId" clId="{7A397460-4DED-4982-9543-48A5F302CE3A}" dt="2022-01-20T16:36:50.973" v="1569" actId="20577"/>
          <ac:spMkLst>
            <pc:docMk/>
            <pc:sldMk cId="586600983" sldId="376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7:55.980" v="1587" actId="20577"/>
        <pc:sldMkLst>
          <pc:docMk/>
          <pc:sldMk cId="926741398" sldId="383"/>
        </pc:sldMkLst>
        <pc:spChg chg="mod">
          <ac:chgData name="Cesar Gamboa" userId="4c0abcc15bdc5c59" providerId="LiveId" clId="{7A397460-4DED-4982-9543-48A5F302CE3A}" dt="2022-01-20T16:37:55.980" v="1587" actId="20577"/>
          <ac:spMkLst>
            <pc:docMk/>
            <pc:sldMk cId="926741398" sldId="383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8:39.989" v="1609" actId="20577"/>
        <pc:sldMkLst>
          <pc:docMk/>
          <pc:sldMk cId="77045447" sldId="403"/>
        </pc:sldMkLst>
        <pc:spChg chg="mod">
          <ac:chgData name="Cesar Gamboa" userId="4c0abcc15bdc5c59" providerId="LiveId" clId="{7A397460-4DED-4982-9543-48A5F302CE3A}" dt="2022-01-20T16:38:39.989" v="1609" actId="20577"/>
          <ac:spMkLst>
            <pc:docMk/>
            <pc:sldMk cId="77045447" sldId="403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8:45.299" v="1613" actId="20577"/>
        <pc:sldMkLst>
          <pc:docMk/>
          <pc:sldMk cId="718121716" sldId="404"/>
        </pc:sldMkLst>
        <pc:spChg chg="mod">
          <ac:chgData name="Cesar Gamboa" userId="4c0abcc15bdc5c59" providerId="LiveId" clId="{7A397460-4DED-4982-9543-48A5F302CE3A}" dt="2022-01-20T16:38:45.299" v="1613" actId="20577"/>
          <ac:spMkLst>
            <pc:docMk/>
            <pc:sldMk cId="718121716" sldId="404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8:57.523" v="1617" actId="20577"/>
        <pc:sldMkLst>
          <pc:docMk/>
          <pc:sldMk cId="2699225485" sldId="405"/>
        </pc:sldMkLst>
        <pc:spChg chg="mod">
          <ac:chgData name="Cesar Gamboa" userId="4c0abcc15bdc5c59" providerId="LiveId" clId="{7A397460-4DED-4982-9543-48A5F302CE3A}" dt="2022-01-20T16:38:57.523" v="1617" actId="20577"/>
          <ac:spMkLst>
            <pc:docMk/>
            <pc:sldMk cId="2699225485" sldId="405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9:05.731" v="1621" actId="20577"/>
        <pc:sldMkLst>
          <pc:docMk/>
          <pc:sldMk cId="907286312" sldId="409"/>
        </pc:sldMkLst>
        <pc:spChg chg="mod">
          <ac:chgData name="Cesar Gamboa" userId="4c0abcc15bdc5c59" providerId="LiveId" clId="{7A397460-4DED-4982-9543-48A5F302CE3A}" dt="2022-01-20T16:39:05.731" v="1621" actId="20577"/>
          <ac:spMkLst>
            <pc:docMk/>
            <pc:sldMk cId="907286312" sldId="409"/>
            <ac:spMk id="3" creationId="{DA019A2A-640A-4285-BA5E-7A47E95D04EC}"/>
          </ac:spMkLst>
        </pc:spChg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3989952044" sldId="421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1864745241" sldId="422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2866551058" sldId="423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2721717811" sldId="424"/>
        </pc:sldMkLst>
      </pc:sldChg>
      <pc:sldChg chg="modSp add del mod">
        <pc:chgData name="Cesar Gamboa" userId="4c0abcc15bdc5c59" providerId="LiveId" clId="{7A397460-4DED-4982-9543-48A5F302CE3A}" dt="2022-01-20T16:39:47.963" v="1625" actId="20577"/>
        <pc:sldMkLst>
          <pc:docMk/>
          <pc:sldMk cId="952263268" sldId="425"/>
        </pc:sldMkLst>
        <pc:spChg chg="mod">
          <ac:chgData name="Cesar Gamboa" userId="4c0abcc15bdc5c59" providerId="LiveId" clId="{7A397460-4DED-4982-9543-48A5F302CE3A}" dt="2022-01-20T16:39:47.963" v="1625" actId="20577"/>
          <ac:spMkLst>
            <pc:docMk/>
            <pc:sldMk cId="952263268" sldId="425"/>
            <ac:spMk id="3" creationId="{DA019A2A-640A-4285-BA5E-7A47E95D04EC}"/>
          </ac:spMkLst>
        </pc:spChg>
      </pc:sldChg>
      <pc:sldChg chg="modSp add del mod">
        <pc:chgData name="Cesar Gamboa" userId="4c0abcc15bdc5c59" providerId="LiveId" clId="{7A397460-4DED-4982-9543-48A5F302CE3A}" dt="2022-01-20T16:39:51.803" v="1626" actId="20577"/>
        <pc:sldMkLst>
          <pc:docMk/>
          <pc:sldMk cId="1811526731" sldId="426"/>
        </pc:sldMkLst>
        <pc:spChg chg="mod">
          <ac:chgData name="Cesar Gamboa" userId="4c0abcc15bdc5c59" providerId="LiveId" clId="{7A397460-4DED-4982-9543-48A5F302CE3A}" dt="2022-01-20T16:39:51.803" v="1626" actId="20577"/>
          <ac:spMkLst>
            <pc:docMk/>
            <pc:sldMk cId="1811526731" sldId="426"/>
            <ac:spMk id="3" creationId="{DA019A2A-640A-4285-BA5E-7A47E95D04EC}"/>
          </ac:spMkLst>
        </pc:spChg>
      </pc:sldChg>
      <pc:sldChg chg="modSp add del mod">
        <pc:chgData name="Cesar Gamboa" userId="4c0abcc15bdc5c59" providerId="LiveId" clId="{7A397460-4DED-4982-9543-48A5F302CE3A}" dt="2022-01-20T16:39:54.821" v="1627" actId="20577"/>
        <pc:sldMkLst>
          <pc:docMk/>
          <pc:sldMk cId="1736687488" sldId="427"/>
        </pc:sldMkLst>
        <pc:spChg chg="mod">
          <ac:chgData name="Cesar Gamboa" userId="4c0abcc15bdc5c59" providerId="LiveId" clId="{7A397460-4DED-4982-9543-48A5F302CE3A}" dt="2022-01-20T16:39:54.821" v="1627" actId="20577"/>
          <ac:spMkLst>
            <pc:docMk/>
            <pc:sldMk cId="1736687488" sldId="427"/>
            <ac:spMk id="3" creationId="{DA019A2A-640A-4285-BA5E-7A47E95D04EC}"/>
          </ac:spMkLst>
        </pc:spChg>
      </pc:sldChg>
      <pc:sldChg chg="modSp add del mod">
        <pc:chgData name="Cesar Gamboa" userId="4c0abcc15bdc5c59" providerId="LiveId" clId="{7A397460-4DED-4982-9543-48A5F302CE3A}" dt="2022-01-20T16:39:57.875" v="1628" actId="20577"/>
        <pc:sldMkLst>
          <pc:docMk/>
          <pc:sldMk cId="1011910153" sldId="428"/>
        </pc:sldMkLst>
        <pc:spChg chg="mod">
          <ac:chgData name="Cesar Gamboa" userId="4c0abcc15bdc5c59" providerId="LiveId" clId="{7A397460-4DED-4982-9543-48A5F302CE3A}" dt="2022-01-20T16:39:57.875" v="1628" actId="20577"/>
          <ac:spMkLst>
            <pc:docMk/>
            <pc:sldMk cId="1011910153" sldId="428"/>
            <ac:spMk id="3" creationId="{DA019A2A-640A-4285-BA5E-7A47E95D04EC}"/>
          </ac:spMkLst>
        </pc:spChg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3654042134" sldId="431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3295267488" sldId="432"/>
        </pc:sldMkLst>
      </pc:sldChg>
      <pc:sldChg chg="add del modNotesTx">
        <pc:chgData name="Cesar Gamboa" userId="4c0abcc15bdc5c59" providerId="LiveId" clId="{7A397460-4DED-4982-9543-48A5F302CE3A}" dt="2022-01-20T15:50:34.045" v="1131" actId="20577"/>
        <pc:sldMkLst>
          <pc:docMk/>
          <pc:sldMk cId="3583492353" sldId="433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2353599828" sldId="434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1615527115" sldId="435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1490881379" sldId="436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4085621040" sldId="437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2990647671" sldId="438"/>
        </pc:sldMkLst>
      </pc:sldChg>
      <pc:sldChg chg="modSp add del mod">
        <pc:chgData name="Cesar Gamboa" userId="4c0abcc15bdc5c59" providerId="LiveId" clId="{7A397460-4DED-4982-9543-48A5F302CE3A}" dt="2022-01-20T16:40:01.986" v="1629" actId="20577"/>
        <pc:sldMkLst>
          <pc:docMk/>
          <pc:sldMk cId="4194940775" sldId="439"/>
        </pc:sldMkLst>
        <pc:spChg chg="mod">
          <ac:chgData name="Cesar Gamboa" userId="4c0abcc15bdc5c59" providerId="LiveId" clId="{7A397460-4DED-4982-9543-48A5F302CE3A}" dt="2022-01-20T16:40:01.986" v="1629" actId="20577"/>
          <ac:spMkLst>
            <pc:docMk/>
            <pc:sldMk cId="4194940775" sldId="439"/>
            <ac:spMk id="3" creationId="{DA019A2A-640A-4285-BA5E-7A47E95D04EC}"/>
          </ac:spMkLst>
        </pc:spChg>
      </pc:sldChg>
      <pc:sldChg chg="modSp add del mod">
        <pc:chgData name="Cesar Gamboa" userId="4c0abcc15bdc5c59" providerId="LiveId" clId="{7A397460-4DED-4982-9543-48A5F302CE3A}" dt="2022-01-20T16:40:06.509" v="1630" actId="20577"/>
        <pc:sldMkLst>
          <pc:docMk/>
          <pc:sldMk cId="2091498596" sldId="440"/>
        </pc:sldMkLst>
        <pc:spChg chg="mod">
          <ac:chgData name="Cesar Gamboa" userId="4c0abcc15bdc5c59" providerId="LiveId" clId="{7A397460-4DED-4982-9543-48A5F302CE3A}" dt="2022-01-20T16:40:06.509" v="1630" actId="20577"/>
          <ac:spMkLst>
            <pc:docMk/>
            <pc:sldMk cId="2091498596" sldId="440"/>
            <ac:spMk id="3" creationId="{DA019A2A-640A-4285-BA5E-7A47E95D04EC}"/>
          </ac:spMkLst>
        </pc:spChg>
      </pc:sldChg>
      <pc:sldChg chg="modSp add del mod">
        <pc:chgData name="Cesar Gamboa" userId="4c0abcc15bdc5c59" providerId="LiveId" clId="{7A397460-4DED-4982-9543-48A5F302CE3A}" dt="2022-01-20T16:40:11.954" v="1631" actId="20577"/>
        <pc:sldMkLst>
          <pc:docMk/>
          <pc:sldMk cId="3217106852" sldId="441"/>
        </pc:sldMkLst>
        <pc:spChg chg="mod">
          <ac:chgData name="Cesar Gamboa" userId="4c0abcc15bdc5c59" providerId="LiveId" clId="{7A397460-4DED-4982-9543-48A5F302CE3A}" dt="2022-01-20T16:40:11.954" v="1631" actId="20577"/>
          <ac:spMkLst>
            <pc:docMk/>
            <pc:sldMk cId="3217106852" sldId="441"/>
            <ac:spMk id="3" creationId="{DA019A2A-640A-4285-BA5E-7A47E95D04EC}"/>
          </ac:spMkLst>
        </pc:spChg>
      </pc:sldChg>
      <pc:sldChg chg="modSp add del mod">
        <pc:chgData name="Cesar Gamboa" userId="4c0abcc15bdc5c59" providerId="LiveId" clId="{7A397460-4DED-4982-9543-48A5F302CE3A}" dt="2022-01-20T16:40:15.729" v="1632" actId="20577"/>
        <pc:sldMkLst>
          <pc:docMk/>
          <pc:sldMk cId="472119777" sldId="442"/>
        </pc:sldMkLst>
        <pc:spChg chg="mod">
          <ac:chgData name="Cesar Gamboa" userId="4c0abcc15bdc5c59" providerId="LiveId" clId="{7A397460-4DED-4982-9543-48A5F302CE3A}" dt="2022-01-20T16:40:15.729" v="1632" actId="20577"/>
          <ac:spMkLst>
            <pc:docMk/>
            <pc:sldMk cId="472119777" sldId="442"/>
            <ac:spMk id="3" creationId="{DA019A2A-640A-4285-BA5E-7A47E95D04EC}"/>
          </ac:spMkLst>
        </pc:spChg>
      </pc:sldChg>
      <pc:sldChg chg="add del">
        <pc:chgData name="Cesar Gamboa" userId="4c0abcc15bdc5c59" providerId="LiveId" clId="{7A397460-4DED-4982-9543-48A5F302CE3A}" dt="2022-01-20T15:51:11.518" v="1132" actId="47"/>
        <pc:sldMkLst>
          <pc:docMk/>
          <pc:sldMk cId="2609625446" sldId="443"/>
        </pc:sldMkLst>
      </pc:sldChg>
      <pc:sldChg chg="modSp mod">
        <pc:chgData name="Cesar Gamboa" userId="4c0abcc15bdc5c59" providerId="LiveId" clId="{7A397460-4DED-4982-9543-48A5F302CE3A}" dt="2022-01-20T16:35:34.789" v="1551" actId="20577"/>
        <pc:sldMkLst>
          <pc:docMk/>
          <pc:sldMk cId="431147690" sldId="456"/>
        </pc:sldMkLst>
        <pc:spChg chg="mod">
          <ac:chgData name="Cesar Gamboa" userId="4c0abcc15bdc5c59" providerId="LiveId" clId="{7A397460-4DED-4982-9543-48A5F302CE3A}" dt="2022-01-20T16:35:34.789" v="1551" actId="20577"/>
          <ac:spMkLst>
            <pc:docMk/>
            <pc:sldMk cId="431147690" sldId="456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5:40.308" v="1553" actId="20577"/>
        <pc:sldMkLst>
          <pc:docMk/>
          <pc:sldMk cId="3268512375" sldId="457"/>
        </pc:sldMkLst>
        <pc:spChg chg="mod">
          <ac:chgData name="Cesar Gamboa" userId="4c0abcc15bdc5c59" providerId="LiveId" clId="{7A397460-4DED-4982-9543-48A5F302CE3A}" dt="2022-01-20T16:35:40.308" v="1553" actId="20577"/>
          <ac:spMkLst>
            <pc:docMk/>
            <pc:sldMk cId="3268512375" sldId="457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5:48.289" v="1554" actId="20577"/>
        <pc:sldMkLst>
          <pc:docMk/>
          <pc:sldMk cId="3239821099" sldId="458"/>
        </pc:sldMkLst>
        <pc:spChg chg="mod">
          <ac:chgData name="Cesar Gamboa" userId="4c0abcc15bdc5c59" providerId="LiveId" clId="{7A397460-4DED-4982-9543-48A5F302CE3A}" dt="2022-01-20T16:35:48.289" v="1554" actId="20577"/>
          <ac:spMkLst>
            <pc:docMk/>
            <pc:sldMk cId="3239821099" sldId="458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5:53.108" v="1555" actId="20577"/>
        <pc:sldMkLst>
          <pc:docMk/>
          <pc:sldMk cId="646842185" sldId="459"/>
        </pc:sldMkLst>
        <pc:spChg chg="mod">
          <ac:chgData name="Cesar Gamboa" userId="4c0abcc15bdc5c59" providerId="LiveId" clId="{7A397460-4DED-4982-9543-48A5F302CE3A}" dt="2022-01-20T16:35:53.108" v="1555" actId="20577"/>
          <ac:spMkLst>
            <pc:docMk/>
            <pc:sldMk cId="646842185" sldId="459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5:57.894" v="1556" actId="20577"/>
        <pc:sldMkLst>
          <pc:docMk/>
          <pc:sldMk cId="609621981" sldId="460"/>
        </pc:sldMkLst>
        <pc:spChg chg="mod">
          <ac:chgData name="Cesar Gamboa" userId="4c0abcc15bdc5c59" providerId="LiveId" clId="{7A397460-4DED-4982-9543-48A5F302CE3A}" dt="2022-01-20T16:35:57.894" v="1556" actId="20577"/>
          <ac:spMkLst>
            <pc:docMk/>
            <pc:sldMk cId="609621981" sldId="460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6:00.325" v="1557" actId="20577"/>
        <pc:sldMkLst>
          <pc:docMk/>
          <pc:sldMk cId="1702987243" sldId="461"/>
        </pc:sldMkLst>
        <pc:spChg chg="mod">
          <ac:chgData name="Cesar Gamboa" userId="4c0abcc15bdc5c59" providerId="LiveId" clId="{7A397460-4DED-4982-9543-48A5F302CE3A}" dt="2022-01-20T16:36:00.325" v="1557" actId="20577"/>
          <ac:spMkLst>
            <pc:docMk/>
            <pc:sldMk cId="1702987243" sldId="461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6:02.994" v="1558" actId="20577"/>
        <pc:sldMkLst>
          <pc:docMk/>
          <pc:sldMk cId="2740481950" sldId="462"/>
        </pc:sldMkLst>
        <pc:spChg chg="mod">
          <ac:chgData name="Cesar Gamboa" userId="4c0abcc15bdc5c59" providerId="LiveId" clId="{7A397460-4DED-4982-9543-48A5F302CE3A}" dt="2022-01-20T16:36:02.994" v="1558" actId="20577"/>
          <ac:spMkLst>
            <pc:docMk/>
            <pc:sldMk cId="2740481950" sldId="462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6:19.660" v="1560" actId="20577"/>
        <pc:sldMkLst>
          <pc:docMk/>
          <pc:sldMk cId="1589900738" sldId="476"/>
        </pc:sldMkLst>
        <pc:spChg chg="mod">
          <ac:chgData name="Cesar Gamboa" userId="4c0abcc15bdc5c59" providerId="LiveId" clId="{7A397460-4DED-4982-9543-48A5F302CE3A}" dt="2022-01-20T16:36:19.660" v="1560" actId="20577"/>
          <ac:spMkLst>
            <pc:docMk/>
            <pc:sldMk cId="1589900738" sldId="476"/>
            <ac:spMk id="3" creationId="{DA019A2A-640A-4285-BA5E-7A47E95D04EC}"/>
          </ac:spMkLst>
        </pc:spChg>
      </pc:sldChg>
      <pc:sldChg chg="add del">
        <pc:chgData name="Cesar Gamboa" userId="4c0abcc15bdc5c59" providerId="LiveId" clId="{7A397460-4DED-4982-9543-48A5F302CE3A}" dt="2022-01-20T15:40:57.355" v="626" actId="47"/>
        <pc:sldMkLst>
          <pc:docMk/>
          <pc:sldMk cId="2930654746" sldId="477"/>
        </pc:sldMkLst>
      </pc:sldChg>
      <pc:sldChg chg="del">
        <pc:chgData name="Cesar Gamboa" userId="4c0abcc15bdc5c59" providerId="LiveId" clId="{7A397460-4DED-4982-9543-48A5F302CE3A}" dt="2022-01-20T15:41:38.442" v="630" actId="47"/>
        <pc:sldMkLst>
          <pc:docMk/>
          <pc:sldMk cId="4024473925" sldId="478"/>
        </pc:sldMkLst>
      </pc:sldChg>
      <pc:sldChg chg="del">
        <pc:chgData name="Cesar Gamboa" userId="4c0abcc15bdc5c59" providerId="LiveId" clId="{7A397460-4DED-4982-9543-48A5F302CE3A}" dt="2022-01-20T15:41:57.646" v="631" actId="47"/>
        <pc:sldMkLst>
          <pc:docMk/>
          <pc:sldMk cId="444876486" sldId="479"/>
        </pc:sldMkLst>
      </pc:sldChg>
      <pc:sldChg chg="modSp mod">
        <pc:chgData name="Cesar Gamboa" userId="4c0abcc15bdc5c59" providerId="LiveId" clId="{7A397460-4DED-4982-9543-48A5F302CE3A}" dt="2022-01-20T15:42:21.923" v="633" actId="2085"/>
        <pc:sldMkLst>
          <pc:docMk/>
          <pc:sldMk cId="3008922697" sldId="483"/>
        </pc:sldMkLst>
        <pc:spChg chg="mod">
          <ac:chgData name="Cesar Gamboa" userId="4c0abcc15bdc5c59" providerId="LiveId" clId="{7A397460-4DED-4982-9543-48A5F302CE3A}" dt="2022-01-20T15:42:13.454" v="632" actId="207"/>
          <ac:spMkLst>
            <pc:docMk/>
            <pc:sldMk cId="3008922697" sldId="483"/>
            <ac:spMk id="43" creationId="{16DE315A-DFC3-4B8A-B8FF-4152ACEB7AAB}"/>
          </ac:spMkLst>
        </pc:spChg>
        <pc:spChg chg="mod">
          <ac:chgData name="Cesar Gamboa" userId="4c0abcc15bdc5c59" providerId="LiveId" clId="{7A397460-4DED-4982-9543-48A5F302CE3A}" dt="2022-01-20T15:42:13.454" v="632" actId="207"/>
          <ac:spMkLst>
            <pc:docMk/>
            <pc:sldMk cId="3008922697" sldId="483"/>
            <ac:spMk id="44" creationId="{73636136-772F-4149-AECB-229F3F6F309B}"/>
          </ac:spMkLst>
        </pc:spChg>
        <pc:spChg chg="mod">
          <ac:chgData name="Cesar Gamboa" userId="4c0abcc15bdc5c59" providerId="LiveId" clId="{7A397460-4DED-4982-9543-48A5F302CE3A}" dt="2022-01-20T15:42:13.454" v="632" actId="207"/>
          <ac:spMkLst>
            <pc:docMk/>
            <pc:sldMk cId="3008922697" sldId="483"/>
            <ac:spMk id="45" creationId="{909BD663-C718-4904-BF75-5073B3569402}"/>
          </ac:spMkLst>
        </pc:spChg>
        <pc:spChg chg="mod">
          <ac:chgData name="Cesar Gamboa" userId="4c0abcc15bdc5c59" providerId="LiveId" clId="{7A397460-4DED-4982-9543-48A5F302CE3A}" dt="2022-01-20T15:42:13.454" v="632" actId="207"/>
          <ac:spMkLst>
            <pc:docMk/>
            <pc:sldMk cId="3008922697" sldId="483"/>
            <ac:spMk id="46" creationId="{645D259F-A2B9-444E-9CED-11BF95634D37}"/>
          </ac:spMkLst>
        </pc:spChg>
        <pc:spChg chg="mod">
          <ac:chgData name="Cesar Gamboa" userId="4c0abcc15bdc5c59" providerId="LiveId" clId="{7A397460-4DED-4982-9543-48A5F302CE3A}" dt="2022-01-20T15:42:13.454" v="632" actId="207"/>
          <ac:spMkLst>
            <pc:docMk/>
            <pc:sldMk cId="3008922697" sldId="483"/>
            <ac:spMk id="47" creationId="{79403769-9EA2-4C10-A64C-4E39B88F10F7}"/>
          </ac:spMkLst>
        </pc:spChg>
        <pc:spChg chg="mod">
          <ac:chgData name="Cesar Gamboa" userId="4c0abcc15bdc5c59" providerId="LiveId" clId="{7A397460-4DED-4982-9543-48A5F302CE3A}" dt="2022-01-20T15:42:21.923" v="633" actId="2085"/>
          <ac:spMkLst>
            <pc:docMk/>
            <pc:sldMk cId="3008922697" sldId="483"/>
            <ac:spMk id="56" creationId="{53E3A4D1-6805-4880-8777-EE43AFA2C4FD}"/>
          </ac:spMkLst>
        </pc:spChg>
      </pc:sldChg>
      <pc:sldChg chg="del">
        <pc:chgData name="Cesar Gamboa" userId="4c0abcc15bdc5c59" providerId="LiveId" clId="{7A397460-4DED-4982-9543-48A5F302CE3A}" dt="2022-01-20T15:42:57.153" v="634" actId="47"/>
        <pc:sldMkLst>
          <pc:docMk/>
          <pc:sldMk cId="4114976359" sldId="485"/>
        </pc:sldMkLst>
      </pc:sldChg>
      <pc:sldChg chg="del">
        <pc:chgData name="Cesar Gamboa" userId="4c0abcc15bdc5c59" providerId="LiveId" clId="{7A397460-4DED-4982-9543-48A5F302CE3A}" dt="2022-01-20T15:41:57.646" v="631" actId="47"/>
        <pc:sldMkLst>
          <pc:docMk/>
          <pc:sldMk cId="2220760863" sldId="487"/>
        </pc:sldMkLst>
      </pc:sldChg>
      <pc:sldChg chg="modSp mod">
        <pc:chgData name="Cesar Gamboa" userId="4c0abcc15bdc5c59" providerId="LiveId" clId="{7A397460-4DED-4982-9543-48A5F302CE3A}" dt="2022-01-20T16:37:14.952" v="1572" actId="20577"/>
        <pc:sldMkLst>
          <pc:docMk/>
          <pc:sldMk cId="1454178534" sldId="491"/>
        </pc:sldMkLst>
        <pc:spChg chg="mod">
          <ac:chgData name="Cesar Gamboa" userId="4c0abcc15bdc5c59" providerId="LiveId" clId="{7A397460-4DED-4982-9543-48A5F302CE3A}" dt="2022-01-20T16:37:14.952" v="1572" actId="20577"/>
          <ac:spMkLst>
            <pc:docMk/>
            <pc:sldMk cId="1454178534" sldId="491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7:20.127" v="1575" actId="20577"/>
        <pc:sldMkLst>
          <pc:docMk/>
          <pc:sldMk cId="1727369848" sldId="492"/>
        </pc:sldMkLst>
        <pc:spChg chg="mod">
          <ac:chgData name="Cesar Gamboa" userId="4c0abcc15bdc5c59" providerId="LiveId" clId="{7A397460-4DED-4982-9543-48A5F302CE3A}" dt="2022-01-20T16:37:20.127" v="1575" actId="20577"/>
          <ac:spMkLst>
            <pc:docMk/>
            <pc:sldMk cId="1727369848" sldId="492"/>
            <ac:spMk id="3" creationId="{DA019A2A-640A-4285-BA5E-7A47E95D04EC}"/>
          </ac:spMkLst>
        </pc:spChg>
      </pc:sldChg>
      <pc:sldChg chg="del">
        <pc:chgData name="Cesar Gamboa" userId="4c0abcc15bdc5c59" providerId="LiveId" clId="{7A397460-4DED-4982-9543-48A5F302CE3A}" dt="2022-01-20T15:43:08.402" v="635" actId="47"/>
        <pc:sldMkLst>
          <pc:docMk/>
          <pc:sldMk cId="3778378520" sldId="494"/>
        </pc:sldMkLst>
      </pc:sldChg>
      <pc:sldChg chg="del">
        <pc:chgData name="Cesar Gamboa" userId="4c0abcc15bdc5c59" providerId="LiveId" clId="{7A397460-4DED-4982-9543-48A5F302CE3A}" dt="2022-01-20T15:42:57.153" v="634" actId="47"/>
        <pc:sldMkLst>
          <pc:docMk/>
          <pc:sldMk cId="1412910175" sldId="495"/>
        </pc:sldMkLst>
      </pc:sldChg>
      <pc:sldChg chg="modSp mod">
        <pc:chgData name="Cesar Gamboa" userId="4c0abcc15bdc5c59" providerId="LiveId" clId="{7A397460-4DED-4982-9543-48A5F302CE3A}" dt="2022-01-20T16:37:43.277" v="1579" actId="20577"/>
        <pc:sldMkLst>
          <pc:docMk/>
          <pc:sldMk cId="1772305818" sldId="497"/>
        </pc:sldMkLst>
        <pc:spChg chg="mod">
          <ac:chgData name="Cesar Gamboa" userId="4c0abcc15bdc5c59" providerId="LiveId" clId="{7A397460-4DED-4982-9543-48A5F302CE3A}" dt="2022-01-20T16:37:43.277" v="1579" actId="20577"/>
          <ac:spMkLst>
            <pc:docMk/>
            <pc:sldMk cId="1772305818" sldId="497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7:48.940" v="1583" actId="20577"/>
        <pc:sldMkLst>
          <pc:docMk/>
          <pc:sldMk cId="2494599154" sldId="499"/>
        </pc:sldMkLst>
        <pc:spChg chg="mod">
          <ac:chgData name="Cesar Gamboa" userId="4c0abcc15bdc5c59" providerId="LiveId" clId="{7A397460-4DED-4982-9543-48A5F302CE3A}" dt="2022-01-20T16:37:48.940" v="1583" actId="20577"/>
          <ac:spMkLst>
            <pc:docMk/>
            <pc:sldMk cId="2494599154" sldId="499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8:04.349" v="1591" actId="20577"/>
        <pc:sldMkLst>
          <pc:docMk/>
          <pc:sldMk cId="953125147" sldId="503"/>
        </pc:sldMkLst>
        <pc:spChg chg="mod">
          <ac:chgData name="Cesar Gamboa" userId="4c0abcc15bdc5c59" providerId="LiveId" clId="{7A397460-4DED-4982-9543-48A5F302CE3A}" dt="2022-01-20T16:38:04.349" v="1591" actId="20577"/>
          <ac:spMkLst>
            <pc:docMk/>
            <pc:sldMk cId="953125147" sldId="503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8:09.732" v="1595" actId="20577"/>
        <pc:sldMkLst>
          <pc:docMk/>
          <pc:sldMk cId="853751385" sldId="504"/>
        </pc:sldMkLst>
        <pc:spChg chg="mod">
          <ac:chgData name="Cesar Gamboa" userId="4c0abcc15bdc5c59" providerId="LiveId" clId="{7A397460-4DED-4982-9543-48A5F302CE3A}" dt="2022-01-20T16:38:09.732" v="1595" actId="20577"/>
          <ac:spMkLst>
            <pc:docMk/>
            <pc:sldMk cId="853751385" sldId="504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8:17.988" v="1599" actId="20577"/>
        <pc:sldMkLst>
          <pc:docMk/>
          <pc:sldMk cId="3591855885" sldId="506"/>
        </pc:sldMkLst>
        <pc:spChg chg="mod">
          <ac:chgData name="Cesar Gamboa" userId="4c0abcc15bdc5c59" providerId="LiveId" clId="{7A397460-4DED-4982-9543-48A5F302CE3A}" dt="2022-01-20T16:38:17.988" v="1599" actId="20577"/>
          <ac:spMkLst>
            <pc:docMk/>
            <pc:sldMk cId="3591855885" sldId="506"/>
            <ac:spMk id="3" creationId="{DA019A2A-640A-4285-BA5E-7A47E95D04EC}"/>
          </ac:spMkLst>
        </pc:spChg>
      </pc:sldChg>
      <pc:sldChg chg="modSp mod">
        <pc:chgData name="Cesar Gamboa" userId="4c0abcc15bdc5c59" providerId="LiveId" clId="{7A397460-4DED-4982-9543-48A5F302CE3A}" dt="2022-01-20T16:38:24.352" v="1605" actId="20577"/>
        <pc:sldMkLst>
          <pc:docMk/>
          <pc:sldMk cId="1501848536" sldId="507"/>
        </pc:sldMkLst>
        <pc:spChg chg="mod">
          <ac:chgData name="Cesar Gamboa" userId="4c0abcc15bdc5c59" providerId="LiveId" clId="{7A397460-4DED-4982-9543-48A5F302CE3A}" dt="2022-01-20T16:38:24.352" v="1605" actId="20577"/>
          <ac:spMkLst>
            <pc:docMk/>
            <pc:sldMk cId="1501848536" sldId="507"/>
            <ac:spMk id="3" creationId="{DA019A2A-640A-4285-BA5E-7A47E95D04EC}"/>
          </ac:spMkLst>
        </pc:spChg>
      </pc:sldChg>
      <pc:sldChg chg="add del">
        <pc:chgData name="Cesar Gamboa" userId="4c0abcc15bdc5c59" providerId="LiveId" clId="{7A397460-4DED-4982-9543-48A5F302CE3A}" dt="2022-01-20T15:43:45.434" v="637" actId="2696"/>
        <pc:sldMkLst>
          <pc:docMk/>
          <pc:sldMk cId="489133420" sldId="509"/>
        </pc:sldMkLst>
      </pc:sldChg>
      <pc:sldChg chg="modSp add setBg">
        <pc:chgData name="Cesar Gamboa" userId="4c0abcc15bdc5c59" providerId="LiveId" clId="{7A397460-4DED-4982-9543-48A5F302CE3A}" dt="2022-01-20T15:44:14.720" v="643" actId="207"/>
        <pc:sldMkLst>
          <pc:docMk/>
          <pc:sldMk cId="2478543316" sldId="509"/>
        </pc:sldMkLst>
        <pc:graphicFrameChg chg="mod">
          <ac:chgData name="Cesar Gamboa" userId="4c0abcc15bdc5c59" providerId="LiveId" clId="{7A397460-4DED-4982-9543-48A5F302CE3A}" dt="2022-01-20T15:44:14.720" v="643" actId="207"/>
          <ac:graphicFrameMkLst>
            <pc:docMk/>
            <pc:sldMk cId="2478543316" sldId="509"/>
            <ac:graphicFrameMk id="5" creationId="{59405A29-4A0F-429B-A6BA-2D3E9946C76A}"/>
          </ac:graphicFrameMkLst>
        </pc:graphicFrameChg>
      </pc:sldChg>
      <pc:sldChg chg="modSp add setBg">
        <pc:chgData name="Cesar Gamboa" userId="4c0abcc15bdc5c59" providerId="LiveId" clId="{7A397460-4DED-4982-9543-48A5F302CE3A}" dt="2022-01-20T15:44:28.186" v="645" actId="207"/>
        <pc:sldMkLst>
          <pc:docMk/>
          <pc:sldMk cId="3069838042" sldId="510"/>
        </pc:sldMkLst>
        <pc:graphicFrameChg chg="mod">
          <ac:chgData name="Cesar Gamboa" userId="4c0abcc15bdc5c59" providerId="LiveId" clId="{7A397460-4DED-4982-9543-48A5F302CE3A}" dt="2022-01-20T15:44:28.186" v="645" actId="207"/>
          <ac:graphicFrameMkLst>
            <pc:docMk/>
            <pc:sldMk cId="3069838042" sldId="510"/>
            <ac:graphicFrameMk id="5" creationId="{59405A29-4A0F-429B-A6BA-2D3E9946C76A}"/>
          </ac:graphicFrameMkLst>
        </pc:graphicFrameChg>
      </pc:sldChg>
      <pc:sldChg chg="modSp add setBg">
        <pc:chgData name="Cesar Gamboa" userId="4c0abcc15bdc5c59" providerId="LiveId" clId="{7A397460-4DED-4982-9543-48A5F302CE3A}" dt="2022-01-20T15:44:38.351" v="646" actId="207"/>
        <pc:sldMkLst>
          <pc:docMk/>
          <pc:sldMk cId="2890145982" sldId="511"/>
        </pc:sldMkLst>
        <pc:graphicFrameChg chg="mod">
          <ac:chgData name="Cesar Gamboa" userId="4c0abcc15bdc5c59" providerId="LiveId" clId="{7A397460-4DED-4982-9543-48A5F302CE3A}" dt="2022-01-20T15:44:38.351" v="646" actId="207"/>
          <ac:graphicFrameMkLst>
            <pc:docMk/>
            <pc:sldMk cId="2890145982" sldId="511"/>
            <ac:graphicFrameMk id="5" creationId="{59405A29-4A0F-429B-A6BA-2D3E9946C76A}"/>
          </ac:graphicFrameMkLst>
        </pc:graphicFrameChg>
      </pc:sldChg>
      <pc:sldChg chg="modSp add setBg modNotesTx">
        <pc:chgData name="Cesar Gamboa" userId="4c0abcc15bdc5c59" providerId="LiveId" clId="{7A397460-4DED-4982-9543-48A5F302CE3A}" dt="2022-01-25T14:39:28.551" v="20991" actId="20577"/>
        <pc:sldMkLst>
          <pc:docMk/>
          <pc:sldMk cId="3329430557" sldId="512"/>
        </pc:sldMkLst>
        <pc:graphicFrameChg chg="mod">
          <ac:chgData name="Cesar Gamboa" userId="4c0abcc15bdc5c59" providerId="LiveId" clId="{7A397460-4DED-4982-9543-48A5F302CE3A}" dt="2022-01-20T15:44:47.928" v="647" actId="207"/>
          <ac:graphicFrameMkLst>
            <pc:docMk/>
            <pc:sldMk cId="3329430557" sldId="512"/>
            <ac:graphicFrameMk id="5" creationId="{59405A29-4A0F-429B-A6BA-2D3E9946C76A}"/>
          </ac:graphicFrameMkLst>
        </pc:graphicFrameChg>
      </pc:sldChg>
      <pc:sldChg chg="add del">
        <pc:chgData name="Cesar Gamboa" userId="4c0abcc15bdc5c59" providerId="LiveId" clId="{7A397460-4DED-4982-9543-48A5F302CE3A}" dt="2022-01-20T15:46:06.242" v="657" actId="47"/>
        <pc:sldMkLst>
          <pc:docMk/>
          <pc:sldMk cId="882605380" sldId="513"/>
        </pc:sldMkLst>
      </pc:sldChg>
      <pc:sldChg chg="addSp delSp add del setBg delDesignElem">
        <pc:chgData name="Cesar Gamboa" userId="4c0abcc15bdc5c59" providerId="LiveId" clId="{7A397460-4DED-4982-9543-48A5F302CE3A}" dt="2022-01-20T15:45:54.229" v="655"/>
        <pc:sldMkLst>
          <pc:docMk/>
          <pc:sldMk cId="1030932625" sldId="513"/>
        </pc:sldMkLst>
        <pc:spChg chg="add del">
          <ac:chgData name="Cesar Gamboa" userId="4c0abcc15bdc5c59" providerId="LiveId" clId="{7A397460-4DED-4982-9543-48A5F302CE3A}" dt="2022-01-20T15:45:54.229" v="655"/>
          <ac:spMkLst>
            <pc:docMk/>
            <pc:sldMk cId="1030932625" sldId="513"/>
            <ac:spMk id="24" creationId="{0B4FB531-34DA-4777-9BD5-5B885DC38198}"/>
          </ac:spMkLst>
        </pc:spChg>
        <pc:cxnChg chg="add del">
          <ac:chgData name="Cesar Gamboa" userId="4c0abcc15bdc5c59" providerId="LiveId" clId="{7A397460-4DED-4982-9543-48A5F302CE3A}" dt="2022-01-20T15:45:54.229" v="655"/>
          <ac:cxnSpMkLst>
            <pc:docMk/>
            <pc:sldMk cId="1030932625" sldId="513"/>
            <ac:cxnSpMk id="25" creationId="{D5B557D3-D7B4-404B-84A1-9BD182BE5B06}"/>
          </ac:cxnSpMkLst>
        </pc:cxnChg>
      </pc:sldChg>
      <pc:sldChg chg="addSp delSp add del setBg delDesignElem">
        <pc:chgData name="Cesar Gamboa" userId="4c0abcc15bdc5c59" providerId="LiveId" clId="{7A397460-4DED-4982-9543-48A5F302CE3A}" dt="2022-01-20T15:45:38.286" v="651"/>
        <pc:sldMkLst>
          <pc:docMk/>
          <pc:sldMk cId="2120396131" sldId="513"/>
        </pc:sldMkLst>
        <pc:spChg chg="add del">
          <ac:chgData name="Cesar Gamboa" userId="4c0abcc15bdc5c59" providerId="LiveId" clId="{7A397460-4DED-4982-9543-48A5F302CE3A}" dt="2022-01-20T15:45:38.286" v="651"/>
          <ac:spMkLst>
            <pc:docMk/>
            <pc:sldMk cId="2120396131" sldId="513"/>
            <ac:spMk id="24" creationId="{0B4FB531-34DA-4777-9BD5-5B885DC38198}"/>
          </ac:spMkLst>
        </pc:spChg>
        <pc:cxnChg chg="add del">
          <ac:chgData name="Cesar Gamboa" userId="4c0abcc15bdc5c59" providerId="LiveId" clId="{7A397460-4DED-4982-9543-48A5F302CE3A}" dt="2022-01-20T15:45:38.286" v="651"/>
          <ac:cxnSpMkLst>
            <pc:docMk/>
            <pc:sldMk cId="2120396131" sldId="513"/>
            <ac:cxnSpMk id="25" creationId="{D5B557D3-D7B4-404B-84A1-9BD182BE5B06}"/>
          </ac:cxnSpMkLst>
        </pc:cxnChg>
      </pc:sldChg>
      <pc:sldChg chg="add del">
        <pc:chgData name="Cesar Gamboa" userId="4c0abcc15bdc5c59" providerId="LiveId" clId="{7A397460-4DED-4982-9543-48A5F302CE3A}" dt="2022-01-20T15:45:38.286" v="651"/>
        <pc:sldMkLst>
          <pc:docMk/>
          <pc:sldMk cId="543813095" sldId="514"/>
        </pc:sldMkLst>
      </pc:sldChg>
      <pc:sldChg chg="add del">
        <pc:chgData name="Cesar Gamboa" userId="4c0abcc15bdc5c59" providerId="LiveId" clId="{7A397460-4DED-4982-9543-48A5F302CE3A}" dt="2022-01-20T15:46:12.306" v="658" actId="47"/>
        <pc:sldMkLst>
          <pc:docMk/>
          <pc:sldMk cId="2697320485" sldId="514"/>
        </pc:sldMkLst>
      </pc:sldChg>
      <pc:sldChg chg="add del">
        <pc:chgData name="Cesar Gamboa" userId="4c0abcc15bdc5c59" providerId="LiveId" clId="{7A397460-4DED-4982-9543-48A5F302CE3A}" dt="2022-01-20T15:45:54.229" v="655"/>
        <pc:sldMkLst>
          <pc:docMk/>
          <pc:sldMk cId="3041739626" sldId="514"/>
        </pc:sldMkLst>
      </pc:sldChg>
      <pc:sldChg chg="add del setBg">
        <pc:chgData name="Cesar Gamboa" userId="4c0abcc15bdc5c59" providerId="LiveId" clId="{7A397460-4DED-4982-9543-48A5F302CE3A}" dt="2022-01-20T15:45:38.286" v="651"/>
        <pc:sldMkLst>
          <pc:docMk/>
          <pc:sldMk cId="396077446" sldId="515"/>
        </pc:sldMkLst>
      </pc:sldChg>
      <pc:sldChg chg="add del setBg">
        <pc:chgData name="Cesar Gamboa" userId="4c0abcc15bdc5c59" providerId="LiveId" clId="{7A397460-4DED-4982-9543-48A5F302CE3A}" dt="2022-01-20T15:45:54.229" v="655"/>
        <pc:sldMkLst>
          <pc:docMk/>
          <pc:sldMk cId="1011086333" sldId="515"/>
        </pc:sldMkLst>
      </pc:sldChg>
      <pc:sldChg chg="add del">
        <pc:chgData name="Cesar Gamboa" userId="4c0abcc15bdc5c59" providerId="LiveId" clId="{7A397460-4DED-4982-9543-48A5F302CE3A}" dt="2022-01-20T15:46:21.613" v="659" actId="47"/>
        <pc:sldMkLst>
          <pc:docMk/>
          <pc:sldMk cId="3867751152" sldId="515"/>
        </pc:sldMkLst>
      </pc:sldChg>
      <pc:sldChg chg="addSp delSp add del setBg delDesignElem">
        <pc:chgData name="Cesar Gamboa" userId="4c0abcc15bdc5c59" providerId="LiveId" clId="{7A397460-4DED-4982-9543-48A5F302CE3A}" dt="2022-01-20T15:45:54.229" v="655"/>
        <pc:sldMkLst>
          <pc:docMk/>
          <pc:sldMk cId="2207164106" sldId="516"/>
        </pc:sldMkLst>
        <pc:spChg chg="add del">
          <ac:chgData name="Cesar Gamboa" userId="4c0abcc15bdc5c59" providerId="LiveId" clId="{7A397460-4DED-4982-9543-48A5F302CE3A}" dt="2022-01-20T15:45:54.229" v="655"/>
          <ac:spMkLst>
            <pc:docMk/>
            <pc:sldMk cId="2207164106" sldId="516"/>
            <ac:spMk id="22" creationId="{416A0E3C-60E6-4F39-BC55-5F7C224E1F7C}"/>
          </ac:spMkLst>
        </pc:spChg>
        <pc:spChg chg="add del">
          <ac:chgData name="Cesar Gamboa" userId="4c0abcc15bdc5c59" providerId="LiveId" clId="{7A397460-4DED-4982-9543-48A5F302CE3A}" dt="2022-01-20T15:45:54.229" v="655"/>
          <ac:spMkLst>
            <pc:docMk/>
            <pc:sldMk cId="2207164106" sldId="516"/>
            <ac:spMk id="26" creationId="{E844E128-FF69-4E9F-8327-6B504B3C5AE1}"/>
          </ac:spMkLst>
        </pc:spChg>
        <pc:cxnChg chg="add del">
          <ac:chgData name="Cesar Gamboa" userId="4c0abcc15bdc5c59" providerId="LiveId" clId="{7A397460-4DED-4982-9543-48A5F302CE3A}" dt="2022-01-20T15:45:54.229" v="655"/>
          <ac:cxnSpMkLst>
            <pc:docMk/>
            <pc:sldMk cId="2207164106" sldId="516"/>
            <ac:cxnSpMk id="24" creationId="{C5025DAC-8B93-4160-B017-3A274A5828C0}"/>
          </ac:cxnSpMkLst>
        </pc:cxnChg>
        <pc:cxnChg chg="add del">
          <ac:chgData name="Cesar Gamboa" userId="4c0abcc15bdc5c59" providerId="LiveId" clId="{7A397460-4DED-4982-9543-48A5F302CE3A}" dt="2022-01-20T15:45:54.229" v="655"/>
          <ac:cxnSpMkLst>
            <pc:docMk/>
            <pc:sldMk cId="2207164106" sldId="516"/>
            <ac:cxnSpMk id="28" creationId="{055CEADF-09EA-423C-8C45-F94AF44D5AF0}"/>
          </ac:cxnSpMkLst>
        </pc:cxnChg>
      </pc:sldChg>
      <pc:sldChg chg="modSp add mod modNotesTx">
        <pc:chgData name="Cesar Gamboa" userId="4c0abcc15bdc5c59" providerId="LiveId" clId="{7A397460-4DED-4982-9543-48A5F302CE3A}" dt="2022-01-20T16:42:38.328" v="1658" actId="20577"/>
        <pc:sldMkLst>
          <pc:docMk/>
          <pc:sldMk cId="2757850973" sldId="516"/>
        </pc:sldMkLst>
        <pc:spChg chg="mod">
          <ac:chgData name="Cesar Gamboa" userId="4c0abcc15bdc5c59" providerId="LiveId" clId="{7A397460-4DED-4982-9543-48A5F302CE3A}" dt="2022-01-20T16:42:38.328" v="1658" actId="20577"/>
          <ac:spMkLst>
            <pc:docMk/>
            <pc:sldMk cId="2757850973" sldId="516"/>
            <ac:spMk id="2" creationId="{87071E00-ABE1-44FD-92BD-2769C2C9C727}"/>
          </ac:spMkLst>
        </pc:spChg>
        <pc:spChg chg="mod">
          <ac:chgData name="Cesar Gamboa" userId="4c0abcc15bdc5c59" providerId="LiveId" clId="{7A397460-4DED-4982-9543-48A5F302CE3A}" dt="2022-01-20T15:49:58.771" v="1128" actId="20577"/>
          <ac:spMkLst>
            <pc:docMk/>
            <pc:sldMk cId="2757850973" sldId="516"/>
            <ac:spMk id="3" creationId="{6A7BD30D-629F-49D4-AE04-2D99B365E4B8}"/>
          </ac:spMkLst>
        </pc:spChg>
      </pc:sldChg>
      <pc:sldChg chg="addSp delSp add del setBg delDesignElem">
        <pc:chgData name="Cesar Gamboa" userId="4c0abcc15bdc5c59" providerId="LiveId" clId="{7A397460-4DED-4982-9543-48A5F302CE3A}" dt="2022-01-20T15:45:38.286" v="651"/>
        <pc:sldMkLst>
          <pc:docMk/>
          <pc:sldMk cId="4020136748" sldId="516"/>
        </pc:sldMkLst>
        <pc:spChg chg="add del">
          <ac:chgData name="Cesar Gamboa" userId="4c0abcc15bdc5c59" providerId="LiveId" clId="{7A397460-4DED-4982-9543-48A5F302CE3A}" dt="2022-01-20T15:45:38.286" v="651"/>
          <ac:spMkLst>
            <pc:docMk/>
            <pc:sldMk cId="4020136748" sldId="516"/>
            <ac:spMk id="22" creationId="{416A0E3C-60E6-4F39-BC55-5F7C224E1F7C}"/>
          </ac:spMkLst>
        </pc:spChg>
        <pc:spChg chg="add del">
          <ac:chgData name="Cesar Gamboa" userId="4c0abcc15bdc5c59" providerId="LiveId" clId="{7A397460-4DED-4982-9543-48A5F302CE3A}" dt="2022-01-20T15:45:38.286" v="651"/>
          <ac:spMkLst>
            <pc:docMk/>
            <pc:sldMk cId="4020136748" sldId="516"/>
            <ac:spMk id="26" creationId="{E844E128-FF69-4E9F-8327-6B504B3C5AE1}"/>
          </ac:spMkLst>
        </pc:spChg>
        <pc:cxnChg chg="add del">
          <ac:chgData name="Cesar Gamboa" userId="4c0abcc15bdc5c59" providerId="LiveId" clId="{7A397460-4DED-4982-9543-48A5F302CE3A}" dt="2022-01-20T15:45:38.286" v="651"/>
          <ac:cxnSpMkLst>
            <pc:docMk/>
            <pc:sldMk cId="4020136748" sldId="516"/>
            <ac:cxnSpMk id="24" creationId="{C5025DAC-8B93-4160-B017-3A274A5828C0}"/>
          </ac:cxnSpMkLst>
        </pc:cxnChg>
        <pc:cxnChg chg="add del">
          <ac:chgData name="Cesar Gamboa" userId="4c0abcc15bdc5c59" providerId="LiveId" clId="{7A397460-4DED-4982-9543-48A5F302CE3A}" dt="2022-01-20T15:45:38.286" v="651"/>
          <ac:cxnSpMkLst>
            <pc:docMk/>
            <pc:sldMk cId="4020136748" sldId="516"/>
            <ac:cxnSpMk id="28" creationId="{055CEADF-09EA-423C-8C45-F94AF44D5AF0}"/>
          </ac:cxnSpMkLst>
        </pc:cxnChg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239703763" sldId="517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2453824922" sldId="518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2923863228" sldId="519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2465698091" sldId="520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1931943926" sldId="521"/>
        </pc:sldMkLst>
      </pc:sldChg>
      <pc:sldChg chg="modSp add del mod">
        <pc:chgData name="Cesar Gamboa" userId="4c0abcc15bdc5c59" providerId="LiveId" clId="{7A397460-4DED-4982-9543-48A5F302CE3A}" dt="2022-01-20T16:39:25.742" v="1623" actId="20577"/>
        <pc:sldMkLst>
          <pc:docMk/>
          <pc:sldMk cId="3844953786" sldId="522"/>
        </pc:sldMkLst>
        <pc:spChg chg="mod">
          <ac:chgData name="Cesar Gamboa" userId="4c0abcc15bdc5c59" providerId="LiveId" clId="{7A397460-4DED-4982-9543-48A5F302CE3A}" dt="2022-01-20T16:39:25.742" v="1623" actId="20577"/>
          <ac:spMkLst>
            <pc:docMk/>
            <pc:sldMk cId="3844953786" sldId="522"/>
            <ac:spMk id="3" creationId="{DA019A2A-640A-4285-BA5E-7A47E95D04EC}"/>
          </ac:spMkLst>
        </pc:spChg>
      </pc:sldChg>
      <pc:sldChg chg="modSp add del mod">
        <pc:chgData name="Cesar Gamboa" userId="4c0abcc15bdc5c59" providerId="LiveId" clId="{7A397460-4DED-4982-9543-48A5F302CE3A}" dt="2022-01-20T16:39:28.137" v="1624" actId="20577"/>
        <pc:sldMkLst>
          <pc:docMk/>
          <pc:sldMk cId="121177873" sldId="523"/>
        </pc:sldMkLst>
        <pc:spChg chg="mod">
          <ac:chgData name="Cesar Gamboa" userId="4c0abcc15bdc5c59" providerId="LiveId" clId="{7A397460-4DED-4982-9543-48A5F302CE3A}" dt="2022-01-20T16:39:28.137" v="1624" actId="20577"/>
          <ac:spMkLst>
            <pc:docMk/>
            <pc:sldMk cId="121177873" sldId="523"/>
            <ac:spMk id="3" creationId="{DA019A2A-640A-4285-BA5E-7A47E95D04EC}"/>
          </ac:spMkLst>
        </pc:spChg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1303268073" sldId="524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2821813691" sldId="525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1922479870" sldId="526"/>
        </pc:sldMkLst>
      </pc:sldChg>
      <pc:sldChg chg="add del">
        <pc:chgData name="Cesar Gamboa" userId="4c0abcc15bdc5c59" providerId="LiveId" clId="{7A397460-4DED-4982-9543-48A5F302CE3A}" dt="2022-01-20T15:45:58.543" v="656"/>
        <pc:sldMkLst>
          <pc:docMk/>
          <pc:sldMk cId="170874110" sldId="527"/>
        </pc:sldMkLst>
      </pc:sldChg>
      <pc:sldChg chg="add del">
        <pc:chgData name="Cesar Gamboa" userId="4c0abcc15bdc5c59" providerId="LiveId" clId="{7A397460-4DED-4982-9543-48A5F302CE3A}" dt="2022-01-20T15:45:38.286" v="651"/>
        <pc:sldMkLst>
          <pc:docMk/>
          <pc:sldMk cId="212798008" sldId="528"/>
        </pc:sldMkLst>
      </pc:sldChg>
      <pc:sldChg chg="modSp add mod ord">
        <pc:chgData name="Cesar Gamboa" userId="4c0abcc15bdc5c59" providerId="LiveId" clId="{7A397460-4DED-4982-9543-48A5F302CE3A}" dt="2022-01-25T14:23:10.563" v="20303" actId="20577"/>
        <pc:sldMkLst>
          <pc:docMk/>
          <pc:sldMk cId="2094712237" sldId="528"/>
        </pc:sldMkLst>
        <pc:spChg chg="mod">
          <ac:chgData name="Cesar Gamboa" userId="4c0abcc15bdc5c59" providerId="LiveId" clId="{7A397460-4DED-4982-9543-48A5F302CE3A}" dt="2022-01-20T15:52:06.645" v="1141" actId="20577"/>
          <ac:spMkLst>
            <pc:docMk/>
            <pc:sldMk cId="2094712237" sldId="528"/>
            <ac:spMk id="3" creationId="{B628FE7D-043F-42AF-B4AB-DB9AFF936B28}"/>
          </ac:spMkLst>
        </pc:spChg>
        <pc:spChg chg="mod">
          <ac:chgData name="Cesar Gamboa" userId="4c0abcc15bdc5c59" providerId="LiveId" clId="{7A397460-4DED-4982-9543-48A5F302CE3A}" dt="2022-01-25T14:23:10.563" v="20303" actId="20577"/>
          <ac:spMkLst>
            <pc:docMk/>
            <pc:sldMk cId="2094712237" sldId="528"/>
            <ac:spMk id="4" creationId="{FD26EF91-820B-4DA2-B398-3E168AFF17A9}"/>
          </ac:spMkLst>
        </pc:spChg>
      </pc:sldChg>
      <pc:sldChg chg="add del">
        <pc:chgData name="Cesar Gamboa" userId="4c0abcc15bdc5c59" providerId="LiveId" clId="{7A397460-4DED-4982-9543-48A5F302CE3A}" dt="2022-01-20T15:45:54.229" v="655"/>
        <pc:sldMkLst>
          <pc:docMk/>
          <pc:sldMk cId="2620129541" sldId="528"/>
        </pc:sldMkLst>
      </pc:sldChg>
      <pc:sldChg chg="modSp mod">
        <pc:chgData name="Cesar Gamboa" userId="4c0abcc15bdc5c59" providerId="LiveId" clId="{7A397460-4DED-4982-9543-48A5F302CE3A}" dt="2022-01-20T15:57:34.018" v="1343" actId="20577"/>
        <pc:sldMkLst>
          <pc:docMk/>
          <pc:sldMk cId="819713036" sldId="529"/>
        </pc:sldMkLst>
        <pc:spChg chg="mod">
          <ac:chgData name="Cesar Gamboa" userId="4c0abcc15bdc5c59" providerId="LiveId" clId="{7A397460-4DED-4982-9543-48A5F302CE3A}" dt="2022-01-20T15:57:34.018" v="1343" actId="20577"/>
          <ac:spMkLst>
            <pc:docMk/>
            <pc:sldMk cId="819713036" sldId="529"/>
            <ac:spMk id="4" creationId="{FD26EF91-820B-4DA2-B398-3E168AFF17A9}"/>
          </ac:spMkLst>
        </pc:spChg>
      </pc:sldChg>
      <pc:sldChg chg="modSp mod">
        <pc:chgData name="Cesar Gamboa" userId="4c0abcc15bdc5c59" providerId="LiveId" clId="{7A397460-4DED-4982-9543-48A5F302CE3A}" dt="2022-01-20T15:58:55.296" v="1388" actId="20577"/>
        <pc:sldMkLst>
          <pc:docMk/>
          <pc:sldMk cId="3558971917" sldId="530"/>
        </pc:sldMkLst>
        <pc:spChg chg="mod">
          <ac:chgData name="Cesar Gamboa" userId="4c0abcc15bdc5c59" providerId="LiveId" clId="{7A397460-4DED-4982-9543-48A5F302CE3A}" dt="2022-01-20T15:58:55.296" v="1388" actId="20577"/>
          <ac:spMkLst>
            <pc:docMk/>
            <pc:sldMk cId="3558971917" sldId="530"/>
            <ac:spMk id="4" creationId="{FD26EF91-820B-4DA2-B398-3E168AFF17A9}"/>
          </ac:spMkLst>
        </pc:spChg>
      </pc:sldChg>
      <pc:sldChg chg="add del">
        <pc:chgData name="Cesar Gamboa" userId="4c0abcc15bdc5c59" providerId="LiveId" clId="{7A397460-4DED-4982-9543-48A5F302CE3A}" dt="2022-01-20T16:01:21.144" v="1396" actId="47"/>
        <pc:sldMkLst>
          <pc:docMk/>
          <pc:sldMk cId="2530718539" sldId="531"/>
        </pc:sldMkLst>
      </pc:sldChg>
      <pc:sldChg chg="add del">
        <pc:chgData name="Cesar Gamboa" userId="4c0abcc15bdc5c59" providerId="LiveId" clId="{7A397460-4DED-4982-9543-48A5F302CE3A}" dt="2022-01-20T16:01:21.144" v="1396" actId="47"/>
        <pc:sldMkLst>
          <pc:docMk/>
          <pc:sldMk cId="2047252381" sldId="532"/>
        </pc:sldMkLst>
      </pc:sldChg>
      <pc:sldChg chg="add del">
        <pc:chgData name="Cesar Gamboa" userId="4c0abcc15bdc5c59" providerId="LiveId" clId="{7A397460-4DED-4982-9543-48A5F302CE3A}" dt="2022-01-20T16:01:21.144" v="1396" actId="47"/>
        <pc:sldMkLst>
          <pc:docMk/>
          <pc:sldMk cId="1321440256" sldId="533"/>
        </pc:sldMkLst>
      </pc:sldChg>
      <pc:sldChg chg="add del">
        <pc:chgData name="Cesar Gamboa" userId="4c0abcc15bdc5c59" providerId="LiveId" clId="{7A397460-4DED-4982-9543-48A5F302CE3A}" dt="2022-01-20T16:01:21.144" v="1396" actId="47"/>
        <pc:sldMkLst>
          <pc:docMk/>
          <pc:sldMk cId="1575202300" sldId="534"/>
        </pc:sldMkLst>
      </pc:sldChg>
      <pc:sldChg chg="add">
        <pc:chgData name="Cesar Gamboa" userId="4c0abcc15bdc5c59" providerId="LiveId" clId="{7A397460-4DED-4982-9543-48A5F302CE3A}" dt="2022-01-20T15:59:35.281" v="1389"/>
        <pc:sldMkLst>
          <pc:docMk/>
          <pc:sldMk cId="1888127902" sldId="535"/>
        </pc:sldMkLst>
      </pc:sldChg>
      <pc:sldChg chg="add">
        <pc:chgData name="Cesar Gamboa" userId="4c0abcc15bdc5c59" providerId="LiveId" clId="{7A397460-4DED-4982-9543-48A5F302CE3A}" dt="2022-01-20T15:59:35.281" v="1389"/>
        <pc:sldMkLst>
          <pc:docMk/>
          <pc:sldMk cId="2148695695" sldId="536"/>
        </pc:sldMkLst>
      </pc:sldChg>
      <pc:sldChg chg="add modAnim">
        <pc:chgData name="Cesar Gamboa" userId="4c0abcc15bdc5c59" providerId="LiveId" clId="{7A397460-4DED-4982-9543-48A5F302CE3A}" dt="2022-01-20T16:01:37.777" v="1397"/>
        <pc:sldMkLst>
          <pc:docMk/>
          <pc:sldMk cId="3154586829" sldId="537"/>
        </pc:sldMkLst>
      </pc:sldChg>
      <pc:sldChg chg="add">
        <pc:chgData name="Cesar Gamboa" userId="4c0abcc15bdc5c59" providerId="LiveId" clId="{7A397460-4DED-4982-9543-48A5F302CE3A}" dt="2022-01-20T15:59:35.281" v="1389"/>
        <pc:sldMkLst>
          <pc:docMk/>
          <pc:sldMk cId="3478314517" sldId="538"/>
        </pc:sldMkLst>
      </pc:sldChg>
      <pc:sldChg chg="modSp add mod">
        <pc:chgData name="Cesar Gamboa" userId="4c0abcc15bdc5c59" providerId="LiveId" clId="{7A397460-4DED-4982-9543-48A5F302CE3A}" dt="2022-01-20T16:40:43.381" v="1636" actId="20577"/>
        <pc:sldMkLst>
          <pc:docMk/>
          <pc:sldMk cId="4071496652" sldId="539"/>
        </pc:sldMkLst>
        <pc:spChg chg="mod">
          <ac:chgData name="Cesar Gamboa" userId="4c0abcc15bdc5c59" providerId="LiveId" clId="{7A397460-4DED-4982-9543-48A5F302CE3A}" dt="2022-01-20T16:40:43.381" v="1636" actId="20577"/>
          <ac:spMkLst>
            <pc:docMk/>
            <pc:sldMk cId="4071496652" sldId="539"/>
            <ac:spMk id="3" creationId="{DA019A2A-640A-4285-BA5E-7A47E95D04EC}"/>
          </ac:spMkLst>
        </pc:spChg>
      </pc:sldChg>
      <pc:sldChg chg="add">
        <pc:chgData name="Cesar Gamboa" userId="4c0abcc15bdc5c59" providerId="LiveId" clId="{7A397460-4DED-4982-9543-48A5F302CE3A}" dt="2022-01-20T15:59:35.281" v="1389"/>
        <pc:sldMkLst>
          <pc:docMk/>
          <pc:sldMk cId="2739746129" sldId="540"/>
        </pc:sldMkLst>
      </pc:sldChg>
      <pc:sldChg chg="modSp add mod">
        <pc:chgData name="Cesar Gamboa" userId="4c0abcc15bdc5c59" providerId="LiveId" clId="{7A397460-4DED-4982-9543-48A5F302CE3A}" dt="2022-01-20T16:40:53.411" v="1638" actId="20577"/>
        <pc:sldMkLst>
          <pc:docMk/>
          <pc:sldMk cId="1508011608" sldId="541"/>
        </pc:sldMkLst>
        <pc:spChg chg="mod">
          <ac:chgData name="Cesar Gamboa" userId="4c0abcc15bdc5c59" providerId="LiveId" clId="{7A397460-4DED-4982-9543-48A5F302CE3A}" dt="2022-01-20T16:40:53.411" v="1638" actId="20577"/>
          <ac:spMkLst>
            <pc:docMk/>
            <pc:sldMk cId="1508011608" sldId="541"/>
            <ac:spMk id="3" creationId="{DA019A2A-640A-4285-BA5E-7A47E95D04EC}"/>
          </ac:spMkLst>
        </pc:spChg>
      </pc:sldChg>
      <pc:sldChg chg="add modAnim">
        <pc:chgData name="Cesar Gamboa" userId="4c0abcc15bdc5c59" providerId="LiveId" clId="{7A397460-4DED-4982-9543-48A5F302CE3A}" dt="2022-01-20T16:01:50.880" v="1398"/>
        <pc:sldMkLst>
          <pc:docMk/>
          <pc:sldMk cId="598743296" sldId="542"/>
        </pc:sldMkLst>
      </pc:sldChg>
      <pc:sldChg chg="modSp add mod">
        <pc:chgData name="Cesar Gamboa" userId="4c0abcc15bdc5c59" providerId="LiveId" clId="{7A397460-4DED-4982-9543-48A5F302CE3A}" dt="2022-02-04T14:34:29.711" v="28960" actId="20577"/>
        <pc:sldMkLst>
          <pc:docMk/>
          <pc:sldMk cId="2002343091" sldId="543"/>
        </pc:sldMkLst>
        <pc:spChg chg="mod">
          <ac:chgData name="Cesar Gamboa" userId="4c0abcc15bdc5c59" providerId="LiveId" clId="{7A397460-4DED-4982-9543-48A5F302CE3A}" dt="2022-01-20T16:40:58.067" v="1640" actId="20577"/>
          <ac:spMkLst>
            <pc:docMk/>
            <pc:sldMk cId="2002343091" sldId="543"/>
            <ac:spMk id="3" creationId="{DA019A2A-640A-4285-BA5E-7A47E95D04EC}"/>
          </ac:spMkLst>
        </pc:spChg>
        <pc:spChg chg="mod">
          <ac:chgData name="Cesar Gamboa" userId="4c0abcc15bdc5c59" providerId="LiveId" clId="{7A397460-4DED-4982-9543-48A5F302CE3A}" dt="2022-02-04T14:34:29.711" v="28960" actId="20577"/>
          <ac:spMkLst>
            <pc:docMk/>
            <pc:sldMk cId="2002343091" sldId="543"/>
            <ac:spMk id="10" creationId="{C81ADE44-88BC-4216-8783-31A2261AEFF4}"/>
          </ac:spMkLst>
        </pc:spChg>
      </pc:sldChg>
      <pc:sldChg chg="add">
        <pc:chgData name="Cesar Gamboa" userId="4c0abcc15bdc5c59" providerId="LiveId" clId="{7A397460-4DED-4982-9543-48A5F302CE3A}" dt="2022-01-20T15:59:35.281" v="1389"/>
        <pc:sldMkLst>
          <pc:docMk/>
          <pc:sldMk cId="154468213" sldId="544"/>
        </pc:sldMkLst>
      </pc:sldChg>
      <pc:sldChg chg="modSp add mod">
        <pc:chgData name="Cesar Gamboa" userId="4c0abcc15bdc5c59" providerId="LiveId" clId="{7A397460-4DED-4982-9543-48A5F302CE3A}" dt="2022-01-20T16:41:05.147" v="1642" actId="20577"/>
        <pc:sldMkLst>
          <pc:docMk/>
          <pc:sldMk cId="545705328" sldId="545"/>
        </pc:sldMkLst>
        <pc:spChg chg="mod">
          <ac:chgData name="Cesar Gamboa" userId="4c0abcc15bdc5c59" providerId="LiveId" clId="{7A397460-4DED-4982-9543-48A5F302CE3A}" dt="2022-01-20T16:41:05.147" v="1642" actId="20577"/>
          <ac:spMkLst>
            <pc:docMk/>
            <pc:sldMk cId="545705328" sldId="545"/>
            <ac:spMk id="3" creationId="{DA019A2A-640A-4285-BA5E-7A47E95D04EC}"/>
          </ac:spMkLst>
        </pc:spChg>
      </pc:sldChg>
      <pc:sldChg chg="add">
        <pc:chgData name="Cesar Gamboa" userId="4c0abcc15bdc5c59" providerId="LiveId" clId="{7A397460-4DED-4982-9543-48A5F302CE3A}" dt="2022-01-20T15:59:35.281" v="1389"/>
        <pc:sldMkLst>
          <pc:docMk/>
          <pc:sldMk cId="4204170442" sldId="546"/>
        </pc:sldMkLst>
      </pc:sldChg>
      <pc:sldChg chg="modSp add mod">
        <pc:chgData name="Cesar Gamboa" userId="4c0abcc15bdc5c59" providerId="LiveId" clId="{7A397460-4DED-4982-9543-48A5F302CE3A}" dt="2022-01-20T16:41:11.811" v="1644" actId="20577"/>
        <pc:sldMkLst>
          <pc:docMk/>
          <pc:sldMk cId="2362965513" sldId="547"/>
        </pc:sldMkLst>
        <pc:spChg chg="mod">
          <ac:chgData name="Cesar Gamboa" userId="4c0abcc15bdc5c59" providerId="LiveId" clId="{7A397460-4DED-4982-9543-48A5F302CE3A}" dt="2022-01-20T16:41:11.811" v="1644" actId="20577"/>
          <ac:spMkLst>
            <pc:docMk/>
            <pc:sldMk cId="2362965513" sldId="547"/>
            <ac:spMk id="3" creationId="{DA019A2A-640A-4285-BA5E-7A47E95D04EC}"/>
          </ac:spMkLst>
        </pc:sp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2058487347" sldId="548"/>
        </pc:sldMkLst>
      </pc:sldChg>
      <pc:sldChg chg="modSp mod">
        <pc:chgData name="Cesar Gamboa" userId="4c0abcc15bdc5c59" providerId="LiveId" clId="{7A397460-4DED-4982-9543-48A5F302CE3A}" dt="2022-01-20T16:05:03.423" v="1549" actId="20577"/>
        <pc:sldMkLst>
          <pc:docMk/>
          <pc:sldMk cId="3446771973" sldId="548"/>
        </pc:sldMkLst>
        <pc:spChg chg="mod">
          <ac:chgData name="Cesar Gamboa" userId="4c0abcc15bdc5c59" providerId="LiveId" clId="{7A397460-4DED-4982-9543-48A5F302CE3A}" dt="2022-01-20T16:05:03.423" v="1549" actId="20577"/>
          <ac:spMkLst>
            <pc:docMk/>
            <pc:sldMk cId="3446771973" sldId="548"/>
            <ac:spMk id="4" creationId="{FD26EF91-820B-4DA2-B398-3E168AFF17A9}"/>
          </ac:spMkLst>
        </pc:spChg>
      </pc:sldChg>
      <pc:sldChg chg="modSp mod modNotesTx">
        <pc:chgData name="Cesar Gamboa" userId="4c0abcc15bdc5c59" providerId="LiveId" clId="{7A397460-4DED-4982-9543-48A5F302CE3A}" dt="2022-01-20T16:44:57.194" v="1947" actId="20577"/>
        <pc:sldMkLst>
          <pc:docMk/>
          <pc:sldMk cId="628289514" sldId="549"/>
        </pc:sldMkLst>
        <pc:spChg chg="mod">
          <ac:chgData name="Cesar Gamboa" userId="4c0abcc15bdc5c59" providerId="LiveId" clId="{7A397460-4DED-4982-9543-48A5F302CE3A}" dt="2022-01-20T16:43:09.978" v="1679" actId="20577"/>
          <ac:spMkLst>
            <pc:docMk/>
            <pc:sldMk cId="628289514" sldId="549"/>
            <ac:spMk id="2" creationId="{87071E00-ABE1-44FD-92BD-2769C2C9C727}"/>
          </ac:spMkLst>
        </pc:spChg>
        <pc:spChg chg="mod">
          <ac:chgData name="Cesar Gamboa" userId="4c0abcc15bdc5c59" providerId="LiveId" clId="{7A397460-4DED-4982-9543-48A5F302CE3A}" dt="2022-01-20T16:44:43.822" v="1944" actId="20577"/>
          <ac:spMkLst>
            <pc:docMk/>
            <pc:sldMk cId="628289514" sldId="549"/>
            <ac:spMk id="3" creationId="{6A7BD30D-629F-49D4-AE04-2D99B365E4B8}"/>
          </ac:spMkLst>
        </pc:sp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389070633" sldId="549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1595446877" sldId="550"/>
        </pc:sldMkLst>
      </pc:sldChg>
      <pc:sldChg chg="addSp del delDesignElem">
        <pc:chgData name="Cesar Gamboa" userId="4c0abcc15bdc5c59" providerId="LiveId" clId="{7A397460-4DED-4982-9543-48A5F302CE3A}" dt="2022-01-20T16:45:22.949" v="1949"/>
        <pc:sldMkLst>
          <pc:docMk/>
          <pc:sldMk cId="1669150062" sldId="550"/>
        </pc:sldMkLst>
        <pc:spChg chg="add">
          <ac:chgData name="Cesar Gamboa" userId="4c0abcc15bdc5c59" providerId="LiveId" clId="{7A397460-4DED-4982-9543-48A5F302CE3A}" dt="2022-01-20T16:45:22.949" v="1949"/>
          <ac:spMkLst>
            <pc:docMk/>
            <pc:sldMk cId="1669150062" sldId="550"/>
            <ac:spMk id="22" creationId="{416A0E3C-60E6-4F39-BC55-5F7C224E1F7C}"/>
          </ac:spMkLst>
        </pc:spChg>
        <pc:spChg chg="add">
          <ac:chgData name="Cesar Gamboa" userId="4c0abcc15bdc5c59" providerId="LiveId" clId="{7A397460-4DED-4982-9543-48A5F302CE3A}" dt="2022-01-20T16:45:22.949" v="1949"/>
          <ac:spMkLst>
            <pc:docMk/>
            <pc:sldMk cId="1669150062" sldId="550"/>
            <ac:spMk id="26" creationId="{E844E128-FF69-4E9F-8327-6B504B3C5AE1}"/>
          </ac:spMkLst>
        </pc:spChg>
        <pc:cxnChg chg="add">
          <ac:chgData name="Cesar Gamboa" userId="4c0abcc15bdc5c59" providerId="LiveId" clId="{7A397460-4DED-4982-9543-48A5F302CE3A}" dt="2022-01-20T16:45:22.949" v="1949"/>
          <ac:cxnSpMkLst>
            <pc:docMk/>
            <pc:sldMk cId="1669150062" sldId="550"/>
            <ac:cxnSpMk id="24" creationId="{C5025DAC-8B93-4160-B017-3A274A5828C0}"/>
          </ac:cxnSpMkLst>
        </pc:cxnChg>
        <pc:cxnChg chg="add">
          <ac:chgData name="Cesar Gamboa" userId="4c0abcc15bdc5c59" providerId="LiveId" clId="{7A397460-4DED-4982-9543-48A5F302CE3A}" dt="2022-01-20T16:45:22.949" v="1949"/>
          <ac:cxnSpMkLst>
            <pc:docMk/>
            <pc:sldMk cId="1669150062" sldId="550"/>
            <ac:cxnSpMk id="28" creationId="{055CEADF-09EA-423C-8C45-F94AF44D5AF0}"/>
          </ac:cxnSpMkLst>
        </pc:cxnChg>
      </pc:sldChg>
      <pc:sldChg chg="modSp mod">
        <pc:chgData name="Cesar Gamboa" userId="4c0abcc15bdc5c59" providerId="LiveId" clId="{7A397460-4DED-4982-9543-48A5F302CE3A}" dt="2022-01-20T16:47:02.938" v="2169" actId="20577"/>
        <pc:sldMkLst>
          <pc:docMk/>
          <pc:sldMk cId="3816948556" sldId="550"/>
        </pc:sldMkLst>
        <pc:spChg chg="mod">
          <ac:chgData name="Cesar Gamboa" userId="4c0abcc15bdc5c59" providerId="LiveId" clId="{7A397460-4DED-4982-9543-48A5F302CE3A}" dt="2022-01-20T16:45:34.938" v="1973" actId="20577"/>
          <ac:spMkLst>
            <pc:docMk/>
            <pc:sldMk cId="3816948556" sldId="550"/>
            <ac:spMk id="2" creationId="{87071E00-ABE1-44FD-92BD-2769C2C9C727}"/>
          </ac:spMkLst>
        </pc:spChg>
        <pc:spChg chg="mod">
          <ac:chgData name="Cesar Gamboa" userId="4c0abcc15bdc5c59" providerId="LiveId" clId="{7A397460-4DED-4982-9543-48A5F302CE3A}" dt="2022-01-20T16:47:02.938" v="2169" actId="20577"/>
          <ac:spMkLst>
            <pc:docMk/>
            <pc:sldMk cId="3816948556" sldId="550"/>
            <ac:spMk id="3" creationId="{6A7BD30D-629F-49D4-AE04-2D99B365E4B8}"/>
          </ac:spMkLst>
        </pc:spChg>
      </pc:sldChg>
      <pc:sldChg chg="modSp add mod ord">
        <pc:chgData name="Cesar Gamboa" userId="4c0abcc15bdc5c59" providerId="LiveId" clId="{7A397460-4DED-4982-9543-48A5F302CE3A}" dt="2022-01-20T16:49:05.981" v="2429" actId="20577"/>
        <pc:sldMkLst>
          <pc:docMk/>
          <pc:sldMk cId="2813052905" sldId="551"/>
        </pc:sldMkLst>
        <pc:spChg chg="mod">
          <ac:chgData name="Cesar Gamboa" userId="4c0abcc15bdc5c59" providerId="LiveId" clId="{7A397460-4DED-4982-9543-48A5F302CE3A}" dt="2022-01-20T16:47:26.646" v="2198" actId="20577"/>
          <ac:spMkLst>
            <pc:docMk/>
            <pc:sldMk cId="2813052905" sldId="551"/>
            <ac:spMk id="2" creationId="{87071E00-ABE1-44FD-92BD-2769C2C9C727}"/>
          </ac:spMkLst>
        </pc:spChg>
        <pc:spChg chg="mod">
          <ac:chgData name="Cesar Gamboa" userId="4c0abcc15bdc5c59" providerId="LiveId" clId="{7A397460-4DED-4982-9543-48A5F302CE3A}" dt="2022-01-20T16:49:05.981" v="2429" actId="20577"/>
          <ac:spMkLst>
            <pc:docMk/>
            <pc:sldMk cId="2813052905" sldId="551"/>
            <ac:spMk id="3" creationId="{6A7BD30D-629F-49D4-AE04-2D99B365E4B8}"/>
          </ac:spMkLst>
        </pc:sp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4139724032" sldId="551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2659733716" sldId="552"/>
        </pc:sldMkLst>
      </pc:sldChg>
      <pc:sldChg chg="modSp add mod ord modNotesTx">
        <pc:chgData name="Cesar Gamboa" userId="4c0abcc15bdc5c59" providerId="LiveId" clId="{7A397460-4DED-4982-9543-48A5F302CE3A}" dt="2022-01-20T17:18:59.363" v="5929" actId="20577"/>
        <pc:sldMkLst>
          <pc:docMk/>
          <pc:sldMk cId="3773615419" sldId="552"/>
        </pc:sldMkLst>
        <pc:spChg chg="mod">
          <ac:chgData name="Cesar Gamboa" userId="4c0abcc15bdc5c59" providerId="LiveId" clId="{7A397460-4DED-4982-9543-48A5F302CE3A}" dt="2022-01-20T16:50:22.303" v="2449" actId="20577"/>
          <ac:spMkLst>
            <pc:docMk/>
            <pc:sldMk cId="3773615419" sldId="552"/>
            <ac:spMk id="5" creationId="{8AD2E63C-40F7-4CF4-BE57-F002221AABF4}"/>
          </ac:spMkLst>
        </pc:spChg>
        <pc:spChg chg="mod">
          <ac:chgData name="Cesar Gamboa" userId="4c0abcc15bdc5c59" providerId="LiveId" clId="{7A397460-4DED-4982-9543-48A5F302CE3A}" dt="2022-01-20T17:10:35.433" v="5317" actId="114"/>
          <ac:spMkLst>
            <pc:docMk/>
            <pc:sldMk cId="3773615419" sldId="552"/>
            <ac:spMk id="6" creationId="{F3317B3A-F74B-4C4D-837E-EF535894307C}"/>
          </ac:spMkLst>
        </pc:sp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1289131102" sldId="553"/>
        </pc:sldMkLst>
      </pc:sldChg>
      <pc:sldChg chg="addSp delSp modSp add mod modNotesTx">
        <pc:chgData name="Cesar Gamboa" userId="4c0abcc15bdc5c59" providerId="LiveId" clId="{7A397460-4DED-4982-9543-48A5F302CE3A}" dt="2022-01-20T17:23:20.186" v="6244" actId="20577"/>
        <pc:sldMkLst>
          <pc:docMk/>
          <pc:sldMk cId="3210713741" sldId="553"/>
        </pc:sldMkLst>
        <pc:spChg chg="mod">
          <ac:chgData name="Cesar Gamboa" userId="4c0abcc15bdc5c59" providerId="LiveId" clId="{7A397460-4DED-4982-9543-48A5F302CE3A}" dt="2022-01-20T17:20:48.359" v="5963" actId="20577"/>
          <ac:spMkLst>
            <pc:docMk/>
            <pc:sldMk cId="3210713741" sldId="553"/>
            <ac:spMk id="5" creationId="{8AD2E63C-40F7-4CF4-BE57-F002221AABF4}"/>
          </ac:spMkLst>
        </pc:spChg>
        <pc:spChg chg="del mod">
          <ac:chgData name="Cesar Gamboa" userId="4c0abcc15bdc5c59" providerId="LiveId" clId="{7A397460-4DED-4982-9543-48A5F302CE3A}" dt="2022-01-20T17:20:40.631" v="5942" actId="478"/>
          <ac:spMkLst>
            <pc:docMk/>
            <pc:sldMk cId="3210713741" sldId="553"/>
            <ac:spMk id="6" creationId="{F3317B3A-F74B-4C4D-837E-EF535894307C}"/>
          </ac:spMkLst>
        </pc:spChg>
        <pc:picChg chg="add del mod">
          <ac:chgData name="Cesar Gamboa" userId="4c0abcc15bdc5c59" providerId="LiveId" clId="{7A397460-4DED-4982-9543-48A5F302CE3A}" dt="2022-01-20T17:19:43.171" v="5935" actId="478"/>
          <ac:picMkLst>
            <pc:docMk/>
            <pc:sldMk cId="3210713741" sldId="553"/>
            <ac:picMk id="1026" creationId="{D08B2214-68B9-46FD-BC47-7C2F2B200A5B}"/>
          </ac:picMkLst>
        </pc:picChg>
        <pc:picChg chg="add mod">
          <ac:chgData name="Cesar Gamboa" userId="4c0abcc15bdc5c59" providerId="LiveId" clId="{7A397460-4DED-4982-9543-48A5F302CE3A}" dt="2022-01-20T17:20:30.433" v="5938" actId="1076"/>
          <ac:picMkLst>
            <pc:docMk/>
            <pc:sldMk cId="3210713741" sldId="553"/>
            <ac:picMk id="1028" creationId="{D4BA6FCE-5C20-462C-9EFC-13C0994DCCDC}"/>
          </ac:picMkLst>
        </pc:pic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2577578728" sldId="554"/>
        </pc:sldMkLst>
      </pc:sldChg>
      <pc:sldChg chg="modSp add mod ord modNotesTx">
        <pc:chgData name="Cesar Gamboa" userId="4c0abcc15bdc5c59" providerId="LiveId" clId="{7A397460-4DED-4982-9543-48A5F302CE3A}" dt="2022-01-20T18:34:03.713" v="8301" actId="20577"/>
        <pc:sldMkLst>
          <pc:docMk/>
          <pc:sldMk cId="3629417642" sldId="554"/>
        </pc:sldMkLst>
        <pc:spChg chg="mod">
          <ac:chgData name="Cesar Gamboa" userId="4c0abcc15bdc5c59" providerId="LiveId" clId="{7A397460-4DED-4982-9543-48A5F302CE3A}" dt="2022-01-20T17:24:20.954" v="6273" actId="20577"/>
          <ac:spMkLst>
            <pc:docMk/>
            <pc:sldMk cId="3629417642" sldId="554"/>
            <ac:spMk id="5" creationId="{8AD2E63C-40F7-4CF4-BE57-F002221AABF4}"/>
          </ac:spMkLst>
        </pc:spChg>
        <pc:spChg chg="mod">
          <ac:chgData name="Cesar Gamboa" userId="4c0abcc15bdc5c59" providerId="LiveId" clId="{7A397460-4DED-4982-9543-48A5F302CE3A}" dt="2022-01-20T18:20:18.173" v="6312"/>
          <ac:spMkLst>
            <pc:docMk/>
            <pc:sldMk cId="3629417642" sldId="554"/>
            <ac:spMk id="6" creationId="{F3317B3A-F74B-4C4D-837E-EF535894307C}"/>
          </ac:spMkLst>
        </pc:spChg>
      </pc:sldChg>
      <pc:sldChg chg="delSp modSp add mod ord modNotesTx">
        <pc:chgData name="Cesar Gamboa" userId="4c0abcc15bdc5c59" providerId="LiveId" clId="{7A397460-4DED-4982-9543-48A5F302CE3A}" dt="2022-01-20T20:46:33.785" v="8546" actId="20577"/>
        <pc:sldMkLst>
          <pc:docMk/>
          <pc:sldMk cId="1279654491" sldId="555"/>
        </pc:sldMkLst>
        <pc:spChg chg="mod">
          <ac:chgData name="Cesar Gamboa" userId="4c0abcc15bdc5c59" providerId="LiveId" clId="{7A397460-4DED-4982-9543-48A5F302CE3A}" dt="2022-01-20T18:35:26.348" v="8307" actId="20577"/>
          <ac:spMkLst>
            <pc:docMk/>
            <pc:sldMk cId="1279654491" sldId="555"/>
            <ac:spMk id="3" creationId="{DA019A2A-640A-4285-BA5E-7A47E95D04EC}"/>
          </ac:spMkLst>
        </pc:spChg>
        <pc:spChg chg="mod">
          <ac:chgData name="Cesar Gamboa" userId="4c0abcc15bdc5c59" providerId="LiveId" clId="{7A397460-4DED-4982-9543-48A5F302CE3A}" dt="2022-01-20T20:31:40.166" v="8312" actId="123"/>
          <ac:spMkLst>
            <pc:docMk/>
            <pc:sldMk cId="1279654491" sldId="555"/>
            <ac:spMk id="10" creationId="{C81ADE44-88BC-4216-8783-31A2261AEFF4}"/>
          </ac:spMkLst>
        </pc:spChg>
        <pc:graphicFrameChg chg="del">
          <ac:chgData name="Cesar Gamboa" userId="4c0abcc15bdc5c59" providerId="LiveId" clId="{7A397460-4DED-4982-9543-48A5F302CE3A}" dt="2022-01-20T18:35:30.254" v="8308" actId="478"/>
          <ac:graphicFrameMkLst>
            <pc:docMk/>
            <pc:sldMk cId="1279654491" sldId="555"/>
            <ac:graphicFrameMk id="7" creationId="{C5765147-817F-4F0E-A013-0C8961D711E5}"/>
          </ac:graphicFrameMkLst>
        </pc:graphicFrame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804389086" sldId="555"/>
        </pc:sldMkLst>
      </pc:sldChg>
      <pc:sldChg chg="modSp add mod modNotesTx">
        <pc:chgData name="Cesar Gamboa" userId="4c0abcc15bdc5c59" providerId="LiveId" clId="{7A397460-4DED-4982-9543-48A5F302CE3A}" dt="2022-02-04T21:59:12.637" v="28975" actId="20577"/>
        <pc:sldMkLst>
          <pc:docMk/>
          <pc:sldMk cId="2194375594" sldId="556"/>
        </pc:sldMkLst>
        <pc:spChg chg="mod">
          <ac:chgData name="Cesar Gamboa" userId="4c0abcc15bdc5c59" providerId="LiveId" clId="{7A397460-4DED-4982-9543-48A5F302CE3A}" dt="2022-01-20T20:46:51.937" v="8551" actId="20577"/>
          <ac:spMkLst>
            <pc:docMk/>
            <pc:sldMk cId="2194375594" sldId="556"/>
            <ac:spMk id="3" creationId="{DA019A2A-640A-4285-BA5E-7A47E95D04EC}"/>
          </ac:spMkLst>
        </pc:spChg>
        <pc:spChg chg="mod">
          <ac:chgData name="Cesar Gamboa" userId="4c0abcc15bdc5c59" providerId="LiveId" clId="{7A397460-4DED-4982-9543-48A5F302CE3A}" dt="2022-02-04T21:59:12.637" v="28975" actId="20577"/>
          <ac:spMkLst>
            <pc:docMk/>
            <pc:sldMk cId="2194375594" sldId="556"/>
            <ac:spMk id="10" creationId="{C81ADE44-88BC-4216-8783-31A2261AEFF4}"/>
          </ac:spMkLst>
        </pc:sp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2581774514" sldId="556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447035650" sldId="557"/>
        </pc:sldMkLst>
      </pc:sldChg>
      <pc:sldChg chg="addSp delSp modSp add mod ord modAnim modNotesTx">
        <pc:chgData name="Cesar Gamboa" userId="4c0abcc15bdc5c59" providerId="LiveId" clId="{7A397460-4DED-4982-9543-48A5F302CE3A}" dt="2022-01-24T17:19:15.193" v="9785" actId="20577"/>
        <pc:sldMkLst>
          <pc:docMk/>
          <pc:sldMk cId="3574409001" sldId="557"/>
        </pc:sldMkLst>
        <pc:spChg chg="add del mod">
          <ac:chgData name="Cesar Gamboa" userId="4c0abcc15bdc5c59" providerId="LiveId" clId="{7A397460-4DED-4982-9543-48A5F302CE3A}" dt="2022-01-20T21:02:24.162" v="8630" actId="478"/>
          <ac:spMkLst>
            <pc:docMk/>
            <pc:sldMk cId="3574409001" sldId="557"/>
            <ac:spMk id="4" creationId="{FBC494DE-BE9B-4339-9153-5F5474401E1D}"/>
          </ac:spMkLst>
        </pc:spChg>
        <pc:spChg chg="mod">
          <ac:chgData name="Cesar Gamboa" userId="4c0abcc15bdc5c59" providerId="LiveId" clId="{7A397460-4DED-4982-9543-48A5F302CE3A}" dt="2022-01-20T21:01:39.195" v="8626" actId="20577"/>
          <ac:spMkLst>
            <pc:docMk/>
            <pc:sldMk cId="3574409001" sldId="557"/>
            <ac:spMk id="5" creationId="{8AD2E63C-40F7-4CF4-BE57-F002221AABF4}"/>
          </ac:spMkLst>
        </pc:spChg>
        <pc:spChg chg="del mod">
          <ac:chgData name="Cesar Gamboa" userId="4c0abcc15bdc5c59" providerId="LiveId" clId="{7A397460-4DED-4982-9543-48A5F302CE3A}" dt="2022-01-20T21:02:18.941" v="8629" actId="478"/>
          <ac:spMkLst>
            <pc:docMk/>
            <pc:sldMk cId="3574409001" sldId="557"/>
            <ac:spMk id="6" creationId="{F3317B3A-F74B-4C4D-837E-EF535894307C}"/>
          </ac:spMkLst>
        </pc:spChg>
        <pc:spChg chg="add mod">
          <ac:chgData name="Cesar Gamboa" userId="4c0abcc15bdc5c59" providerId="LiveId" clId="{7A397460-4DED-4982-9543-48A5F302CE3A}" dt="2022-01-20T21:02:32.029" v="8633" actId="1076"/>
          <ac:spMkLst>
            <pc:docMk/>
            <pc:sldMk cId="3574409001" sldId="557"/>
            <ac:spMk id="9" creationId="{3170B113-738F-4306-8971-6872EF96417F}"/>
          </ac:spMkLst>
        </pc:spChg>
      </pc:sldChg>
      <pc:sldChg chg="addSp modSp add mod ord modNotesTx">
        <pc:chgData name="Cesar Gamboa" userId="4c0abcc15bdc5c59" providerId="LiveId" clId="{7A397460-4DED-4982-9543-48A5F302CE3A}" dt="2022-01-24T22:48:15.242" v="14080" actId="20577"/>
        <pc:sldMkLst>
          <pc:docMk/>
          <pc:sldMk cId="2892279604" sldId="558"/>
        </pc:sldMkLst>
        <pc:spChg chg="mod">
          <ac:chgData name="Cesar Gamboa" userId="4c0abcc15bdc5c59" providerId="LiveId" clId="{7A397460-4DED-4982-9543-48A5F302CE3A}" dt="2022-01-20T21:07:44.418" v="9550" actId="20577"/>
          <ac:spMkLst>
            <pc:docMk/>
            <pc:sldMk cId="2892279604" sldId="558"/>
            <ac:spMk id="5" creationId="{8AD2E63C-40F7-4CF4-BE57-F002221AABF4}"/>
          </ac:spMkLst>
        </pc:spChg>
        <pc:spChg chg="mod">
          <ac:chgData name="Cesar Gamboa" userId="4c0abcc15bdc5c59" providerId="LiveId" clId="{7A397460-4DED-4982-9543-48A5F302CE3A}" dt="2022-01-24T19:48:07.020" v="9953" actId="20577"/>
          <ac:spMkLst>
            <pc:docMk/>
            <pc:sldMk cId="2892279604" sldId="558"/>
            <ac:spMk id="6" creationId="{F3317B3A-F74B-4C4D-837E-EF535894307C}"/>
          </ac:spMkLst>
        </pc:spChg>
        <pc:picChg chg="add mod">
          <ac:chgData name="Cesar Gamboa" userId="4c0abcc15bdc5c59" providerId="LiveId" clId="{7A397460-4DED-4982-9543-48A5F302CE3A}" dt="2022-01-24T20:00:35.893" v="10918" actId="1076"/>
          <ac:picMkLst>
            <pc:docMk/>
            <pc:sldMk cId="2892279604" sldId="558"/>
            <ac:picMk id="1026" creationId="{6D5028C0-9819-423B-867A-BE426B85D066}"/>
          </ac:picMkLst>
        </pc:pic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929055094" sldId="558"/>
        </pc:sldMkLst>
      </pc:sldChg>
      <pc:sldChg chg="modSp add mod ord modNotesTx">
        <pc:chgData name="Cesar Gamboa" userId="4c0abcc15bdc5c59" providerId="LiveId" clId="{7A397460-4DED-4982-9543-48A5F302CE3A}" dt="2022-01-24T22:50:03.008" v="14091" actId="20577"/>
        <pc:sldMkLst>
          <pc:docMk/>
          <pc:sldMk cId="3887485202" sldId="559"/>
        </pc:sldMkLst>
        <pc:spChg chg="mod">
          <ac:chgData name="Cesar Gamboa" userId="4c0abcc15bdc5c59" providerId="LiveId" clId="{7A397460-4DED-4982-9543-48A5F302CE3A}" dt="2022-01-24T22:49:27.023" v="14085" actId="20577"/>
          <ac:spMkLst>
            <pc:docMk/>
            <pc:sldMk cId="3887485202" sldId="559"/>
            <ac:spMk id="3" creationId="{DA019A2A-640A-4285-BA5E-7A47E95D04EC}"/>
          </ac:spMkLst>
        </pc:spChg>
        <pc:spChg chg="mod">
          <ac:chgData name="Cesar Gamboa" userId="4c0abcc15bdc5c59" providerId="LiveId" clId="{7A397460-4DED-4982-9543-48A5F302CE3A}" dt="2022-01-24T22:49:56.595" v="14088" actId="20577"/>
          <ac:spMkLst>
            <pc:docMk/>
            <pc:sldMk cId="3887485202" sldId="559"/>
            <ac:spMk id="10" creationId="{C81ADE44-88BC-4216-8783-31A2261AEFF4}"/>
          </ac:spMkLst>
        </pc:sp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887692872" sldId="559"/>
        </pc:sldMkLst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304126293" sldId="560"/>
        </pc:sldMkLst>
      </pc:sldChg>
      <pc:sldChg chg="delSp modSp add mod ord modNotesTx">
        <pc:chgData name="Cesar Gamboa" userId="4c0abcc15bdc5c59" providerId="LiveId" clId="{7A397460-4DED-4982-9543-48A5F302CE3A}" dt="2022-01-24T23:32:25.884" v="14263"/>
        <pc:sldMkLst>
          <pc:docMk/>
          <pc:sldMk cId="1264974432" sldId="560"/>
        </pc:sldMkLst>
        <pc:spChg chg="mod">
          <ac:chgData name="Cesar Gamboa" userId="4c0abcc15bdc5c59" providerId="LiveId" clId="{7A397460-4DED-4982-9543-48A5F302CE3A}" dt="2022-01-24T23:31:29.867" v="14170" actId="20577"/>
          <ac:spMkLst>
            <pc:docMk/>
            <pc:sldMk cId="1264974432" sldId="560"/>
            <ac:spMk id="5" creationId="{8AD2E63C-40F7-4CF4-BE57-F002221AABF4}"/>
          </ac:spMkLst>
        </pc:spChg>
        <pc:spChg chg="mod">
          <ac:chgData name="Cesar Gamboa" userId="4c0abcc15bdc5c59" providerId="LiveId" clId="{7A397460-4DED-4982-9543-48A5F302CE3A}" dt="2022-01-24T23:31:07.499" v="14146"/>
          <ac:spMkLst>
            <pc:docMk/>
            <pc:sldMk cId="1264974432" sldId="560"/>
            <ac:spMk id="6" creationId="{F3317B3A-F74B-4C4D-837E-EF535894307C}"/>
          </ac:spMkLst>
        </pc:spChg>
        <pc:picChg chg="del">
          <ac:chgData name="Cesar Gamboa" userId="4c0abcc15bdc5c59" providerId="LiveId" clId="{7A397460-4DED-4982-9543-48A5F302CE3A}" dt="2022-01-24T23:29:53.212" v="14137" actId="478"/>
          <ac:picMkLst>
            <pc:docMk/>
            <pc:sldMk cId="1264974432" sldId="560"/>
            <ac:picMk id="1026" creationId="{6D5028C0-9819-423B-867A-BE426B85D066}"/>
          </ac:picMkLst>
        </pc:picChg>
      </pc:sldChg>
      <pc:sldChg chg="addSp delSp modSp add del mod ord modNotesTx">
        <pc:chgData name="Cesar Gamboa" userId="4c0abcc15bdc5c59" providerId="LiveId" clId="{7A397460-4DED-4982-9543-48A5F302CE3A}" dt="2022-01-25T01:04:02.788" v="14962" actId="47"/>
        <pc:sldMkLst>
          <pc:docMk/>
          <pc:sldMk cId="401966184" sldId="561"/>
        </pc:sldMkLst>
        <pc:spChg chg="add del mod">
          <ac:chgData name="Cesar Gamboa" userId="4c0abcc15bdc5c59" providerId="LiveId" clId="{7A397460-4DED-4982-9543-48A5F302CE3A}" dt="2022-01-24T23:34:08.291" v="14303" actId="478"/>
          <ac:spMkLst>
            <pc:docMk/>
            <pc:sldMk cId="401966184" sldId="561"/>
            <ac:spMk id="4" creationId="{807FDD9F-5EEB-4426-AB33-87FF860C257C}"/>
          </ac:spMkLst>
        </pc:spChg>
        <pc:spChg chg="mod">
          <ac:chgData name="Cesar Gamboa" userId="4c0abcc15bdc5c59" providerId="LiveId" clId="{7A397460-4DED-4982-9543-48A5F302CE3A}" dt="2022-01-24T23:32:55.599" v="14285" actId="20577"/>
          <ac:spMkLst>
            <pc:docMk/>
            <pc:sldMk cId="401966184" sldId="561"/>
            <ac:spMk id="5" creationId="{8AD2E63C-40F7-4CF4-BE57-F002221AABF4}"/>
          </ac:spMkLst>
        </pc:spChg>
        <pc:spChg chg="del mod">
          <ac:chgData name="Cesar Gamboa" userId="4c0abcc15bdc5c59" providerId="LiveId" clId="{7A397460-4DED-4982-9543-48A5F302CE3A}" dt="2022-01-24T23:33:58.382" v="14295" actId="478"/>
          <ac:spMkLst>
            <pc:docMk/>
            <pc:sldMk cId="401966184" sldId="561"/>
            <ac:spMk id="6" creationId="{F3317B3A-F74B-4C4D-837E-EF535894307C}"/>
          </ac:spMkLst>
        </pc:spChg>
        <pc:spChg chg="add mod">
          <ac:chgData name="Cesar Gamboa" userId="4c0abcc15bdc5c59" providerId="LiveId" clId="{7A397460-4DED-4982-9543-48A5F302CE3A}" dt="2022-01-24T23:34:17.395" v="14305" actId="14100"/>
          <ac:spMkLst>
            <pc:docMk/>
            <pc:sldMk cId="401966184" sldId="561"/>
            <ac:spMk id="10" creationId="{6B2DA947-649A-4972-88BB-E0B0480A2BC7}"/>
          </ac:spMkLst>
        </pc:spChg>
        <pc:spChg chg="add mod">
          <ac:chgData name="Cesar Gamboa" userId="4c0abcc15bdc5c59" providerId="LiveId" clId="{7A397460-4DED-4982-9543-48A5F302CE3A}" dt="2022-01-24T23:39:32.329" v="14583" actId="1076"/>
          <ac:spMkLst>
            <pc:docMk/>
            <pc:sldMk cId="401966184" sldId="561"/>
            <ac:spMk id="12" creationId="{A2BA6FCD-F97C-4C97-8319-53681D7AA756}"/>
          </ac:spMkLst>
        </pc:spChg>
        <pc:picChg chg="mod">
          <ac:chgData name="Cesar Gamboa" userId="4c0abcc15bdc5c59" providerId="LiveId" clId="{7A397460-4DED-4982-9543-48A5F302CE3A}" dt="2022-01-24T23:39:29.304" v="14582" actId="1076"/>
          <ac:picMkLst>
            <pc:docMk/>
            <pc:sldMk cId="401966184" sldId="561"/>
            <ac:picMk id="16" creationId="{22FB2237-B866-4C19-BF30-A9BFA8E15C02}"/>
          </ac:picMkLst>
        </pc:pic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919793822" sldId="561"/>
        </pc:sldMkLst>
      </pc:sldChg>
      <pc:sldChg chg="modSp add mod ord modNotesTx">
        <pc:chgData name="Cesar Gamboa" userId="4c0abcc15bdc5c59" providerId="LiveId" clId="{7A397460-4DED-4982-9543-48A5F302CE3A}" dt="2022-01-27T16:22:57.405" v="28946" actId="14100"/>
        <pc:sldMkLst>
          <pc:docMk/>
          <pc:sldMk cId="782202385" sldId="562"/>
        </pc:sldMkLst>
        <pc:spChg chg="mod">
          <ac:chgData name="Cesar Gamboa" userId="4c0abcc15bdc5c59" providerId="LiveId" clId="{7A397460-4DED-4982-9543-48A5F302CE3A}" dt="2022-01-27T16:22:57.405" v="28946" actId="14100"/>
          <ac:spMkLst>
            <pc:docMk/>
            <pc:sldMk cId="782202385" sldId="562"/>
            <ac:spMk id="6" creationId="{F3317B3A-F74B-4C4D-837E-EF535894307C}"/>
          </ac:spMkLst>
        </pc:sp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2318674610" sldId="562"/>
        </pc:sldMkLst>
      </pc:sldChg>
      <pc:sldChg chg="modSp add mod modNotesTx">
        <pc:chgData name="Cesar Gamboa" userId="4c0abcc15bdc5c59" providerId="LiveId" clId="{7A397460-4DED-4982-9543-48A5F302CE3A}" dt="2022-01-25T01:49:44.230" v="18255" actId="20577"/>
        <pc:sldMkLst>
          <pc:docMk/>
          <pc:sldMk cId="490389713" sldId="563"/>
        </pc:sldMkLst>
        <pc:spChg chg="mod">
          <ac:chgData name="Cesar Gamboa" userId="4c0abcc15bdc5c59" providerId="LiveId" clId="{7A397460-4DED-4982-9543-48A5F302CE3A}" dt="2022-01-25T01:05:34.200" v="15090" actId="20577"/>
          <ac:spMkLst>
            <pc:docMk/>
            <pc:sldMk cId="490389713" sldId="563"/>
            <ac:spMk id="5" creationId="{8AD2E63C-40F7-4CF4-BE57-F002221AABF4}"/>
          </ac:spMkLst>
        </pc:spChg>
        <pc:spChg chg="mod">
          <ac:chgData name="Cesar Gamboa" userId="4c0abcc15bdc5c59" providerId="LiveId" clId="{7A397460-4DED-4982-9543-48A5F302CE3A}" dt="2022-01-25T01:05:59.070" v="15144" actId="20577"/>
          <ac:spMkLst>
            <pc:docMk/>
            <pc:sldMk cId="490389713" sldId="563"/>
            <ac:spMk id="6" creationId="{F3317B3A-F74B-4C4D-837E-EF535894307C}"/>
          </ac:spMkLst>
        </pc:sp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1072421546" sldId="563"/>
        </pc:sldMkLst>
      </pc:sldChg>
      <pc:sldChg chg="modSp add mod ord modNotesTx">
        <pc:chgData name="Cesar Gamboa" userId="4c0abcc15bdc5c59" providerId="LiveId" clId="{7A397460-4DED-4982-9543-48A5F302CE3A}" dt="2022-01-25T14:50:31.677" v="23196" actId="20577"/>
        <pc:sldMkLst>
          <pc:docMk/>
          <pc:sldMk cId="111987265" sldId="564"/>
        </pc:sldMkLst>
        <pc:spChg chg="mod">
          <ac:chgData name="Cesar Gamboa" userId="4c0abcc15bdc5c59" providerId="LiveId" clId="{7A397460-4DED-4982-9543-48A5F302CE3A}" dt="2022-01-25T13:46:36.545" v="18305" actId="20577"/>
          <ac:spMkLst>
            <pc:docMk/>
            <pc:sldMk cId="111987265" sldId="564"/>
            <ac:spMk id="5" creationId="{8AD2E63C-40F7-4CF4-BE57-F002221AABF4}"/>
          </ac:spMkLst>
        </pc:spChg>
        <pc:spChg chg="mod">
          <ac:chgData name="Cesar Gamboa" userId="4c0abcc15bdc5c59" providerId="LiveId" clId="{7A397460-4DED-4982-9543-48A5F302CE3A}" dt="2022-01-25T14:44:45.765" v="22029" actId="20577"/>
          <ac:spMkLst>
            <pc:docMk/>
            <pc:sldMk cId="111987265" sldId="564"/>
            <ac:spMk id="6" creationId="{F3317B3A-F74B-4C4D-837E-EF535894307C}"/>
          </ac:spMkLst>
        </pc:spChg>
      </pc:sldChg>
      <pc:sldChg chg="add del">
        <pc:chgData name="Cesar Gamboa" userId="4c0abcc15bdc5c59" providerId="LiveId" clId="{7A397460-4DED-4982-9543-48A5F302CE3A}" dt="2022-01-20T16:03:15.111" v="1399" actId="47"/>
        <pc:sldMkLst>
          <pc:docMk/>
          <pc:sldMk cId="2626926951" sldId="564"/>
        </pc:sldMkLst>
      </pc:sldChg>
      <pc:sldChg chg="addSp modSp add mod ord modAnim modNotesTx">
        <pc:chgData name="Cesar Gamboa" userId="4c0abcc15bdc5c59" providerId="LiveId" clId="{7A397460-4DED-4982-9543-48A5F302CE3A}" dt="2022-01-25T15:04:38.520" v="24198" actId="20577"/>
        <pc:sldMkLst>
          <pc:docMk/>
          <pc:sldMk cId="1637976605" sldId="565"/>
        </pc:sldMkLst>
        <pc:spChg chg="mod">
          <ac:chgData name="Cesar Gamboa" userId="4c0abcc15bdc5c59" providerId="LiveId" clId="{7A397460-4DED-4982-9543-48A5F302CE3A}" dt="2022-01-25T13:51:20.244" v="18623" actId="20577"/>
          <ac:spMkLst>
            <pc:docMk/>
            <pc:sldMk cId="1637976605" sldId="565"/>
            <ac:spMk id="3" creationId="{DA019A2A-640A-4285-BA5E-7A47E95D04EC}"/>
          </ac:spMkLst>
        </pc:spChg>
        <pc:spChg chg="mod">
          <ac:chgData name="Cesar Gamboa" userId="4c0abcc15bdc5c59" providerId="LiveId" clId="{7A397460-4DED-4982-9543-48A5F302CE3A}" dt="2022-01-25T13:57:16.860" v="18744" actId="20577"/>
          <ac:spMkLst>
            <pc:docMk/>
            <pc:sldMk cId="1637976605" sldId="565"/>
            <ac:spMk id="10" creationId="{C81ADE44-88BC-4216-8783-31A2261AEFF4}"/>
          </ac:spMkLst>
        </pc:spChg>
        <pc:graphicFrameChg chg="add mod modGraphic">
          <ac:chgData name="Cesar Gamboa" userId="4c0abcc15bdc5c59" providerId="LiveId" clId="{7A397460-4DED-4982-9543-48A5F302CE3A}" dt="2022-01-25T15:04:38.520" v="24198" actId="20577"/>
          <ac:graphicFrameMkLst>
            <pc:docMk/>
            <pc:sldMk cId="1637976605" sldId="565"/>
            <ac:graphicFrameMk id="6" creationId="{3E7BD3FD-D9C2-4C8A-AAA2-EE84B0DD10B2}"/>
          </ac:graphicFrameMkLst>
        </pc:graphicFrameChg>
      </pc:sldChg>
      <pc:sldChg chg="addSp delSp modSp add mod ord modAnim modNotesTx">
        <pc:chgData name="Cesar Gamboa" userId="4c0abcc15bdc5c59" providerId="LiveId" clId="{7A397460-4DED-4982-9543-48A5F302CE3A}" dt="2022-01-25T15:00:30.568" v="24190" actId="20577"/>
        <pc:sldMkLst>
          <pc:docMk/>
          <pc:sldMk cId="3453655098" sldId="566"/>
        </pc:sldMkLst>
        <pc:spChg chg="add del mod">
          <ac:chgData name="Cesar Gamboa" userId="4c0abcc15bdc5c59" providerId="LiveId" clId="{7A397460-4DED-4982-9543-48A5F302CE3A}" dt="2022-01-25T13:56:00.630" v="18665" actId="478"/>
          <ac:spMkLst>
            <pc:docMk/>
            <pc:sldMk cId="3453655098" sldId="566"/>
            <ac:spMk id="4" creationId="{1B8DD13C-AC56-4547-8148-753A5E6D82BF}"/>
          </ac:spMkLst>
        </pc:spChg>
        <pc:spChg chg="mod">
          <ac:chgData name="Cesar Gamboa" userId="4c0abcc15bdc5c59" providerId="LiveId" clId="{7A397460-4DED-4982-9543-48A5F302CE3A}" dt="2022-01-25T13:54:41.175" v="18661" actId="20577"/>
          <ac:spMkLst>
            <pc:docMk/>
            <pc:sldMk cId="3453655098" sldId="566"/>
            <ac:spMk id="5" creationId="{8AD2E63C-40F7-4CF4-BE57-F002221AABF4}"/>
          </ac:spMkLst>
        </pc:spChg>
        <pc:spChg chg="del">
          <ac:chgData name="Cesar Gamboa" userId="4c0abcc15bdc5c59" providerId="LiveId" clId="{7A397460-4DED-4982-9543-48A5F302CE3A}" dt="2022-01-25T13:55:54.209" v="18662" actId="478"/>
          <ac:spMkLst>
            <pc:docMk/>
            <pc:sldMk cId="3453655098" sldId="566"/>
            <ac:spMk id="6" creationId="{F3317B3A-F74B-4C4D-837E-EF535894307C}"/>
          </ac:spMkLst>
        </pc:spChg>
        <pc:spChg chg="add del mod">
          <ac:chgData name="Cesar Gamboa" userId="4c0abcc15bdc5c59" providerId="LiveId" clId="{7A397460-4DED-4982-9543-48A5F302CE3A}" dt="2022-01-25T13:55:58.469" v="18664" actId="478"/>
          <ac:spMkLst>
            <pc:docMk/>
            <pc:sldMk cId="3453655098" sldId="566"/>
            <ac:spMk id="8" creationId="{71AB4D21-BDCB-4E36-9BC9-D5840F0B4605}"/>
          </ac:spMkLst>
        </pc:spChg>
        <pc:spChg chg="add mod">
          <ac:chgData name="Cesar Gamboa" userId="4c0abcc15bdc5c59" providerId="LiveId" clId="{7A397460-4DED-4982-9543-48A5F302CE3A}" dt="2022-01-25T13:56:20.544" v="18733" actId="1037"/>
          <ac:spMkLst>
            <pc:docMk/>
            <pc:sldMk cId="3453655098" sldId="566"/>
            <ac:spMk id="11" creationId="{81CD0A8C-ECF1-41B6-AE12-1D398ABCFF3C}"/>
          </ac:spMkLst>
        </pc:spChg>
        <pc:spChg chg="add mod">
          <ac:chgData name="Cesar Gamboa" userId="4c0abcc15bdc5c59" providerId="LiveId" clId="{7A397460-4DED-4982-9543-48A5F302CE3A}" dt="2022-01-25T13:56:20.544" v="18733" actId="1037"/>
          <ac:spMkLst>
            <pc:docMk/>
            <pc:sldMk cId="3453655098" sldId="566"/>
            <ac:spMk id="12" creationId="{6BF2FB9B-A4AD-4452-B433-E5E962E489F8}"/>
          </ac:spMkLst>
        </pc:spChg>
        <pc:spChg chg="add mod">
          <ac:chgData name="Cesar Gamboa" userId="4c0abcc15bdc5c59" providerId="LiveId" clId="{7A397460-4DED-4982-9543-48A5F302CE3A}" dt="2022-01-25T13:56:30.555" v="18735" actId="1076"/>
          <ac:spMkLst>
            <pc:docMk/>
            <pc:sldMk cId="3453655098" sldId="566"/>
            <ac:spMk id="14" creationId="{29953C19-64E6-4BC7-BFF3-B5CA23218526}"/>
          </ac:spMkLst>
        </pc:spChg>
        <pc:picChg chg="add del">
          <ac:chgData name="Cesar Gamboa" userId="4c0abcc15bdc5c59" providerId="LiveId" clId="{7A397460-4DED-4982-9543-48A5F302CE3A}" dt="2022-01-25T13:55:58.469" v="18664" actId="478"/>
          <ac:picMkLst>
            <pc:docMk/>
            <pc:sldMk cId="3453655098" sldId="566"/>
            <ac:picMk id="16" creationId="{22FB2237-B866-4C19-BF30-A9BFA8E15C02}"/>
          </ac:picMkLst>
        </pc:picChg>
        <pc:cxnChg chg="add mod">
          <ac:chgData name="Cesar Gamboa" userId="4c0abcc15bdc5c59" providerId="LiveId" clId="{7A397460-4DED-4982-9543-48A5F302CE3A}" dt="2022-01-25T13:56:20.544" v="18733" actId="1037"/>
          <ac:cxnSpMkLst>
            <pc:docMk/>
            <pc:sldMk cId="3453655098" sldId="566"/>
            <ac:cxnSpMk id="13" creationId="{85508A0C-553D-444E-B33A-1F476D5C158D}"/>
          </ac:cxnSpMkLst>
        </pc:cxnChg>
      </pc:sldChg>
      <pc:sldChg chg="addSp delSp modSp add mod ord delAnim modAnim modNotesTx">
        <pc:chgData name="Cesar Gamboa" userId="4c0abcc15bdc5c59" providerId="LiveId" clId="{7A397460-4DED-4982-9543-48A5F302CE3A}" dt="2022-01-25T15:11:32.736" v="24578" actId="20577"/>
        <pc:sldMkLst>
          <pc:docMk/>
          <pc:sldMk cId="2433293699" sldId="567"/>
        </pc:sldMkLst>
        <pc:spChg chg="mod">
          <ac:chgData name="Cesar Gamboa" userId="4c0abcc15bdc5c59" providerId="LiveId" clId="{7A397460-4DED-4982-9543-48A5F302CE3A}" dt="2022-01-25T13:58:50.780" v="18779" actId="20577"/>
          <ac:spMkLst>
            <pc:docMk/>
            <pc:sldMk cId="2433293699" sldId="567"/>
            <ac:spMk id="5" creationId="{8AD2E63C-40F7-4CF4-BE57-F002221AABF4}"/>
          </ac:spMkLst>
        </pc:spChg>
        <pc:spChg chg="add mod">
          <ac:chgData name="Cesar Gamboa" userId="4c0abcc15bdc5c59" providerId="LiveId" clId="{7A397460-4DED-4982-9543-48A5F302CE3A}" dt="2022-01-25T13:58:41.346" v="18759" actId="1076"/>
          <ac:spMkLst>
            <pc:docMk/>
            <pc:sldMk cId="2433293699" sldId="567"/>
            <ac:spMk id="10" creationId="{6EDC34EA-6ABB-40AF-940C-BE39A43ADF00}"/>
          </ac:spMkLst>
        </pc:spChg>
        <pc:spChg chg="del">
          <ac:chgData name="Cesar Gamboa" userId="4c0abcc15bdc5c59" providerId="LiveId" clId="{7A397460-4DED-4982-9543-48A5F302CE3A}" dt="2022-01-25T13:58:32.261" v="18757" actId="478"/>
          <ac:spMkLst>
            <pc:docMk/>
            <pc:sldMk cId="2433293699" sldId="567"/>
            <ac:spMk id="11" creationId="{81CD0A8C-ECF1-41B6-AE12-1D398ABCFF3C}"/>
          </ac:spMkLst>
        </pc:spChg>
        <pc:spChg chg="del">
          <ac:chgData name="Cesar Gamboa" userId="4c0abcc15bdc5c59" providerId="LiveId" clId="{7A397460-4DED-4982-9543-48A5F302CE3A}" dt="2022-01-25T13:58:32.261" v="18757" actId="478"/>
          <ac:spMkLst>
            <pc:docMk/>
            <pc:sldMk cId="2433293699" sldId="567"/>
            <ac:spMk id="12" creationId="{6BF2FB9B-A4AD-4452-B433-E5E962E489F8}"/>
          </ac:spMkLst>
        </pc:spChg>
        <pc:spChg chg="del">
          <ac:chgData name="Cesar Gamboa" userId="4c0abcc15bdc5c59" providerId="LiveId" clId="{7A397460-4DED-4982-9543-48A5F302CE3A}" dt="2022-01-25T13:58:19.747" v="18756" actId="478"/>
          <ac:spMkLst>
            <pc:docMk/>
            <pc:sldMk cId="2433293699" sldId="567"/>
            <ac:spMk id="14" creationId="{29953C19-64E6-4BC7-BFF3-B5CA23218526}"/>
          </ac:spMkLst>
        </pc:spChg>
        <pc:cxnChg chg="del mod">
          <ac:chgData name="Cesar Gamboa" userId="4c0abcc15bdc5c59" providerId="LiveId" clId="{7A397460-4DED-4982-9543-48A5F302CE3A}" dt="2022-01-25T13:58:32.261" v="18757" actId="478"/>
          <ac:cxnSpMkLst>
            <pc:docMk/>
            <pc:sldMk cId="2433293699" sldId="567"/>
            <ac:cxnSpMk id="13" creationId="{85508A0C-553D-444E-B33A-1F476D5C158D}"/>
          </ac:cxnSpMkLst>
        </pc:cxnChg>
      </pc:sldChg>
      <pc:sldChg chg="modSp add mod ord modNotesTx">
        <pc:chgData name="Cesar Gamboa" userId="4c0abcc15bdc5c59" providerId="LiveId" clId="{7A397460-4DED-4982-9543-48A5F302CE3A}" dt="2022-01-25T15:18:41.055" v="25771" actId="20577"/>
        <pc:sldMkLst>
          <pc:docMk/>
          <pc:sldMk cId="4196832148" sldId="568"/>
        </pc:sldMkLst>
        <pc:spChg chg="mod">
          <ac:chgData name="Cesar Gamboa" userId="4c0abcc15bdc5c59" providerId="LiveId" clId="{7A397460-4DED-4982-9543-48A5F302CE3A}" dt="2022-01-25T13:59:52.672" v="18805" actId="20577"/>
          <ac:spMkLst>
            <pc:docMk/>
            <pc:sldMk cId="4196832148" sldId="568"/>
            <ac:spMk id="5" creationId="{8AD2E63C-40F7-4CF4-BE57-F002221AABF4}"/>
          </ac:spMkLst>
        </pc:spChg>
        <pc:spChg chg="mod">
          <ac:chgData name="Cesar Gamboa" userId="4c0abcc15bdc5c59" providerId="LiveId" clId="{7A397460-4DED-4982-9543-48A5F302CE3A}" dt="2022-01-25T14:01:57.082" v="19065"/>
          <ac:spMkLst>
            <pc:docMk/>
            <pc:sldMk cId="4196832148" sldId="568"/>
            <ac:spMk id="6" creationId="{F3317B3A-F74B-4C4D-837E-EF535894307C}"/>
          </ac:spMkLst>
        </pc:spChg>
      </pc:sldChg>
      <pc:sldChg chg="delSp modSp add mod ord">
        <pc:chgData name="Cesar Gamboa" userId="4c0abcc15bdc5c59" providerId="LiveId" clId="{7A397460-4DED-4982-9543-48A5F302CE3A}" dt="2022-01-25T14:03:53.243" v="19091" actId="20577"/>
        <pc:sldMkLst>
          <pc:docMk/>
          <pc:sldMk cId="2713769607" sldId="569"/>
        </pc:sldMkLst>
        <pc:spChg chg="mod">
          <ac:chgData name="Cesar Gamboa" userId="4c0abcc15bdc5c59" providerId="LiveId" clId="{7A397460-4DED-4982-9543-48A5F302CE3A}" dt="2022-01-25T14:02:42.351" v="19070" actId="20577"/>
          <ac:spMkLst>
            <pc:docMk/>
            <pc:sldMk cId="2713769607" sldId="569"/>
            <ac:spMk id="3" creationId="{DA019A2A-640A-4285-BA5E-7A47E95D04EC}"/>
          </ac:spMkLst>
        </pc:spChg>
        <pc:spChg chg="mod">
          <ac:chgData name="Cesar Gamboa" userId="4c0abcc15bdc5c59" providerId="LiveId" clId="{7A397460-4DED-4982-9543-48A5F302CE3A}" dt="2022-01-25T14:03:53.243" v="19091" actId="20577"/>
          <ac:spMkLst>
            <pc:docMk/>
            <pc:sldMk cId="2713769607" sldId="569"/>
            <ac:spMk id="10" creationId="{C81ADE44-88BC-4216-8783-31A2261AEFF4}"/>
          </ac:spMkLst>
        </pc:spChg>
        <pc:graphicFrameChg chg="del">
          <ac:chgData name="Cesar Gamboa" userId="4c0abcc15bdc5c59" providerId="LiveId" clId="{7A397460-4DED-4982-9543-48A5F302CE3A}" dt="2022-01-25T14:02:55.999" v="19071" actId="478"/>
          <ac:graphicFrameMkLst>
            <pc:docMk/>
            <pc:sldMk cId="2713769607" sldId="569"/>
            <ac:graphicFrameMk id="6" creationId="{3E7BD3FD-D9C2-4C8A-AAA2-EE84B0DD10B2}"/>
          </ac:graphicFrameMkLst>
        </pc:graphicFrameChg>
      </pc:sldChg>
      <pc:sldChg chg="modSp add mod ord modNotesTx">
        <pc:chgData name="Cesar Gamboa" userId="4c0abcc15bdc5c59" providerId="LiveId" clId="{7A397460-4DED-4982-9543-48A5F302CE3A}" dt="2022-01-25T16:40:52.979" v="26796" actId="20577"/>
        <pc:sldMkLst>
          <pc:docMk/>
          <pc:sldMk cId="222642344" sldId="570"/>
        </pc:sldMkLst>
        <pc:spChg chg="mod">
          <ac:chgData name="Cesar Gamboa" userId="4c0abcc15bdc5c59" providerId="LiveId" clId="{7A397460-4DED-4982-9543-48A5F302CE3A}" dt="2022-01-25T14:04:14.261" v="19111" actId="20577"/>
          <ac:spMkLst>
            <pc:docMk/>
            <pc:sldMk cId="222642344" sldId="570"/>
            <ac:spMk id="5" creationId="{8AD2E63C-40F7-4CF4-BE57-F002221AABF4}"/>
          </ac:spMkLst>
        </pc:spChg>
        <pc:spChg chg="mod">
          <ac:chgData name="Cesar Gamboa" userId="4c0abcc15bdc5c59" providerId="LiveId" clId="{7A397460-4DED-4982-9543-48A5F302CE3A}" dt="2022-01-25T14:06:11.816" v="19301"/>
          <ac:spMkLst>
            <pc:docMk/>
            <pc:sldMk cId="222642344" sldId="570"/>
            <ac:spMk id="6" creationId="{F3317B3A-F74B-4C4D-837E-EF535894307C}"/>
          </ac:spMkLst>
        </pc:spChg>
      </pc:sldChg>
      <pc:sldChg chg="addSp delSp modSp add mod ord modAnim">
        <pc:chgData name="Cesar Gamboa" userId="4c0abcc15bdc5c59" providerId="LiveId" clId="{7A397460-4DED-4982-9543-48A5F302CE3A}" dt="2022-01-25T14:07:37.610" v="19333"/>
        <pc:sldMkLst>
          <pc:docMk/>
          <pc:sldMk cId="253244762" sldId="571"/>
        </pc:sldMkLst>
        <pc:spChg chg="mod">
          <ac:chgData name="Cesar Gamboa" userId="4c0abcc15bdc5c59" providerId="LiveId" clId="{7A397460-4DED-4982-9543-48A5F302CE3A}" dt="2022-01-25T14:06:31.891" v="19308" actId="20577"/>
          <ac:spMkLst>
            <pc:docMk/>
            <pc:sldMk cId="253244762" sldId="571"/>
            <ac:spMk id="3" creationId="{DA019A2A-640A-4285-BA5E-7A47E95D04EC}"/>
          </ac:spMkLst>
        </pc:spChg>
        <pc:spChg chg="add del mod">
          <ac:chgData name="Cesar Gamboa" userId="4c0abcc15bdc5c59" providerId="LiveId" clId="{7A397460-4DED-4982-9543-48A5F302CE3A}" dt="2022-01-25T14:07:04.520" v="19313"/>
          <ac:spMkLst>
            <pc:docMk/>
            <pc:sldMk cId="253244762" sldId="571"/>
            <ac:spMk id="6" creationId="{24FEF8C4-942A-4A49-8ED3-E55F6F1407A8}"/>
          </ac:spMkLst>
        </pc:spChg>
        <pc:spChg chg="add mod">
          <ac:chgData name="Cesar Gamboa" userId="4c0abcc15bdc5c59" providerId="LiveId" clId="{7A397460-4DED-4982-9543-48A5F302CE3A}" dt="2022-01-25T14:07:15.735" v="19330" actId="1036"/>
          <ac:spMkLst>
            <pc:docMk/>
            <pc:sldMk cId="253244762" sldId="571"/>
            <ac:spMk id="9" creationId="{8A03D035-C542-4C8D-9909-6D9F69BF3BA8}"/>
          </ac:spMkLst>
        </pc:spChg>
        <pc:spChg chg="mod">
          <ac:chgData name="Cesar Gamboa" userId="4c0abcc15bdc5c59" providerId="LiveId" clId="{7A397460-4DED-4982-9543-48A5F302CE3A}" dt="2022-01-25T14:06:51.814" v="19311" actId="20577"/>
          <ac:spMkLst>
            <pc:docMk/>
            <pc:sldMk cId="253244762" sldId="571"/>
            <ac:spMk id="10" creationId="{C81ADE44-88BC-4216-8783-31A2261AEFF4}"/>
          </ac:spMkLst>
        </pc:spChg>
        <pc:graphicFrameChg chg="add del mod">
          <ac:chgData name="Cesar Gamboa" userId="4c0abcc15bdc5c59" providerId="LiveId" clId="{7A397460-4DED-4982-9543-48A5F302CE3A}" dt="2022-01-25T14:07:04.520" v="19313"/>
          <ac:graphicFrameMkLst>
            <pc:docMk/>
            <pc:sldMk cId="253244762" sldId="571"/>
            <ac:graphicFrameMk id="7" creationId="{5EDF3825-4FA2-4952-8CF8-ED82AD97E5BC}"/>
          </ac:graphicFrameMkLst>
        </pc:graphicFrameChg>
        <pc:graphicFrameChg chg="add del mod">
          <ac:chgData name="Cesar Gamboa" userId="4c0abcc15bdc5c59" providerId="LiveId" clId="{7A397460-4DED-4982-9543-48A5F302CE3A}" dt="2022-01-25T14:07:04.520" v="19313"/>
          <ac:graphicFrameMkLst>
            <pc:docMk/>
            <pc:sldMk cId="253244762" sldId="571"/>
            <ac:graphicFrameMk id="8" creationId="{4BC98F76-9C42-42A0-A614-65C5232AA8F6}"/>
          </ac:graphicFrameMkLst>
        </pc:graphicFrameChg>
        <pc:graphicFrameChg chg="add mod modGraphic">
          <ac:chgData name="Cesar Gamboa" userId="4c0abcc15bdc5c59" providerId="LiveId" clId="{7A397460-4DED-4982-9543-48A5F302CE3A}" dt="2022-01-25T14:07:20.631" v="19331" actId="12385"/>
          <ac:graphicFrameMkLst>
            <pc:docMk/>
            <pc:sldMk cId="253244762" sldId="571"/>
            <ac:graphicFrameMk id="11" creationId="{FC3EBA82-2DAB-4699-A9EF-E439A1753E07}"/>
          </ac:graphicFrameMkLst>
        </pc:graphicFrameChg>
        <pc:graphicFrameChg chg="add mod modGraphic">
          <ac:chgData name="Cesar Gamboa" userId="4c0abcc15bdc5c59" providerId="LiveId" clId="{7A397460-4DED-4982-9543-48A5F302CE3A}" dt="2022-01-25T14:07:22.633" v="19332" actId="12385"/>
          <ac:graphicFrameMkLst>
            <pc:docMk/>
            <pc:sldMk cId="253244762" sldId="571"/>
            <ac:graphicFrameMk id="12" creationId="{74793872-7408-4010-A4F7-EC4871CB2A96}"/>
          </ac:graphicFrameMkLst>
        </pc:graphicFrameChg>
      </pc:sldChg>
      <pc:sldChg chg="modSp add mod ord modNotesTx">
        <pc:chgData name="Cesar Gamboa" userId="4c0abcc15bdc5c59" providerId="LiveId" clId="{7A397460-4DED-4982-9543-48A5F302CE3A}" dt="2022-01-25T17:48:32.648" v="27521" actId="20577"/>
        <pc:sldMkLst>
          <pc:docMk/>
          <pc:sldMk cId="3261598750" sldId="572"/>
        </pc:sldMkLst>
        <pc:spChg chg="mod">
          <ac:chgData name="Cesar Gamboa" userId="4c0abcc15bdc5c59" providerId="LiveId" clId="{7A397460-4DED-4982-9543-48A5F302CE3A}" dt="2022-01-25T14:07:54.898" v="19352" actId="20577"/>
          <ac:spMkLst>
            <pc:docMk/>
            <pc:sldMk cId="3261598750" sldId="572"/>
            <ac:spMk id="5" creationId="{8AD2E63C-40F7-4CF4-BE57-F002221AABF4}"/>
          </ac:spMkLst>
        </pc:spChg>
        <pc:spChg chg="mod">
          <ac:chgData name="Cesar Gamboa" userId="4c0abcc15bdc5c59" providerId="LiveId" clId="{7A397460-4DED-4982-9543-48A5F302CE3A}" dt="2022-01-25T17:46:35.515" v="27387" actId="20577"/>
          <ac:spMkLst>
            <pc:docMk/>
            <pc:sldMk cId="3261598750" sldId="572"/>
            <ac:spMk id="6" creationId="{F3317B3A-F74B-4C4D-837E-EF535894307C}"/>
          </ac:spMkLst>
        </pc:spChg>
      </pc:sldChg>
      <pc:sldChg chg="delSp modSp add mod ord">
        <pc:chgData name="Cesar Gamboa" userId="4c0abcc15bdc5c59" providerId="LiveId" clId="{7A397460-4DED-4982-9543-48A5F302CE3A}" dt="2022-01-25T14:12:15.664" v="19734" actId="20577"/>
        <pc:sldMkLst>
          <pc:docMk/>
          <pc:sldMk cId="3729962672" sldId="573"/>
        </pc:sldMkLst>
        <pc:spChg chg="mod">
          <ac:chgData name="Cesar Gamboa" userId="4c0abcc15bdc5c59" providerId="LiveId" clId="{7A397460-4DED-4982-9543-48A5F302CE3A}" dt="2022-01-25T14:11:40.242" v="19727" actId="20577"/>
          <ac:spMkLst>
            <pc:docMk/>
            <pc:sldMk cId="3729962672" sldId="573"/>
            <ac:spMk id="3" creationId="{DA019A2A-640A-4285-BA5E-7A47E95D04EC}"/>
          </ac:spMkLst>
        </pc:spChg>
        <pc:spChg chg="del">
          <ac:chgData name="Cesar Gamboa" userId="4c0abcc15bdc5c59" providerId="LiveId" clId="{7A397460-4DED-4982-9543-48A5F302CE3A}" dt="2022-01-25T14:11:50.616" v="19731" actId="478"/>
          <ac:spMkLst>
            <pc:docMk/>
            <pc:sldMk cId="3729962672" sldId="573"/>
            <ac:spMk id="9" creationId="{8A03D035-C542-4C8D-9909-6D9F69BF3BA8}"/>
          </ac:spMkLst>
        </pc:spChg>
        <pc:spChg chg="mod">
          <ac:chgData name="Cesar Gamboa" userId="4c0abcc15bdc5c59" providerId="LiveId" clId="{7A397460-4DED-4982-9543-48A5F302CE3A}" dt="2022-01-25T14:12:15.664" v="19734" actId="20577"/>
          <ac:spMkLst>
            <pc:docMk/>
            <pc:sldMk cId="3729962672" sldId="573"/>
            <ac:spMk id="10" creationId="{C81ADE44-88BC-4216-8783-31A2261AEFF4}"/>
          </ac:spMkLst>
        </pc:spChg>
        <pc:graphicFrameChg chg="del modGraphic">
          <ac:chgData name="Cesar Gamboa" userId="4c0abcc15bdc5c59" providerId="LiveId" clId="{7A397460-4DED-4982-9543-48A5F302CE3A}" dt="2022-01-25T14:11:46.839" v="19729" actId="478"/>
          <ac:graphicFrameMkLst>
            <pc:docMk/>
            <pc:sldMk cId="3729962672" sldId="573"/>
            <ac:graphicFrameMk id="11" creationId="{FC3EBA82-2DAB-4699-A9EF-E439A1753E07}"/>
          </ac:graphicFrameMkLst>
        </pc:graphicFrameChg>
        <pc:graphicFrameChg chg="del">
          <ac:chgData name="Cesar Gamboa" userId="4c0abcc15bdc5c59" providerId="LiveId" clId="{7A397460-4DED-4982-9543-48A5F302CE3A}" dt="2022-01-25T14:11:48.542" v="19730" actId="478"/>
          <ac:graphicFrameMkLst>
            <pc:docMk/>
            <pc:sldMk cId="3729962672" sldId="573"/>
            <ac:graphicFrameMk id="12" creationId="{74793872-7408-4010-A4F7-EC4871CB2A96}"/>
          </ac:graphicFrameMkLst>
        </pc:graphicFrameChg>
      </pc:sldChg>
      <pc:sldChg chg="modSp add mod ord modNotesTx">
        <pc:chgData name="Cesar Gamboa" userId="4c0abcc15bdc5c59" providerId="LiveId" clId="{7A397460-4DED-4982-9543-48A5F302CE3A}" dt="2022-01-25T20:44:52.555" v="28065" actId="20577"/>
        <pc:sldMkLst>
          <pc:docMk/>
          <pc:sldMk cId="226090688" sldId="574"/>
        </pc:sldMkLst>
        <pc:spChg chg="mod">
          <ac:chgData name="Cesar Gamboa" userId="4c0abcc15bdc5c59" providerId="LiveId" clId="{7A397460-4DED-4982-9543-48A5F302CE3A}" dt="2022-01-25T14:13:26.729" v="19770" actId="20577"/>
          <ac:spMkLst>
            <pc:docMk/>
            <pc:sldMk cId="226090688" sldId="574"/>
            <ac:spMk id="5" creationId="{8AD2E63C-40F7-4CF4-BE57-F002221AABF4}"/>
          </ac:spMkLst>
        </pc:spChg>
        <pc:spChg chg="mod">
          <ac:chgData name="Cesar Gamboa" userId="4c0abcc15bdc5c59" providerId="LiveId" clId="{7A397460-4DED-4982-9543-48A5F302CE3A}" dt="2022-01-25T20:44:52.555" v="28065" actId="20577"/>
          <ac:spMkLst>
            <pc:docMk/>
            <pc:sldMk cId="226090688" sldId="574"/>
            <ac:spMk id="6" creationId="{F3317B3A-F74B-4C4D-837E-EF535894307C}"/>
          </ac:spMkLst>
        </pc:spChg>
      </pc:sldChg>
      <pc:sldChg chg="modSp add mod ord">
        <pc:chgData name="Cesar Gamboa" userId="4c0abcc15bdc5c59" providerId="LiveId" clId="{7A397460-4DED-4982-9543-48A5F302CE3A}" dt="2022-01-25T14:16:13.671" v="19959" actId="20577"/>
        <pc:sldMkLst>
          <pc:docMk/>
          <pc:sldMk cId="1911151135" sldId="575"/>
        </pc:sldMkLst>
        <pc:spChg chg="mod">
          <ac:chgData name="Cesar Gamboa" userId="4c0abcc15bdc5c59" providerId="LiveId" clId="{7A397460-4DED-4982-9543-48A5F302CE3A}" dt="2022-01-25T14:15:22.347" v="19947" actId="20577"/>
          <ac:spMkLst>
            <pc:docMk/>
            <pc:sldMk cId="1911151135" sldId="575"/>
            <ac:spMk id="3" creationId="{DA019A2A-640A-4285-BA5E-7A47E95D04EC}"/>
          </ac:spMkLst>
        </pc:spChg>
        <pc:spChg chg="mod">
          <ac:chgData name="Cesar Gamboa" userId="4c0abcc15bdc5c59" providerId="LiveId" clId="{7A397460-4DED-4982-9543-48A5F302CE3A}" dt="2022-01-25T14:16:13.671" v="19959" actId="20577"/>
          <ac:spMkLst>
            <pc:docMk/>
            <pc:sldMk cId="1911151135" sldId="575"/>
            <ac:spMk id="10" creationId="{C81ADE44-88BC-4216-8783-31A2261AEFF4}"/>
          </ac:spMkLst>
        </pc:spChg>
      </pc:sldChg>
      <pc:sldChg chg="modSp add mod ord modNotesTx">
        <pc:chgData name="Cesar Gamboa" userId="4c0abcc15bdc5c59" providerId="LiveId" clId="{7A397460-4DED-4982-9543-48A5F302CE3A}" dt="2022-01-25T20:53:03.464" v="28565" actId="20577"/>
        <pc:sldMkLst>
          <pc:docMk/>
          <pc:sldMk cId="1039301741" sldId="576"/>
        </pc:sldMkLst>
        <pc:spChg chg="mod">
          <ac:chgData name="Cesar Gamboa" userId="4c0abcc15bdc5c59" providerId="LiveId" clId="{7A397460-4DED-4982-9543-48A5F302CE3A}" dt="2022-01-25T14:17:03.170" v="19997" actId="20577"/>
          <ac:spMkLst>
            <pc:docMk/>
            <pc:sldMk cId="1039301741" sldId="576"/>
            <ac:spMk id="5" creationId="{8AD2E63C-40F7-4CF4-BE57-F002221AABF4}"/>
          </ac:spMkLst>
        </pc:spChg>
        <pc:spChg chg="mod">
          <ac:chgData name="Cesar Gamboa" userId="4c0abcc15bdc5c59" providerId="LiveId" clId="{7A397460-4DED-4982-9543-48A5F302CE3A}" dt="2022-01-25T14:18:29.557" v="20102"/>
          <ac:spMkLst>
            <pc:docMk/>
            <pc:sldMk cId="1039301741" sldId="576"/>
            <ac:spMk id="6" creationId="{F3317B3A-F74B-4C4D-837E-EF535894307C}"/>
          </ac:spMkLst>
        </pc:spChg>
      </pc:sldChg>
      <pc:sldChg chg="modSp add mod ord">
        <pc:chgData name="Cesar Gamboa" userId="4c0abcc15bdc5c59" providerId="LiveId" clId="{7A397460-4DED-4982-9543-48A5F302CE3A}" dt="2022-01-25T14:19:53.007" v="20110" actId="20577"/>
        <pc:sldMkLst>
          <pc:docMk/>
          <pc:sldMk cId="1928164558" sldId="577"/>
        </pc:sldMkLst>
        <pc:spChg chg="mod">
          <ac:chgData name="Cesar Gamboa" userId="4c0abcc15bdc5c59" providerId="LiveId" clId="{7A397460-4DED-4982-9543-48A5F302CE3A}" dt="2022-01-25T14:18:44.341" v="20106" actId="20577"/>
          <ac:spMkLst>
            <pc:docMk/>
            <pc:sldMk cId="1928164558" sldId="577"/>
            <ac:spMk id="3" creationId="{DA019A2A-640A-4285-BA5E-7A47E95D04EC}"/>
          </ac:spMkLst>
        </pc:spChg>
        <pc:spChg chg="mod">
          <ac:chgData name="Cesar Gamboa" userId="4c0abcc15bdc5c59" providerId="LiveId" clId="{7A397460-4DED-4982-9543-48A5F302CE3A}" dt="2022-01-25T14:19:53.007" v="20110" actId="20577"/>
          <ac:spMkLst>
            <pc:docMk/>
            <pc:sldMk cId="1928164558" sldId="577"/>
            <ac:spMk id="10" creationId="{C81ADE44-88BC-4216-8783-31A2261AEFF4}"/>
          </ac:spMkLst>
        </pc:spChg>
      </pc:sldChg>
      <pc:sldChg chg="modSp add mod ord modNotesTx">
        <pc:chgData name="Cesar Gamboa" userId="4c0abcc15bdc5c59" providerId="LiveId" clId="{7A397460-4DED-4982-9543-48A5F302CE3A}" dt="2022-01-25T21:24:45.672" v="28926" actId="20577"/>
        <pc:sldMkLst>
          <pc:docMk/>
          <pc:sldMk cId="1538334999" sldId="578"/>
        </pc:sldMkLst>
        <pc:spChg chg="mod">
          <ac:chgData name="Cesar Gamboa" userId="4c0abcc15bdc5c59" providerId="LiveId" clId="{7A397460-4DED-4982-9543-48A5F302CE3A}" dt="2022-01-25T14:20:06.652" v="20119" actId="20577"/>
          <ac:spMkLst>
            <pc:docMk/>
            <pc:sldMk cId="1538334999" sldId="578"/>
            <ac:spMk id="5" creationId="{8AD2E63C-40F7-4CF4-BE57-F002221AABF4}"/>
          </ac:spMkLst>
        </pc:spChg>
        <pc:spChg chg="mod">
          <ac:chgData name="Cesar Gamboa" userId="4c0abcc15bdc5c59" providerId="LiveId" clId="{7A397460-4DED-4982-9543-48A5F302CE3A}" dt="2022-01-25T14:21:18.152" v="20246" actId="313"/>
          <ac:spMkLst>
            <pc:docMk/>
            <pc:sldMk cId="1538334999" sldId="578"/>
            <ac:spMk id="6" creationId="{F3317B3A-F74B-4C4D-837E-EF535894307C}"/>
          </ac:spMkLst>
        </pc:spChg>
      </pc:sldChg>
      <pc:sldChg chg="modSp add mod ord">
        <pc:chgData name="Cesar Gamboa" userId="4c0abcc15bdc5c59" providerId="LiveId" clId="{7A397460-4DED-4982-9543-48A5F302CE3A}" dt="2022-01-28T16:53:10.005" v="28958" actId="20577"/>
        <pc:sldMkLst>
          <pc:docMk/>
          <pc:sldMk cId="4223954095" sldId="579"/>
        </pc:sldMkLst>
        <pc:spChg chg="mod">
          <ac:chgData name="Cesar Gamboa" userId="4c0abcc15bdc5c59" providerId="LiveId" clId="{7A397460-4DED-4982-9543-48A5F302CE3A}" dt="2022-01-25T14:21:30.394" v="20251" actId="20577"/>
          <ac:spMkLst>
            <pc:docMk/>
            <pc:sldMk cId="4223954095" sldId="579"/>
            <ac:spMk id="3" creationId="{DA019A2A-640A-4285-BA5E-7A47E95D04EC}"/>
          </ac:spMkLst>
        </pc:spChg>
        <pc:spChg chg="mod">
          <ac:chgData name="Cesar Gamboa" userId="4c0abcc15bdc5c59" providerId="LiveId" clId="{7A397460-4DED-4982-9543-48A5F302CE3A}" dt="2022-01-28T16:53:10.005" v="28958" actId="20577"/>
          <ac:spMkLst>
            <pc:docMk/>
            <pc:sldMk cId="4223954095" sldId="579"/>
            <ac:spMk id="10" creationId="{C81ADE44-88BC-4216-8783-31A2261AEFF4}"/>
          </ac:spMkLst>
        </pc:spChg>
      </pc:sldChg>
    </pc:docChg>
  </pc:docChgLst>
  <pc:docChgLst>
    <pc:chgData name="Cesar Gamboa" userId="4c0abcc15bdc5c59" providerId="LiveId" clId="{4F905C90-E7FA-43CB-B2E4-25F90A904B72}"/>
    <pc:docChg chg="undo custSel addSld delSld modSld sldOrd delSection modSection">
      <pc:chgData name="Cesar Gamboa" userId="4c0abcc15bdc5c59" providerId="LiveId" clId="{4F905C90-E7FA-43CB-B2E4-25F90A904B72}" dt="2022-03-17T17:11:11.623" v="3322" actId="20577"/>
      <pc:docMkLst>
        <pc:docMk/>
      </pc:docMkLst>
      <pc:sldChg chg="addSp delSp modSp mod modMedia setBg modClrScheme delAnim setClrOvrMap chgLayout">
        <pc:chgData name="Cesar Gamboa" userId="4c0abcc15bdc5c59" providerId="LiveId" clId="{4F905C90-E7FA-43CB-B2E4-25F90A904B72}" dt="2022-03-17T14:13:00.309" v="622" actId="20577"/>
        <pc:sldMkLst>
          <pc:docMk/>
          <pc:sldMk cId="3340685843" sldId="256"/>
        </pc:sldMkLst>
        <pc:spChg chg="mod">
          <ac:chgData name="Cesar Gamboa" userId="4c0abcc15bdc5c59" providerId="LiveId" clId="{4F905C90-E7FA-43CB-B2E4-25F90A904B72}" dt="2022-03-17T13:31:23.936" v="98" actId="120"/>
          <ac:spMkLst>
            <pc:docMk/>
            <pc:sldMk cId="3340685843" sldId="256"/>
            <ac:spMk id="2" creationId="{AB512D56-3115-4658-A559-1918ADBF37B8}"/>
          </ac:spMkLst>
        </pc:spChg>
        <pc:spChg chg="add del mod">
          <ac:chgData name="Cesar Gamboa" userId="4c0abcc15bdc5c59" providerId="LiveId" clId="{4F905C90-E7FA-43CB-B2E4-25F90A904B72}" dt="2022-03-17T13:30:44.761" v="96" actId="20577"/>
          <ac:spMkLst>
            <pc:docMk/>
            <pc:sldMk cId="3340685843" sldId="256"/>
            <ac:spMk id="3" creationId="{9548BE92-E817-4C9A-B197-64FAE3ED7D63}"/>
          </ac:spMkLst>
        </pc:spChg>
        <pc:spChg chg="add mod ord">
          <ac:chgData name="Cesar Gamboa" userId="4c0abcc15bdc5c59" providerId="LiveId" clId="{4F905C90-E7FA-43CB-B2E4-25F90A904B72}" dt="2022-03-17T13:31:33.292" v="105" actId="20577"/>
          <ac:spMkLst>
            <pc:docMk/>
            <pc:sldMk cId="3340685843" sldId="256"/>
            <ac:spMk id="4" creationId="{12CBC5F9-F023-4210-B66B-2105DCEC7867}"/>
          </ac:spMkLst>
        </pc:spChg>
        <pc:spChg chg="add del mod">
          <ac:chgData name="Cesar Gamboa" userId="4c0abcc15bdc5c59" providerId="LiveId" clId="{4F905C90-E7FA-43CB-B2E4-25F90A904B72}" dt="2022-03-17T13:26:26.584" v="56" actId="478"/>
          <ac:spMkLst>
            <pc:docMk/>
            <pc:sldMk cId="3340685843" sldId="256"/>
            <ac:spMk id="6" creationId="{363B24BF-5BA5-49B5-88CA-F65FA7C290B8}"/>
          </ac:spMkLst>
        </pc:spChg>
        <pc:spChg chg="add del">
          <ac:chgData name="Cesar Gamboa" userId="4c0abcc15bdc5c59" providerId="LiveId" clId="{4F905C90-E7FA-43CB-B2E4-25F90A904B72}" dt="2022-03-17T13:25:56.882" v="52" actId="26606"/>
          <ac:spMkLst>
            <pc:docMk/>
            <pc:sldMk cId="3340685843" sldId="256"/>
            <ac:spMk id="24" creationId="{0B4FB531-34DA-4777-9BD5-5B885DC38198}"/>
          </ac:spMkLst>
        </pc:spChg>
        <pc:spChg chg="add mod">
          <ac:chgData name="Cesar Gamboa" userId="4c0abcc15bdc5c59" providerId="LiveId" clId="{4F905C90-E7FA-43CB-B2E4-25F90A904B72}" dt="2022-03-17T14:13:00.309" v="622" actId="20577"/>
          <ac:spMkLst>
            <pc:docMk/>
            <pc:sldMk cId="3340685843" sldId="256"/>
            <ac:spMk id="29" creationId="{4445DDDC-93BB-9169-2E89-485DEE0B1EBA}"/>
          </ac:spMkLst>
        </pc:spChg>
        <pc:spChg chg="add mod">
          <ac:chgData name="Cesar Gamboa" userId="4c0abcc15bdc5c59" providerId="LiveId" clId="{4F905C90-E7FA-43CB-B2E4-25F90A904B72}" dt="2022-03-17T13:25:56.882" v="52" actId="26606"/>
          <ac:spMkLst>
            <pc:docMk/>
            <pc:sldMk cId="3340685843" sldId="256"/>
            <ac:spMk id="30" creationId="{7858CF8F-8F57-CB8F-4698-A0413B6A3296}"/>
          </ac:spMkLst>
        </pc:spChg>
        <pc:spChg chg="add del mod">
          <ac:chgData name="Cesar Gamboa" userId="4c0abcc15bdc5c59" providerId="LiveId" clId="{4F905C90-E7FA-43CB-B2E4-25F90A904B72}" dt="2022-03-17T13:25:44.599" v="51" actId="26606"/>
          <ac:spMkLst>
            <pc:docMk/>
            <pc:sldMk cId="3340685843" sldId="256"/>
            <ac:spMk id="31" creationId="{10D988D5-B2FF-0235-A007-E6DDB007F7C8}"/>
          </ac:spMkLst>
        </pc:spChg>
        <pc:spChg chg="add del mod">
          <ac:chgData name="Cesar Gamboa" userId="4c0abcc15bdc5c59" providerId="LiveId" clId="{4F905C90-E7FA-43CB-B2E4-25F90A904B72}" dt="2022-03-17T13:25:44.599" v="51" actId="26606"/>
          <ac:spMkLst>
            <pc:docMk/>
            <pc:sldMk cId="3340685843" sldId="256"/>
            <ac:spMk id="33" creationId="{83D783D9-1467-3ECC-56C4-19E96CF6C2C9}"/>
          </ac:spMkLst>
        </pc:spChg>
        <pc:picChg chg="add del mod">
          <ac:chgData name="Cesar Gamboa" userId="4c0abcc15bdc5c59" providerId="LiveId" clId="{4F905C90-E7FA-43CB-B2E4-25F90A904B72}" dt="2022-03-17T13:25:44.599" v="51" actId="26606"/>
          <ac:picMkLst>
            <pc:docMk/>
            <pc:sldMk cId="3340685843" sldId="256"/>
            <ac:picMk id="27" creationId="{1BDD1EFB-CE4A-69CE-788B-F2D52DAD7AEC}"/>
          </ac:picMkLst>
        </pc:picChg>
        <pc:picChg chg="add">
          <ac:chgData name="Cesar Gamboa" userId="4c0abcc15bdc5c59" providerId="LiveId" clId="{4F905C90-E7FA-43CB-B2E4-25F90A904B72}" dt="2022-03-17T13:25:56.882" v="52" actId="26606"/>
          <ac:picMkLst>
            <pc:docMk/>
            <pc:sldMk cId="3340685843" sldId="256"/>
            <ac:picMk id="28" creationId="{58077886-0CDF-00C8-CC4D-10E63EE2B3B6}"/>
          </ac:picMkLst>
        </pc:picChg>
        <pc:cxnChg chg="add del">
          <ac:chgData name="Cesar Gamboa" userId="4c0abcc15bdc5c59" providerId="LiveId" clId="{4F905C90-E7FA-43CB-B2E4-25F90A904B72}" dt="2022-03-17T13:25:56.882" v="52" actId="26606"/>
          <ac:cxnSpMkLst>
            <pc:docMk/>
            <pc:sldMk cId="3340685843" sldId="256"/>
            <ac:cxnSpMk id="25" creationId="{D5B557D3-D7B4-404B-84A1-9BD182BE5B06}"/>
          </ac:cxnSpMkLst>
        </pc:cxnChg>
      </pc:sldChg>
      <pc:sldChg chg="del">
        <pc:chgData name="Cesar Gamboa" userId="4c0abcc15bdc5c59" providerId="LiveId" clId="{4F905C90-E7FA-43CB-B2E4-25F90A904B72}" dt="2022-03-17T14:00:33.958" v="304" actId="47"/>
        <pc:sldMkLst>
          <pc:docMk/>
          <pc:sldMk cId="3309719136" sldId="261"/>
        </pc:sldMkLst>
      </pc:sldChg>
      <pc:sldChg chg="addSp delSp modSp mod modClrScheme chgLayout">
        <pc:chgData name="Cesar Gamboa" userId="4c0abcc15bdc5c59" providerId="LiveId" clId="{4F905C90-E7FA-43CB-B2E4-25F90A904B72}" dt="2022-03-17T16:52:05.920" v="3180" actId="20577"/>
        <pc:sldMkLst>
          <pc:docMk/>
          <pc:sldMk cId="1409899035" sldId="292"/>
        </pc:sldMkLst>
        <pc:spChg chg="del">
          <ac:chgData name="Cesar Gamboa" userId="4c0abcc15bdc5c59" providerId="LiveId" clId="{4F905C90-E7FA-43CB-B2E4-25F90A904B72}" dt="2022-03-17T16:51:25.243" v="3137" actId="26606"/>
          <ac:spMkLst>
            <pc:docMk/>
            <pc:sldMk cId="1409899035" sldId="292"/>
            <ac:spMk id="2" creationId="{0BF4A38F-AEA8-4ED9-8201-BE0EA2187437}"/>
          </ac:spMkLst>
        </pc:spChg>
        <pc:spChg chg="mod">
          <ac:chgData name="Cesar Gamboa" userId="4c0abcc15bdc5c59" providerId="LiveId" clId="{4F905C90-E7FA-43CB-B2E4-25F90A904B72}" dt="2022-03-17T16:52:05.920" v="3180" actId="20577"/>
          <ac:spMkLst>
            <pc:docMk/>
            <pc:sldMk cId="1409899035" sldId="292"/>
            <ac:spMk id="3" creationId="{B628FE7D-043F-42AF-B4AB-DB9AFF936B28}"/>
          </ac:spMkLst>
        </pc:spChg>
        <pc:spChg chg="mod">
          <ac:chgData name="Cesar Gamboa" userId="4c0abcc15bdc5c59" providerId="LiveId" clId="{4F905C90-E7FA-43CB-B2E4-25F90A904B72}" dt="2022-03-17T16:51:25.243" v="3137" actId="26606"/>
          <ac:spMkLst>
            <pc:docMk/>
            <pc:sldMk cId="1409899035" sldId="292"/>
            <ac:spMk id="4" creationId="{FD26EF91-820B-4DA2-B398-3E168AFF17A9}"/>
          </ac:spMkLst>
        </pc:spChg>
        <pc:spChg chg="add mod">
          <ac:chgData name="Cesar Gamboa" userId="4c0abcc15bdc5c59" providerId="LiveId" clId="{4F905C90-E7FA-43CB-B2E4-25F90A904B72}" dt="2022-03-17T16:51:25.243" v="3137" actId="26606"/>
          <ac:spMkLst>
            <pc:docMk/>
            <pc:sldMk cId="1409899035" sldId="292"/>
            <ac:spMk id="9" creationId="{AB64ED1E-C052-6BD1-FF20-7368CC6FB923}"/>
          </ac:spMkLst>
        </pc:spChg>
        <pc:spChg chg="add mod">
          <ac:chgData name="Cesar Gamboa" userId="4c0abcc15bdc5c59" providerId="LiveId" clId="{4F905C90-E7FA-43CB-B2E4-25F90A904B72}" dt="2022-03-17T16:51:25.243" v="3137" actId="26606"/>
          <ac:spMkLst>
            <pc:docMk/>
            <pc:sldMk cId="1409899035" sldId="292"/>
            <ac:spMk id="11" creationId="{3D57ED4A-6007-76CD-EC23-87BA10EB35C0}"/>
          </ac:spMkLst>
        </pc:spChg>
        <pc:picChg chg="del">
          <ac:chgData name="Cesar Gamboa" userId="4c0abcc15bdc5c59" providerId="LiveId" clId="{4F905C90-E7FA-43CB-B2E4-25F90A904B72}" dt="2022-03-17T16:49:24.518" v="3136" actId="478"/>
          <ac:picMkLst>
            <pc:docMk/>
            <pc:sldMk cId="1409899035" sldId="292"/>
            <ac:picMk id="6" creationId="{C44E00F4-8C63-4504-8CDA-1FD3A11940C2}"/>
          </ac:picMkLst>
        </pc:picChg>
      </pc:sldChg>
      <pc:sldChg chg="addSp delSp modSp mod">
        <pc:chgData name="Cesar Gamboa" userId="4c0abcc15bdc5c59" providerId="LiveId" clId="{4F905C90-E7FA-43CB-B2E4-25F90A904B72}" dt="2022-03-17T16:34:32.859" v="3015" actId="20577"/>
        <pc:sldMkLst>
          <pc:docMk/>
          <pc:sldMk cId="359849887" sldId="298"/>
        </pc:sldMkLst>
        <pc:spChg chg="add del">
          <ac:chgData name="Cesar Gamboa" userId="4c0abcc15bdc5c59" providerId="LiveId" clId="{4F905C90-E7FA-43CB-B2E4-25F90A904B72}" dt="2022-03-17T13:49:01.188" v="113" actId="478"/>
          <ac:spMkLst>
            <pc:docMk/>
            <pc:sldMk cId="359849887" sldId="298"/>
            <ac:spMk id="2" creationId="{31388EED-84B9-4930-88E8-38731B1EAF82}"/>
          </ac:spMkLst>
        </pc:spChg>
        <pc:graphicFrameChg chg="mod">
          <ac:chgData name="Cesar Gamboa" userId="4c0abcc15bdc5c59" providerId="LiveId" clId="{4F905C90-E7FA-43CB-B2E4-25F90A904B72}" dt="2022-03-17T16:34:32.859" v="3015" actId="20577"/>
          <ac:graphicFrameMkLst>
            <pc:docMk/>
            <pc:sldMk cId="359849887" sldId="298"/>
            <ac:graphicFrameMk id="10" creationId="{00E51AD9-52AC-49A5-BF0E-64F1B769CE85}"/>
          </ac:graphicFrameMkLst>
        </pc:graphicFrameChg>
        <pc:picChg chg="del">
          <ac:chgData name="Cesar Gamboa" userId="4c0abcc15bdc5c59" providerId="LiveId" clId="{4F905C90-E7FA-43CB-B2E4-25F90A904B72}" dt="2022-03-17T13:47:42.639" v="110" actId="478"/>
          <ac:picMkLst>
            <pc:docMk/>
            <pc:sldMk cId="359849887" sldId="298"/>
            <ac:picMk id="1026" creationId="{69882B5B-0708-48F2-89D9-56F458267B90}"/>
          </ac:picMkLst>
        </pc:picChg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007568599" sldId="299"/>
        </pc:sldMkLst>
      </pc:sldChg>
      <pc:sldChg chg="modSp mod">
        <pc:chgData name="Cesar Gamboa" userId="4c0abcc15bdc5c59" providerId="LiveId" clId="{4F905C90-E7FA-43CB-B2E4-25F90A904B72}" dt="2022-03-17T16:34:42.149" v="3036" actId="20577"/>
        <pc:sldMkLst>
          <pc:docMk/>
          <pc:sldMk cId="3447095113" sldId="306"/>
        </pc:sldMkLst>
        <pc:spChg chg="mod">
          <ac:chgData name="Cesar Gamboa" userId="4c0abcc15bdc5c59" providerId="LiveId" clId="{4F905C90-E7FA-43CB-B2E4-25F90A904B72}" dt="2022-03-17T13:59:13.186" v="303" actId="20577"/>
          <ac:spMkLst>
            <pc:docMk/>
            <pc:sldMk cId="3447095113" sldId="306"/>
            <ac:spMk id="2" creationId="{3DC6CC32-12E2-40AB-91E7-E065E3B54AA8}"/>
          </ac:spMkLst>
        </pc:spChg>
        <pc:graphicFrameChg chg="mod">
          <ac:chgData name="Cesar Gamboa" userId="4c0abcc15bdc5c59" providerId="LiveId" clId="{4F905C90-E7FA-43CB-B2E4-25F90A904B72}" dt="2022-03-17T16:34:42.149" v="3036" actId="20577"/>
          <ac:graphicFrameMkLst>
            <pc:docMk/>
            <pc:sldMk cId="3447095113" sldId="306"/>
            <ac:graphicFrameMk id="5" creationId="{59405A29-4A0F-429B-A6BA-2D3E9946C76A}"/>
          </ac:graphicFrameMkLst>
        </pc:graphicFrameChg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148406603" sldId="31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813785731" sldId="32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905894963" sldId="323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402072701" sldId="325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3090072692" sldId="345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3124470129" sldId="348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455280296" sldId="352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3304869617" sldId="359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830245674" sldId="361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4123962752" sldId="36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429987797" sldId="363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737154627" sldId="364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700264957" sldId="365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882605233" sldId="366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985447974" sldId="367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849164628" sldId="368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770122105" sldId="369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825786984" sldId="370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635120093" sldId="371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824418015" sldId="37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376408962" sldId="373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189617855" sldId="374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478583559" sldId="375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586600983" sldId="376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463632109" sldId="377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846613019" sldId="378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068527366" sldId="379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570123780" sldId="380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4264202127" sldId="381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20598492" sldId="38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926741398" sldId="383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857007961" sldId="384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975039" sldId="385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131285395" sldId="386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5767353" sldId="387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435785290" sldId="388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65127653" sldId="389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229626693" sldId="390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850505823" sldId="391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32960726" sldId="39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629030068" sldId="393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241629770" sldId="394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865571911" sldId="395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4235251654" sldId="396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171825559" sldId="397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744395634" sldId="398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273446702" sldId="399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242618073" sldId="400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752692372" sldId="401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310355216" sldId="40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77045447" sldId="403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718121716" sldId="404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699225485" sldId="405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64046848" sldId="407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593758298" sldId="408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907286312" sldId="409"/>
        </pc:sldMkLst>
      </pc:sldChg>
      <pc:sldChg chg="del">
        <pc:chgData name="Cesar Gamboa" userId="4c0abcc15bdc5c59" providerId="LiveId" clId="{4F905C90-E7FA-43CB-B2E4-25F90A904B72}" dt="2022-03-17T13:47:21.667" v="106" actId="47"/>
        <pc:sldMkLst>
          <pc:docMk/>
          <pc:sldMk cId="4228591532" sldId="410"/>
        </pc:sldMkLst>
      </pc:sldChg>
      <pc:sldChg chg="del">
        <pc:chgData name="Cesar Gamboa" userId="4c0abcc15bdc5c59" providerId="LiveId" clId="{4F905C90-E7FA-43CB-B2E4-25F90A904B72}" dt="2022-03-17T13:47:22.284" v="107" actId="47"/>
        <pc:sldMkLst>
          <pc:docMk/>
          <pc:sldMk cId="3770944896" sldId="411"/>
        </pc:sldMkLst>
      </pc:sldChg>
      <pc:sldChg chg="del">
        <pc:chgData name="Cesar Gamboa" userId="4c0abcc15bdc5c59" providerId="LiveId" clId="{4F905C90-E7FA-43CB-B2E4-25F90A904B72}" dt="2022-03-17T13:47:23.005" v="108" actId="47"/>
        <pc:sldMkLst>
          <pc:docMk/>
          <pc:sldMk cId="1675845347" sldId="412"/>
        </pc:sldMkLst>
      </pc:sldChg>
      <pc:sldChg chg="del">
        <pc:chgData name="Cesar Gamboa" userId="4c0abcc15bdc5c59" providerId="LiveId" clId="{4F905C90-E7FA-43CB-B2E4-25F90A904B72}" dt="2022-03-17T13:47:23.691" v="109" actId="47"/>
        <pc:sldMkLst>
          <pc:docMk/>
          <pc:sldMk cId="1819390378" sldId="413"/>
        </pc:sldMkLst>
      </pc:sldChg>
      <pc:sldChg chg="modSp mod ord modNotesTx">
        <pc:chgData name="Cesar Gamboa" userId="4c0abcc15bdc5c59" providerId="LiveId" clId="{4F905C90-E7FA-43CB-B2E4-25F90A904B72}" dt="2022-03-17T17:11:11.623" v="3322" actId="20577"/>
        <pc:sldMkLst>
          <pc:docMk/>
          <pc:sldMk cId="362518832" sldId="414"/>
        </pc:sldMkLst>
        <pc:spChg chg="mod">
          <ac:chgData name="Cesar Gamboa" userId="4c0abcc15bdc5c59" providerId="LiveId" clId="{4F905C90-E7FA-43CB-B2E4-25F90A904B72}" dt="2022-03-17T14:05:45.537" v="423" actId="20577"/>
          <ac:spMkLst>
            <pc:docMk/>
            <pc:sldMk cId="362518832" sldId="414"/>
            <ac:spMk id="5" creationId="{8AD2E63C-40F7-4CF4-BE57-F002221AABF4}"/>
          </ac:spMkLst>
        </pc:spChg>
        <pc:spChg chg="mod">
          <ac:chgData name="Cesar Gamboa" userId="4c0abcc15bdc5c59" providerId="LiveId" clId="{4F905C90-E7FA-43CB-B2E4-25F90A904B72}" dt="2022-03-17T17:11:11.623" v="3322" actId="20577"/>
          <ac:spMkLst>
            <pc:docMk/>
            <pc:sldMk cId="362518832" sldId="414"/>
            <ac:spMk id="6" creationId="{F3317B3A-F74B-4C4D-837E-EF535894307C}"/>
          </ac:spMkLst>
        </pc:spChg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404545002" sldId="415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335286705" sldId="416"/>
        </pc:sldMkLst>
      </pc:sldChg>
      <pc:sldChg chg="modSp mod ord modNotesTx">
        <pc:chgData name="Cesar Gamboa" userId="4c0abcc15bdc5c59" providerId="LiveId" clId="{4F905C90-E7FA-43CB-B2E4-25F90A904B72}" dt="2022-03-17T17:10:22.052" v="3294" actId="255"/>
        <pc:sldMkLst>
          <pc:docMk/>
          <pc:sldMk cId="3943924506" sldId="417"/>
        </pc:sldMkLst>
        <pc:spChg chg="mod">
          <ac:chgData name="Cesar Gamboa" userId="4c0abcc15bdc5c59" providerId="LiveId" clId="{4F905C90-E7FA-43CB-B2E4-25F90A904B72}" dt="2022-03-17T14:17:16.349" v="759" actId="20577"/>
          <ac:spMkLst>
            <pc:docMk/>
            <pc:sldMk cId="3943924506" sldId="417"/>
            <ac:spMk id="5" creationId="{8AD2E63C-40F7-4CF4-BE57-F002221AABF4}"/>
          </ac:spMkLst>
        </pc:spChg>
        <pc:spChg chg="mod">
          <ac:chgData name="Cesar Gamboa" userId="4c0abcc15bdc5c59" providerId="LiveId" clId="{4F905C90-E7FA-43CB-B2E4-25F90A904B72}" dt="2022-03-17T17:10:22.052" v="3294" actId="255"/>
          <ac:spMkLst>
            <pc:docMk/>
            <pc:sldMk cId="3943924506" sldId="417"/>
            <ac:spMk id="7" creationId="{AC6B0F61-7EBD-4F5E-9FCC-DDF2A6316994}"/>
          </ac:spMkLst>
        </pc:spChg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291762836" sldId="418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718335964" sldId="419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469754868" sldId="420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3989952044" sldId="421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1864745241" sldId="422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2866551058" sldId="423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2721717811" sldId="424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952263268" sldId="425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1811526731" sldId="426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1736687488" sldId="427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1011910153" sldId="428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3654042134" sldId="431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3295267488" sldId="432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3583492353" sldId="433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2353599828" sldId="434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1615527115" sldId="435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1490881379" sldId="436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4085621040" sldId="437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2990647671" sldId="438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4194940775" sldId="439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2091498596" sldId="440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3217106852" sldId="441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472119777" sldId="44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613382950" sldId="445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076560567" sldId="446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730665305" sldId="447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334030380" sldId="448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401649065" sldId="449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370378075" sldId="450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946706194" sldId="451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405209240" sldId="45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58571630" sldId="453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921335173" sldId="454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370068991" sldId="455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431147690" sldId="456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268512375" sldId="457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239821099" sldId="458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646842185" sldId="459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609621981" sldId="460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702987243" sldId="461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740481950" sldId="46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277368709" sldId="463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30323089" sldId="464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04379063" sldId="465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786695208" sldId="466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226301086" sldId="467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4274479311" sldId="468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191993026" sldId="469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495560986" sldId="470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761610449" sldId="471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172873732" sldId="47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331568893" sldId="473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265570772" sldId="474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684362064" sldId="475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589900738" sldId="476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409243925" sldId="480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856843998" sldId="481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395495160" sldId="48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008922697" sldId="483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439177338" sldId="484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205451290" sldId="486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92481521" sldId="488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550286906" sldId="489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718251518" sldId="490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454178534" sldId="491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727369848" sldId="49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506583480" sldId="493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704063588" sldId="496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772305818" sldId="497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642345601" sldId="498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2494599154" sldId="499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186176583" sldId="500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624358234" sldId="501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125599407" sldId="502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953125147" sldId="503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853751385" sldId="504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426031434" sldId="505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591855885" sldId="506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1501848536" sldId="507"/>
        </pc:sldMkLst>
      </pc:sldChg>
      <pc:sldChg chg="del">
        <pc:chgData name="Cesar Gamboa" userId="4c0abcc15bdc5c59" providerId="LiveId" clId="{4F905C90-E7FA-43CB-B2E4-25F90A904B72}" dt="2022-03-17T16:36:23.668" v="3041" actId="47"/>
        <pc:sldMkLst>
          <pc:docMk/>
          <pc:sldMk cId="3297963778" sldId="508"/>
        </pc:sldMkLst>
      </pc:sldChg>
      <pc:sldChg chg="modSp add">
        <pc:chgData name="Cesar Gamboa" userId="4c0abcc15bdc5c59" providerId="LiveId" clId="{4F905C90-E7FA-43CB-B2E4-25F90A904B72}" dt="2022-03-17T16:34:51.415" v="3037"/>
        <pc:sldMkLst>
          <pc:docMk/>
          <pc:sldMk cId="3844948552" sldId="509"/>
        </pc:sldMkLst>
        <pc:graphicFrameChg chg="mod">
          <ac:chgData name="Cesar Gamboa" userId="4c0abcc15bdc5c59" providerId="LiveId" clId="{4F905C90-E7FA-43CB-B2E4-25F90A904B72}" dt="2022-03-17T16:34:51.415" v="3037"/>
          <ac:graphicFrameMkLst>
            <pc:docMk/>
            <pc:sldMk cId="3844948552" sldId="509"/>
            <ac:graphicFrameMk id="5" creationId="{59405A29-4A0F-429B-A6BA-2D3E9946C76A}"/>
          </ac:graphicFrameMkLst>
        </pc:graphicFrameChg>
      </pc:sldChg>
      <pc:sldChg chg="modSp add">
        <pc:chgData name="Cesar Gamboa" userId="4c0abcc15bdc5c59" providerId="LiveId" clId="{4F905C90-E7FA-43CB-B2E4-25F90A904B72}" dt="2022-03-17T16:35:02.637" v="3038"/>
        <pc:sldMkLst>
          <pc:docMk/>
          <pc:sldMk cId="1465413051" sldId="510"/>
        </pc:sldMkLst>
        <pc:graphicFrameChg chg="mod">
          <ac:chgData name="Cesar Gamboa" userId="4c0abcc15bdc5c59" providerId="LiveId" clId="{4F905C90-E7FA-43CB-B2E4-25F90A904B72}" dt="2022-03-17T16:35:02.637" v="3038"/>
          <ac:graphicFrameMkLst>
            <pc:docMk/>
            <pc:sldMk cId="1465413051" sldId="510"/>
            <ac:graphicFrameMk id="5" creationId="{59405A29-4A0F-429B-A6BA-2D3E9946C76A}"/>
          </ac:graphicFrameMkLst>
        </pc:graphicFrameChg>
      </pc:sldChg>
      <pc:sldChg chg="modSp add ord">
        <pc:chgData name="Cesar Gamboa" userId="4c0abcc15bdc5c59" providerId="LiveId" clId="{4F905C90-E7FA-43CB-B2E4-25F90A904B72}" dt="2022-03-17T16:35:07.071" v="3039"/>
        <pc:sldMkLst>
          <pc:docMk/>
          <pc:sldMk cId="1929258917" sldId="511"/>
        </pc:sldMkLst>
        <pc:graphicFrameChg chg="mod">
          <ac:chgData name="Cesar Gamboa" userId="4c0abcc15bdc5c59" providerId="LiveId" clId="{4F905C90-E7FA-43CB-B2E4-25F90A904B72}" dt="2022-03-17T16:35:07.071" v="3039"/>
          <ac:graphicFrameMkLst>
            <pc:docMk/>
            <pc:sldMk cId="1929258917" sldId="511"/>
            <ac:graphicFrameMk id="5" creationId="{59405A29-4A0F-429B-A6BA-2D3E9946C76A}"/>
          </ac:graphicFrameMkLst>
        </pc:graphicFrameChg>
      </pc:sldChg>
      <pc:sldChg chg="modSp add">
        <pc:chgData name="Cesar Gamboa" userId="4c0abcc15bdc5c59" providerId="LiveId" clId="{4F905C90-E7FA-43CB-B2E4-25F90A904B72}" dt="2022-03-17T16:35:14.413" v="3040"/>
        <pc:sldMkLst>
          <pc:docMk/>
          <pc:sldMk cId="3984515049" sldId="512"/>
        </pc:sldMkLst>
        <pc:graphicFrameChg chg="mod">
          <ac:chgData name="Cesar Gamboa" userId="4c0abcc15bdc5c59" providerId="LiveId" clId="{4F905C90-E7FA-43CB-B2E4-25F90A904B72}" dt="2022-03-17T16:35:14.413" v="3040"/>
          <ac:graphicFrameMkLst>
            <pc:docMk/>
            <pc:sldMk cId="3984515049" sldId="512"/>
            <ac:graphicFrameMk id="5" creationId="{59405A29-4A0F-429B-A6BA-2D3E9946C76A}"/>
          </ac:graphicFrameMkLst>
        </pc:graphicFrameChg>
      </pc:sldChg>
      <pc:sldChg chg="modSp add mod">
        <pc:chgData name="Cesar Gamboa" userId="4c0abcc15bdc5c59" providerId="LiveId" clId="{4F905C90-E7FA-43CB-B2E4-25F90A904B72}" dt="2022-03-17T15:39:16.071" v="811" actId="20577"/>
        <pc:sldMkLst>
          <pc:docMk/>
          <pc:sldMk cId="345139172" sldId="513"/>
        </pc:sldMkLst>
        <pc:spChg chg="mod">
          <ac:chgData name="Cesar Gamboa" userId="4c0abcc15bdc5c59" providerId="LiveId" clId="{4F905C90-E7FA-43CB-B2E4-25F90A904B72}" dt="2022-03-17T14:13:15.618" v="633" actId="20577"/>
          <ac:spMkLst>
            <pc:docMk/>
            <pc:sldMk cId="345139172" sldId="513"/>
            <ac:spMk id="5" creationId="{8AD2E63C-40F7-4CF4-BE57-F002221AABF4}"/>
          </ac:spMkLst>
        </pc:spChg>
        <pc:spChg chg="mod">
          <ac:chgData name="Cesar Gamboa" userId="4c0abcc15bdc5c59" providerId="LiveId" clId="{4F905C90-E7FA-43CB-B2E4-25F90A904B72}" dt="2022-03-17T15:39:16.071" v="811" actId="20577"/>
          <ac:spMkLst>
            <pc:docMk/>
            <pc:sldMk cId="345139172" sldId="513"/>
            <ac:spMk id="6" creationId="{F3317B3A-F74B-4C4D-837E-EF535894307C}"/>
          </ac:spMkLst>
        </pc:spChg>
      </pc:sldChg>
      <pc:sldChg chg="modSp add mod ord">
        <pc:chgData name="Cesar Gamboa" userId="4c0abcc15bdc5c59" providerId="LiveId" clId="{4F905C90-E7FA-43CB-B2E4-25F90A904B72}" dt="2022-03-17T15:43:33.277" v="951" actId="120"/>
        <pc:sldMkLst>
          <pc:docMk/>
          <pc:sldMk cId="798828114" sldId="514"/>
        </pc:sldMkLst>
        <pc:spChg chg="mod">
          <ac:chgData name="Cesar Gamboa" userId="4c0abcc15bdc5c59" providerId="LiveId" clId="{4F905C90-E7FA-43CB-B2E4-25F90A904B72}" dt="2022-03-17T15:39:52.780" v="823" actId="20577"/>
          <ac:spMkLst>
            <pc:docMk/>
            <pc:sldMk cId="798828114" sldId="514"/>
            <ac:spMk id="5" creationId="{8AD2E63C-40F7-4CF4-BE57-F002221AABF4}"/>
          </ac:spMkLst>
        </pc:spChg>
        <pc:spChg chg="mod">
          <ac:chgData name="Cesar Gamboa" userId="4c0abcc15bdc5c59" providerId="LiveId" clId="{4F905C90-E7FA-43CB-B2E4-25F90A904B72}" dt="2022-03-17T15:43:33.277" v="951" actId="120"/>
          <ac:spMkLst>
            <pc:docMk/>
            <pc:sldMk cId="798828114" sldId="514"/>
            <ac:spMk id="7" creationId="{AC6B0F61-7EBD-4F5E-9FCC-DDF2A6316994}"/>
          </ac:spMkLst>
        </pc:spChg>
      </pc:sldChg>
      <pc:sldChg chg="modSp add mod ord">
        <pc:chgData name="Cesar Gamboa" userId="4c0abcc15bdc5c59" providerId="LiveId" clId="{4F905C90-E7FA-43CB-B2E4-25F90A904B72}" dt="2022-03-17T16:55:01.747" v="3182"/>
        <pc:sldMkLst>
          <pc:docMk/>
          <pc:sldMk cId="1598524577" sldId="515"/>
        </pc:sldMkLst>
        <pc:spChg chg="mod">
          <ac:chgData name="Cesar Gamboa" userId="4c0abcc15bdc5c59" providerId="LiveId" clId="{4F905C90-E7FA-43CB-B2E4-25F90A904B72}" dt="2022-03-17T15:46:49.986" v="1088" actId="20577"/>
          <ac:spMkLst>
            <pc:docMk/>
            <pc:sldMk cId="1598524577" sldId="515"/>
            <ac:spMk id="5" creationId="{8AD2E63C-40F7-4CF4-BE57-F002221AABF4}"/>
          </ac:spMkLst>
        </pc:spChg>
        <pc:spChg chg="mod">
          <ac:chgData name="Cesar Gamboa" userId="4c0abcc15bdc5c59" providerId="LiveId" clId="{4F905C90-E7FA-43CB-B2E4-25F90A904B72}" dt="2022-03-17T16:55:01.747" v="3182"/>
          <ac:spMkLst>
            <pc:docMk/>
            <pc:sldMk cId="1598524577" sldId="515"/>
            <ac:spMk id="6" creationId="{F3317B3A-F74B-4C4D-837E-EF535894307C}"/>
          </ac:spMkLst>
        </pc:spChg>
      </pc:sldChg>
      <pc:sldChg chg="modSp add mod">
        <pc:chgData name="Cesar Gamboa" userId="4c0abcc15bdc5c59" providerId="LiveId" clId="{4F905C90-E7FA-43CB-B2E4-25F90A904B72}" dt="2022-03-17T15:54:03.346" v="1569" actId="20577"/>
        <pc:sldMkLst>
          <pc:docMk/>
          <pc:sldMk cId="578645821" sldId="516"/>
        </pc:sldMkLst>
        <pc:spChg chg="mod">
          <ac:chgData name="Cesar Gamboa" userId="4c0abcc15bdc5c59" providerId="LiveId" clId="{4F905C90-E7FA-43CB-B2E4-25F90A904B72}" dt="2022-03-17T15:49:31.484" v="1198" actId="20577"/>
          <ac:spMkLst>
            <pc:docMk/>
            <pc:sldMk cId="578645821" sldId="516"/>
            <ac:spMk id="5" creationId="{8AD2E63C-40F7-4CF4-BE57-F002221AABF4}"/>
          </ac:spMkLst>
        </pc:spChg>
        <pc:spChg chg="mod">
          <ac:chgData name="Cesar Gamboa" userId="4c0abcc15bdc5c59" providerId="LiveId" clId="{4F905C90-E7FA-43CB-B2E4-25F90A904B72}" dt="2022-03-17T15:54:03.346" v="1569" actId="20577"/>
          <ac:spMkLst>
            <pc:docMk/>
            <pc:sldMk cId="578645821" sldId="516"/>
            <ac:spMk id="6" creationId="{F3317B3A-F74B-4C4D-837E-EF535894307C}"/>
          </ac:spMkLst>
        </pc:spChg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2757850973" sldId="516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239703763" sldId="517"/>
        </pc:sldMkLst>
      </pc:sldChg>
      <pc:sldChg chg="modSp add mod ord">
        <pc:chgData name="Cesar Gamboa" userId="4c0abcc15bdc5c59" providerId="LiveId" clId="{4F905C90-E7FA-43CB-B2E4-25F90A904B72}" dt="2022-03-17T17:02:37.938" v="3261" actId="20577"/>
        <pc:sldMkLst>
          <pc:docMk/>
          <pc:sldMk cId="3499608963" sldId="517"/>
        </pc:sldMkLst>
        <pc:spChg chg="mod">
          <ac:chgData name="Cesar Gamboa" userId="4c0abcc15bdc5c59" providerId="LiveId" clId="{4F905C90-E7FA-43CB-B2E4-25F90A904B72}" dt="2022-03-17T16:00:12.169" v="1838" actId="20577"/>
          <ac:spMkLst>
            <pc:docMk/>
            <pc:sldMk cId="3499608963" sldId="517"/>
            <ac:spMk id="5" creationId="{8AD2E63C-40F7-4CF4-BE57-F002221AABF4}"/>
          </ac:spMkLst>
        </pc:spChg>
        <pc:spChg chg="mod">
          <ac:chgData name="Cesar Gamboa" userId="4c0abcc15bdc5c59" providerId="LiveId" clId="{4F905C90-E7FA-43CB-B2E4-25F90A904B72}" dt="2022-03-17T17:02:37.938" v="3261" actId="20577"/>
          <ac:spMkLst>
            <pc:docMk/>
            <pc:sldMk cId="3499608963" sldId="517"/>
            <ac:spMk id="6" creationId="{F3317B3A-F74B-4C4D-837E-EF535894307C}"/>
          </ac:spMkLst>
        </pc:spChg>
      </pc:sldChg>
      <pc:sldChg chg="modSp add mod">
        <pc:chgData name="Cesar Gamboa" userId="4c0abcc15bdc5c59" providerId="LiveId" clId="{4F905C90-E7FA-43CB-B2E4-25F90A904B72}" dt="2022-03-17T17:04:06.377" v="3267"/>
        <pc:sldMkLst>
          <pc:docMk/>
          <pc:sldMk cId="668087185" sldId="518"/>
        </pc:sldMkLst>
        <pc:spChg chg="mod">
          <ac:chgData name="Cesar Gamboa" userId="4c0abcc15bdc5c59" providerId="LiveId" clId="{4F905C90-E7FA-43CB-B2E4-25F90A904B72}" dt="2022-03-17T16:00:35.747" v="1852" actId="20577"/>
          <ac:spMkLst>
            <pc:docMk/>
            <pc:sldMk cId="668087185" sldId="518"/>
            <ac:spMk id="5" creationId="{8AD2E63C-40F7-4CF4-BE57-F002221AABF4}"/>
          </ac:spMkLst>
        </pc:spChg>
        <pc:spChg chg="mod">
          <ac:chgData name="Cesar Gamboa" userId="4c0abcc15bdc5c59" providerId="LiveId" clId="{4F905C90-E7FA-43CB-B2E4-25F90A904B72}" dt="2022-03-17T17:04:06.377" v="3267"/>
          <ac:spMkLst>
            <pc:docMk/>
            <pc:sldMk cId="668087185" sldId="518"/>
            <ac:spMk id="6" creationId="{F3317B3A-F74B-4C4D-837E-EF535894307C}"/>
          </ac:spMkLst>
        </pc:spChg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2453824922" sldId="518"/>
        </pc:sldMkLst>
      </pc:sldChg>
      <pc:sldChg chg="modSp add mod ord">
        <pc:chgData name="Cesar Gamboa" userId="4c0abcc15bdc5c59" providerId="LiveId" clId="{4F905C90-E7FA-43CB-B2E4-25F90A904B72}" dt="2022-03-17T16:21:33.016" v="2607" actId="20577"/>
        <pc:sldMkLst>
          <pc:docMk/>
          <pc:sldMk cId="2513563064" sldId="519"/>
        </pc:sldMkLst>
        <pc:spChg chg="mod">
          <ac:chgData name="Cesar Gamboa" userId="4c0abcc15bdc5c59" providerId="LiveId" clId="{4F905C90-E7FA-43CB-B2E4-25F90A904B72}" dt="2022-03-17T16:11:57.564" v="2190" actId="20577"/>
          <ac:spMkLst>
            <pc:docMk/>
            <pc:sldMk cId="2513563064" sldId="519"/>
            <ac:spMk id="5" creationId="{8AD2E63C-40F7-4CF4-BE57-F002221AABF4}"/>
          </ac:spMkLst>
        </pc:spChg>
        <pc:spChg chg="mod">
          <ac:chgData name="Cesar Gamboa" userId="4c0abcc15bdc5c59" providerId="LiveId" clId="{4F905C90-E7FA-43CB-B2E4-25F90A904B72}" dt="2022-03-17T16:21:33.016" v="2607" actId="20577"/>
          <ac:spMkLst>
            <pc:docMk/>
            <pc:sldMk cId="2513563064" sldId="519"/>
            <ac:spMk id="6" creationId="{F3317B3A-F74B-4C4D-837E-EF535894307C}"/>
          </ac:spMkLst>
        </pc:spChg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2923863228" sldId="519"/>
        </pc:sldMkLst>
      </pc:sldChg>
      <pc:sldChg chg="modSp add mod">
        <pc:chgData name="Cesar Gamboa" userId="4c0abcc15bdc5c59" providerId="LiveId" clId="{4F905C90-E7FA-43CB-B2E4-25F90A904B72}" dt="2022-03-17T17:08:52.071" v="3283" actId="27636"/>
        <pc:sldMkLst>
          <pc:docMk/>
          <pc:sldMk cId="1757685010" sldId="520"/>
        </pc:sldMkLst>
        <pc:spChg chg="mod">
          <ac:chgData name="Cesar Gamboa" userId="4c0abcc15bdc5c59" providerId="LiveId" clId="{4F905C90-E7FA-43CB-B2E4-25F90A904B72}" dt="2022-03-17T16:21:50.712" v="2615" actId="20577"/>
          <ac:spMkLst>
            <pc:docMk/>
            <pc:sldMk cId="1757685010" sldId="520"/>
            <ac:spMk id="5" creationId="{8AD2E63C-40F7-4CF4-BE57-F002221AABF4}"/>
          </ac:spMkLst>
        </pc:spChg>
        <pc:spChg chg="mod">
          <ac:chgData name="Cesar Gamboa" userId="4c0abcc15bdc5c59" providerId="LiveId" clId="{4F905C90-E7FA-43CB-B2E4-25F90A904B72}" dt="2022-03-17T17:08:52.071" v="3283" actId="27636"/>
          <ac:spMkLst>
            <pc:docMk/>
            <pc:sldMk cId="1757685010" sldId="520"/>
            <ac:spMk id="6" creationId="{F3317B3A-F74B-4C4D-837E-EF535894307C}"/>
          </ac:spMkLst>
        </pc:spChg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2465698091" sldId="520"/>
        </pc:sldMkLst>
      </pc:sldChg>
      <pc:sldChg chg="modSp add mod">
        <pc:chgData name="Cesar Gamboa" userId="4c0abcc15bdc5c59" providerId="LiveId" clId="{4F905C90-E7FA-43CB-B2E4-25F90A904B72}" dt="2022-03-17T16:25:15.887" v="2963" actId="20577"/>
        <pc:sldMkLst>
          <pc:docMk/>
          <pc:sldMk cId="1467256678" sldId="521"/>
        </pc:sldMkLst>
        <pc:spChg chg="mod">
          <ac:chgData name="Cesar Gamboa" userId="4c0abcc15bdc5c59" providerId="LiveId" clId="{4F905C90-E7FA-43CB-B2E4-25F90A904B72}" dt="2022-03-17T16:25:15.887" v="2963" actId="20577"/>
          <ac:spMkLst>
            <pc:docMk/>
            <pc:sldMk cId="1467256678" sldId="521"/>
            <ac:spMk id="5" creationId="{8AD2E63C-40F7-4CF4-BE57-F002221AABF4}"/>
          </ac:spMkLst>
        </pc:spChg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1931943926" sldId="521"/>
        </pc:sldMkLst>
      </pc:sldChg>
      <pc:sldChg chg="addSp delSp modSp add mod ord">
        <pc:chgData name="Cesar Gamboa" userId="4c0abcc15bdc5c59" providerId="LiveId" clId="{4F905C90-E7FA-43CB-B2E4-25F90A904B72}" dt="2022-03-17T16:34:13.482" v="2994" actId="14100"/>
        <pc:sldMkLst>
          <pc:docMk/>
          <pc:sldMk cId="3690948812" sldId="522"/>
        </pc:sldMkLst>
        <pc:spChg chg="add del mod">
          <ac:chgData name="Cesar Gamboa" userId="4c0abcc15bdc5c59" providerId="LiveId" clId="{4F905C90-E7FA-43CB-B2E4-25F90A904B72}" dt="2022-03-17T16:33:47.576" v="2987" actId="931"/>
          <ac:spMkLst>
            <pc:docMk/>
            <pc:sldMk cId="3690948812" sldId="522"/>
            <ac:spMk id="4" creationId="{0E44A3E9-4845-4B0E-900F-23E25DD36E86}"/>
          </ac:spMkLst>
        </pc:spChg>
        <pc:spChg chg="mod">
          <ac:chgData name="Cesar Gamboa" userId="4c0abcc15bdc5c59" providerId="LiveId" clId="{4F905C90-E7FA-43CB-B2E4-25F90A904B72}" dt="2022-03-17T16:28:01.210" v="2983" actId="20577"/>
          <ac:spMkLst>
            <pc:docMk/>
            <pc:sldMk cId="3690948812" sldId="522"/>
            <ac:spMk id="5" creationId="{8AD2E63C-40F7-4CF4-BE57-F002221AABF4}"/>
          </ac:spMkLst>
        </pc:spChg>
        <pc:spChg chg="del">
          <ac:chgData name="Cesar Gamboa" userId="4c0abcc15bdc5c59" providerId="LiveId" clId="{4F905C90-E7FA-43CB-B2E4-25F90A904B72}" dt="2022-03-17T16:33:20.032" v="2984" actId="478"/>
          <ac:spMkLst>
            <pc:docMk/>
            <pc:sldMk cId="3690948812" sldId="522"/>
            <ac:spMk id="6" creationId="{F3317B3A-F74B-4C4D-837E-EF535894307C}"/>
          </ac:spMkLst>
        </pc:spChg>
        <pc:spChg chg="add del mod">
          <ac:chgData name="Cesar Gamboa" userId="4c0abcc15bdc5c59" providerId="LiveId" clId="{4F905C90-E7FA-43CB-B2E4-25F90A904B72}" dt="2022-03-17T16:33:23.181" v="2986" actId="478"/>
          <ac:spMkLst>
            <pc:docMk/>
            <pc:sldMk cId="3690948812" sldId="522"/>
            <ac:spMk id="8" creationId="{D533E7D4-5CE6-4832-8005-6F80978CCF66}"/>
          </ac:spMkLst>
        </pc:spChg>
        <pc:picChg chg="add mod">
          <ac:chgData name="Cesar Gamboa" userId="4c0abcc15bdc5c59" providerId="LiveId" clId="{4F905C90-E7FA-43CB-B2E4-25F90A904B72}" dt="2022-03-17T16:34:13.482" v="2994" actId="14100"/>
          <ac:picMkLst>
            <pc:docMk/>
            <pc:sldMk cId="3690948812" sldId="522"/>
            <ac:picMk id="10" creationId="{D96863C0-9D84-43D0-8AB3-1EDB109B2D56}"/>
          </ac:picMkLst>
        </pc:picChg>
        <pc:picChg chg="add del">
          <ac:chgData name="Cesar Gamboa" userId="4c0abcc15bdc5c59" providerId="LiveId" clId="{4F905C90-E7FA-43CB-B2E4-25F90A904B72}" dt="2022-03-17T16:33:23.181" v="2986" actId="478"/>
          <ac:picMkLst>
            <pc:docMk/>
            <pc:sldMk cId="3690948812" sldId="522"/>
            <ac:picMk id="16" creationId="{22FB2237-B866-4C19-BF30-A9BFA8E15C02}"/>
          </ac:picMkLst>
        </pc:picChg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3844953786" sldId="522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121177873" sldId="523"/>
        </pc:sldMkLst>
      </pc:sldChg>
      <pc:sldChg chg="modSp add del mod">
        <pc:chgData name="Cesar Gamboa" userId="4c0abcc15bdc5c59" providerId="LiveId" clId="{4F905C90-E7FA-43CB-B2E4-25F90A904B72}" dt="2022-03-17T17:10:28.731" v="3295" actId="47"/>
        <pc:sldMkLst>
          <pc:docMk/>
          <pc:sldMk cId="2193929174" sldId="523"/>
        </pc:sldMkLst>
        <pc:spChg chg="mod">
          <ac:chgData name="Cesar Gamboa" userId="4c0abcc15bdc5c59" providerId="LiveId" clId="{4F905C90-E7FA-43CB-B2E4-25F90A904B72}" dt="2022-03-17T17:10:00.973" v="3288" actId="21"/>
          <ac:spMkLst>
            <pc:docMk/>
            <pc:sldMk cId="2193929174" sldId="523"/>
            <ac:spMk id="7" creationId="{AC6B0F61-7EBD-4F5E-9FCC-DDF2A6316994}"/>
          </ac:spMkLst>
        </pc:spChg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1303268073" sldId="524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2821813691" sldId="525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1922479870" sldId="526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170874110" sldId="527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2094712237" sldId="528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819713036" sldId="529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3558971917" sldId="530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1888127902" sldId="535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2148695695" sldId="536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3154586829" sldId="537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3478314517" sldId="538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4071496652" sldId="539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2739746129" sldId="540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1508011608" sldId="541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598743296" sldId="542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2002343091" sldId="543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154468213" sldId="544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545705328" sldId="545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4204170442" sldId="546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2362965513" sldId="547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3446771973" sldId="548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628289514" sldId="549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3816948556" sldId="550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2813052905" sldId="551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3773615419" sldId="552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3210713741" sldId="553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3629417642" sldId="554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1279654491" sldId="555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2194375594" sldId="556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3574409001" sldId="557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2892279604" sldId="558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3887485202" sldId="559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1264974432" sldId="560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782202385" sldId="562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490389713" sldId="563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111987265" sldId="564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1637976605" sldId="565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3453655098" sldId="566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2433293699" sldId="567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4196832148" sldId="568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2713769607" sldId="569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222642344" sldId="570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253244762" sldId="571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3261598750" sldId="572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3729962672" sldId="573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226090688" sldId="574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1911151135" sldId="575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1039301741" sldId="576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1928164558" sldId="577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1538334999" sldId="578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4223954095" sldId="579"/>
        </pc:sldMkLst>
      </pc:sldChg>
      <pc:sldChg chg="del">
        <pc:chgData name="Cesar Gamboa" userId="4c0abcc15bdc5c59" providerId="LiveId" clId="{4F905C90-E7FA-43CB-B2E4-25F90A904B72}" dt="2022-03-17T13:19:58.942" v="3" actId="18676"/>
        <pc:sldMkLst>
          <pc:docMk/>
          <pc:sldMk cId="479211051" sldId="580"/>
        </pc:sldMkLst>
      </pc:sldChg>
      <pc:sldChg chg="del">
        <pc:chgData name="Cesar Gamboa" userId="4c0abcc15bdc5c59" providerId="LiveId" clId="{4F905C90-E7FA-43CB-B2E4-25F90A904B72}" dt="2022-03-17T13:19:47.429" v="2" actId="18676"/>
        <pc:sldMkLst>
          <pc:docMk/>
          <pc:sldMk cId="144287731" sldId="581"/>
        </pc:sldMkLst>
      </pc:sldChg>
      <pc:sldChg chg="del">
        <pc:chgData name="Cesar Gamboa" userId="4c0abcc15bdc5c59" providerId="LiveId" clId="{4F905C90-E7FA-43CB-B2E4-25F90A904B72}" dt="2022-03-17T13:19:38.110" v="1" actId="18676"/>
        <pc:sldMkLst>
          <pc:docMk/>
          <pc:sldMk cId="1866630224" sldId="582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4009570126" sldId="583"/>
        </pc:sldMkLst>
      </pc:sldChg>
      <pc:sldChg chg="del">
        <pc:chgData name="Cesar Gamboa" userId="4c0abcc15bdc5c59" providerId="LiveId" clId="{4F905C90-E7FA-43CB-B2E4-25F90A904B72}" dt="2022-03-17T13:19:21.704" v="0" actId="18676"/>
        <pc:sldMkLst>
          <pc:docMk/>
          <pc:sldMk cId="1352902245" sldId="584"/>
        </pc:sldMkLst>
      </pc:sldChg>
      <pc:sldMasterChg chg="delSldLayout">
        <pc:chgData name="Cesar Gamboa" userId="4c0abcc15bdc5c59" providerId="LiveId" clId="{4F905C90-E7FA-43CB-B2E4-25F90A904B72}" dt="2022-03-17T16:36:23.668" v="3041" actId="47"/>
        <pc:sldMasterMkLst>
          <pc:docMk/>
          <pc:sldMasterMk cId="68232827" sldId="2147483725"/>
        </pc:sldMasterMkLst>
        <pc:sldLayoutChg chg="del">
          <pc:chgData name="Cesar Gamboa" userId="4c0abcc15bdc5c59" providerId="LiveId" clId="{4F905C90-E7FA-43CB-B2E4-25F90A904B72}" dt="2022-03-17T16:36:23.668" v="3041" actId="47"/>
          <pc:sldLayoutMkLst>
            <pc:docMk/>
            <pc:sldMasterMk cId="68232827" sldId="2147483725"/>
            <pc:sldLayoutMk cId="3708160364" sldId="2147483728"/>
          </pc:sldLayoutMkLst>
        </pc:sldLayoutChg>
      </pc:sldMasterChg>
    </pc:docChg>
  </pc:docChgLst>
  <pc:docChgLst>
    <pc:chgData name="Cesar Gamboa" userId="4c0abcc15bdc5c59" providerId="LiveId" clId="{62E2B044-FCD4-4452-97EC-8BC7319A74F1}"/>
    <pc:docChg chg="undo redo custSel addSld delSld modSld sldOrd modSection">
      <pc:chgData name="Cesar Gamboa" userId="4c0abcc15bdc5c59" providerId="LiveId" clId="{62E2B044-FCD4-4452-97EC-8BC7319A74F1}" dt="2021-11-26T14:18:36.498" v="19575" actId="20577"/>
      <pc:docMkLst>
        <pc:docMk/>
      </pc:docMkLst>
      <pc:sldChg chg="addSp delSp modSp mod">
        <pc:chgData name="Cesar Gamboa" userId="4c0abcc15bdc5c59" providerId="LiveId" clId="{62E2B044-FCD4-4452-97EC-8BC7319A74F1}" dt="2021-10-26T00:19:40.993" v="9354" actId="171"/>
        <pc:sldMkLst>
          <pc:docMk/>
          <pc:sldMk cId="3340685843" sldId="256"/>
        </pc:sldMkLst>
        <pc:spChg chg="mod">
          <ac:chgData name="Cesar Gamboa" userId="4c0abcc15bdc5c59" providerId="LiveId" clId="{62E2B044-FCD4-4452-97EC-8BC7319A74F1}" dt="2021-10-26T00:17:48.996" v="9343" actId="20577"/>
          <ac:spMkLst>
            <pc:docMk/>
            <pc:sldMk cId="3340685843" sldId="256"/>
            <ac:spMk id="2" creationId="{AB512D56-3115-4658-A559-1918ADBF37B8}"/>
          </ac:spMkLst>
        </pc:spChg>
        <pc:picChg chg="del">
          <ac:chgData name="Cesar Gamboa" userId="4c0abcc15bdc5c59" providerId="LiveId" clId="{62E2B044-FCD4-4452-97EC-8BC7319A74F1}" dt="2021-10-26T00:18:57.958" v="9344" actId="478"/>
          <ac:picMkLst>
            <pc:docMk/>
            <pc:sldMk cId="3340685843" sldId="256"/>
            <ac:picMk id="1026" creationId="{586BDE09-3B93-407D-8850-7FC774270952}"/>
          </ac:picMkLst>
        </pc:picChg>
        <pc:picChg chg="add mod">
          <ac:chgData name="Cesar Gamboa" userId="4c0abcc15bdc5c59" providerId="LiveId" clId="{62E2B044-FCD4-4452-97EC-8BC7319A74F1}" dt="2021-10-26T00:19:40.993" v="9354" actId="171"/>
          <ac:picMkLst>
            <pc:docMk/>
            <pc:sldMk cId="3340685843" sldId="256"/>
            <ac:picMk id="5122" creationId="{43275567-4D38-45FD-9603-93914FD644BE}"/>
          </ac:picMkLst>
        </pc:picChg>
      </pc:sldChg>
      <pc:sldChg chg="modSp mod">
        <pc:chgData name="Cesar Gamboa" userId="4c0abcc15bdc5c59" providerId="LiveId" clId="{62E2B044-FCD4-4452-97EC-8BC7319A74F1}" dt="2021-10-25T13:22:24.855" v="574" actId="20577"/>
        <pc:sldMkLst>
          <pc:docMk/>
          <pc:sldMk cId="3309719136" sldId="261"/>
        </pc:sldMkLst>
        <pc:spChg chg="mod">
          <ac:chgData name="Cesar Gamboa" userId="4c0abcc15bdc5c59" providerId="LiveId" clId="{62E2B044-FCD4-4452-97EC-8BC7319A74F1}" dt="2021-10-25T13:21:23.309" v="425" actId="20577"/>
          <ac:spMkLst>
            <pc:docMk/>
            <pc:sldMk cId="3309719136" sldId="261"/>
            <ac:spMk id="2" creationId="{87071E00-ABE1-44FD-92BD-2769C2C9C727}"/>
          </ac:spMkLst>
        </pc:spChg>
        <pc:spChg chg="mod">
          <ac:chgData name="Cesar Gamboa" userId="4c0abcc15bdc5c59" providerId="LiveId" clId="{62E2B044-FCD4-4452-97EC-8BC7319A74F1}" dt="2021-10-25T13:22:24.855" v="574" actId="20577"/>
          <ac:spMkLst>
            <pc:docMk/>
            <pc:sldMk cId="3309719136" sldId="261"/>
            <ac:spMk id="3" creationId="{6A7BD30D-629F-49D4-AE04-2D99B365E4B8}"/>
          </ac:spMkLst>
        </pc:spChg>
      </pc:sldChg>
      <pc:sldChg chg="addSp delSp modSp mod ord">
        <pc:chgData name="Cesar Gamboa" userId="4c0abcc15bdc5c59" providerId="LiveId" clId="{62E2B044-FCD4-4452-97EC-8BC7319A74F1}" dt="2021-11-09T12:52:31.565" v="19567" actId="5793"/>
        <pc:sldMkLst>
          <pc:docMk/>
          <pc:sldMk cId="1409899035" sldId="292"/>
        </pc:sldMkLst>
        <pc:spChg chg="add mod">
          <ac:chgData name="Cesar Gamboa" userId="4c0abcc15bdc5c59" providerId="LiveId" clId="{62E2B044-FCD4-4452-97EC-8BC7319A74F1}" dt="2021-11-09T12:51:46.929" v="19452" actId="478"/>
          <ac:spMkLst>
            <pc:docMk/>
            <pc:sldMk cId="1409899035" sldId="292"/>
            <ac:spMk id="2" creationId="{0BF4A38F-AEA8-4ED9-8201-BE0EA2187437}"/>
          </ac:spMkLst>
        </pc:spChg>
        <pc:spChg chg="mod">
          <ac:chgData name="Cesar Gamboa" userId="4c0abcc15bdc5c59" providerId="LiveId" clId="{62E2B044-FCD4-4452-97EC-8BC7319A74F1}" dt="2021-11-09T12:52:31.565" v="19567" actId="5793"/>
          <ac:spMkLst>
            <pc:docMk/>
            <pc:sldMk cId="1409899035" sldId="292"/>
            <ac:spMk id="4" creationId="{FD26EF91-820B-4DA2-B398-3E168AFF17A9}"/>
          </ac:spMkLst>
        </pc:spChg>
        <pc:picChg chg="add mod">
          <ac:chgData name="Cesar Gamboa" userId="4c0abcc15bdc5c59" providerId="LiveId" clId="{62E2B044-FCD4-4452-97EC-8BC7319A74F1}" dt="2021-11-09T12:52:00.754" v="19457" actId="14100"/>
          <ac:picMkLst>
            <pc:docMk/>
            <pc:sldMk cId="1409899035" sldId="292"/>
            <ac:picMk id="1026" creationId="{614E572E-A2A6-413D-AEA1-74873F6E5412}"/>
          </ac:picMkLst>
        </pc:picChg>
        <pc:picChg chg="del">
          <ac:chgData name="Cesar Gamboa" userId="4c0abcc15bdc5c59" providerId="LiveId" clId="{62E2B044-FCD4-4452-97EC-8BC7319A74F1}" dt="2021-11-09T12:51:46.929" v="19452" actId="478"/>
          <ac:picMkLst>
            <pc:docMk/>
            <pc:sldMk cId="1409899035" sldId="292"/>
            <ac:picMk id="17410" creationId="{2CB9CFC0-6918-4CA1-B6F2-84365D62733D}"/>
          </ac:picMkLst>
        </pc:picChg>
      </pc:sldChg>
      <pc:sldChg chg="addSp delSp modSp">
        <pc:chgData name="Cesar Gamboa" userId="4c0abcc15bdc5c59" providerId="LiveId" clId="{62E2B044-FCD4-4452-97EC-8BC7319A74F1}" dt="2021-10-25T13:19:14.659" v="229" actId="14100"/>
        <pc:sldMkLst>
          <pc:docMk/>
          <pc:sldMk cId="359849887" sldId="298"/>
        </pc:sldMkLst>
        <pc:spChg chg="add mod">
          <ac:chgData name="Cesar Gamboa" userId="4c0abcc15bdc5c59" providerId="LiveId" clId="{62E2B044-FCD4-4452-97EC-8BC7319A74F1}" dt="2021-10-25T13:18:55.793" v="224" actId="478"/>
          <ac:spMkLst>
            <pc:docMk/>
            <pc:sldMk cId="359849887" sldId="298"/>
            <ac:spMk id="2" creationId="{31388EED-84B9-4930-88E8-38731B1EAF82}"/>
          </ac:spMkLst>
        </pc:spChg>
        <pc:graphicFrameChg chg="mod">
          <ac:chgData name="Cesar Gamboa" userId="4c0abcc15bdc5c59" providerId="LiveId" clId="{62E2B044-FCD4-4452-97EC-8BC7319A74F1}" dt="2021-10-25T13:16:38.868" v="223" actId="20577"/>
          <ac:graphicFrameMkLst>
            <pc:docMk/>
            <pc:sldMk cId="359849887" sldId="298"/>
            <ac:graphicFrameMk id="10" creationId="{00E51AD9-52AC-49A5-BF0E-64F1B769CE85}"/>
          </ac:graphicFrameMkLst>
        </pc:graphicFrameChg>
        <pc:picChg chg="add mod">
          <ac:chgData name="Cesar Gamboa" userId="4c0abcc15bdc5c59" providerId="LiveId" clId="{62E2B044-FCD4-4452-97EC-8BC7319A74F1}" dt="2021-10-25T13:19:14.659" v="229" actId="14100"/>
          <ac:picMkLst>
            <pc:docMk/>
            <pc:sldMk cId="359849887" sldId="298"/>
            <ac:picMk id="1026" creationId="{69882B5B-0708-48F2-89D9-56F458267B90}"/>
          </ac:picMkLst>
        </pc:picChg>
        <pc:picChg chg="del">
          <ac:chgData name="Cesar Gamboa" userId="4c0abcc15bdc5c59" providerId="LiveId" clId="{62E2B044-FCD4-4452-97EC-8BC7319A74F1}" dt="2021-10-25T13:18:55.793" v="224" actId="478"/>
          <ac:picMkLst>
            <pc:docMk/>
            <pc:sldMk cId="359849887" sldId="298"/>
            <ac:picMk id="18434" creationId="{AE629BCC-0F63-47F1-8714-1DB1CAAF01C8}"/>
          </ac:picMkLst>
        </pc:picChg>
      </pc:sldChg>
      <pc:sldChg chg="del">
        <pc:chgData name="Cesar Gamboa" userId="4c0abcc15bdc5c59" providerId="LiveId" clId="{62E2B044-FCD4-4452-97EC-8BC7319A74F1}" dt="2021-10-25T13:27:12.158" v="645" actId="47"/>
        <pc:sldMkLst>
          <pc:docMk/>
          <pc:sldMk cId="3007568599" sldId="299"/>
        </pc:sldMkLst>
      </pc:sldChg>
      <pc:sldChg chg="modSp">
        <pc:chgData name="Cesar Gamboa" userId="4c0abcc15bdc5c59" providerId="LiveId" clId="{62E2B044-FCD4-4452-97EC-8BC7319A74F1}" dt="2021-10-25T13:21:02.898" v="392" actId="20577"/>
        <pc:sldMkLst>
          <pc:docMk/>
          <pc:sldMk cId="3447095113" sldId="306"/>
        </pc:sldMkLst>
        <pc:graphicFrameChg chg="mod">
          <ac:chgData name="Cesar Gamboa" userId="4c0abcc15bdc5c59" providerId="LiveId" clId="{62E2B044-FCD4-4452-97EC-8BC7319A74F1}" dt="2021-10-25T13:21:02.898" v="392" actId="20577"/>
          <ac:graphicFrameMkLst>
            <pc:docMk/>
            <pc:sldMk cId="3447095113" sldId="306"/>
            <ac:graphicFrameMk id="5" creationId="{59405A29-4A0F-429B-A6BA-2D3E9946C76A}"/>
          </ac:graphicFrameMkLst>
        </pc:graphicFrameChg>
      </pc:sldChg>
      <pc:sldChg chg="modSp mod">
        <pc:chgData name="Cesar Gamboa" userId="4c0abcc15bdc5c59" providerId="LiveId" clId="{62E2B044-FCD4-4452-97EC-8BC7319A74F1}" dt="2021-10-25T21:08:24.799" v="6280" actId="20577"/>
        <pc:sldMkLst>
          <pc:docMk/>
          <pc:sldMk cId="2405895765" sldId="307"/>
        </pc:sldMkLst>
        <pc:spChg chg="mod">
          <ac:chgData name="Cesar Gamboa" userId="4c0abcc15bdc5c59" providerId="LiveId" clId="{62E2B044-FCD4-4452-97EC-8BC7319A74F1}" dt="2021-10-25T21:08:24.799" v="6280" actId="20577"/>
          <ac:spMkLst>
            <pc:docMk/>
            <pc:sldMk cId="2405895765" sldId="307"/>
            <ac:spMk id="4" creationId="{ACE4EF85-69A0-4736-9657-2914C80CE08F}"/>
          </ac:spMkLst>
        </pc:spChg>
      </pc:sldChg>
      <pc:sldChg chg="del">
        <pc:chgData name="Cesar Gamboa" userId="4c0abcc15bdc5c59" providerId="LiveId" clId="{62E2B044-FCD4-4452-97EC-8BC7319A74F1}" dt="2021-10-25T13:26:06.924" v="588" actId="47"/>
        <pc:sldMkLst>
          <pc:docMk/>
          <pc:sldMk cId="3547782738" sldId="308"/>
        </pc:sldMkLst>
      </pc:sldChg>
      <pc:sldChg chg="del">
        <pc:chgData name="Cesar Gamboa" userId="4c0abcc15bdc5c59" providerId="LiveId" clId="{62E2B044-FCD4-4452-97EC-8BC7319A74F1}" dt="2021-10-25T13:26:08.315" v="589" actId="47"/>
        <pc:sldMkLst>
          <pc:docMk/>
          <pc:sldMk cId="1681142760" sldId="309"/>
        </pc:sldMkLst>
      </pc:sldChg>
      <pc:sldChg chg="modSp del ord">
        <pc:chgData name="Cesar Gamboa" userId="4c0abcc15bdc5c59" providerId="LiveId" clId="{62E2B044-FCD4-4452-97EC-8BC7319A74F1}" dt="2021-11-01T16:18:23.154" v="11899" actId="47"/>
        <pc:sldMkLst>
          <pc:docMk/>
          <pc:sldMk cId="3211473600" sldId="311"/>
        </pc:sldMkLst>
        <pc:graphicFrameChg chg="mod">
          <ac:chgData name="Cesar Gamboa" userId="4c0abcc15bdc5c59" providerId="LiveId" clId="{62E2B044-FCD4-4452-97EC-8BC7319A74F1}" dt="2021-10-25T13:23:39.218" v="575" actId="478"/>
          <ac:graphicFrameMkLst>
            <pc:docMk/>
            <pc:sldMk cId="3211473600" sldId="311"/>
            <ac:graphicFrameMk id="13" creationId="{4FB62979-011B-4BFB-BCF9-8CD712EA2332}"/>
          </ac:graphicFrameMkLst>
        </pc:graphicFrameChg>
      </pc:sldChg>
      <pc:sldChg chg="del ord">
        <pc:chgData name="Cesar Gamboa" userId="4c0abcc15bdc5c59" providerId="LiveId" clId="{62E2B044-FCD4-4452-97EC-8BC7319A74F1}" dt="2021-11-01T16:18:23.782" v="11900" actId="47"/>
        <pc:sldMkLst>
          <pc:docMk/>
          <pc:sldMk cId="2148406603" sldId="312"/>
        </pc:sldMkLst>
      </pc:sldChg>
      <pc:sldChg chg="del">
        <pc:chgData name="Cesar Gamboa" userId="4c0abcc15bdc5c59" providerId="LiveId" clId="{62E2B044-FCD4-4452-97EC-8BC7319A74F1}" dt="2021-10-25T13:26:09.708" v="590" actId="47"/>
        <pc:sldMkLst>
          <pc:docMk/>
          <pc:sldMk cId="3663451529" sldId="313"/>
        </pc:sldMkLst>
      </pc:sldChg>
      <pc:sldChg chg="del">
        <pc:chgData name="Cesar Gamboa" userId="4c0abcc15bdc5c59" providerId="LiveId" clId="{62E2B044-FCD4-4452-97EC-8BC7319A74F1}" dt="2021-10-25T13:26:10.246" v="591" actId="47"/>
        <pc:sldMkLst>
          <pc:docMk/>
          <pc:sldMk cId="3178426831" sldId="314"/>
        </pc:sldMkLst>
      </pc:sldChg>
      <pc:sldChg chg="del">
        <pc:chgData name="Cesar Gamboa" userId="4c0abcc15bdc5c59" providerId="LiveId" clId="{62E2B044-FCD4-4452-97EC-8BC7319A74F1}" dt="2021-10-25T13:26:10.699" v="592" actId="47"/>
        <pc:sldMkLst>
          <pc:docMk/>
          <pc:sldMk cId="3024998618" sldId="315"/>
        </pc:sldMkLst>
      </pc:sldChg>
      <pc:sldChg chg="del">
        <pc:chgData name="Cesar Gamboa" userId="4c0abcc15bdc5c59" providerId="LiveId" clId="{62E2B044-FCD4-4452-97EC-8BC7319A74F1}" dt="2021-10-25T13:26:11.128" v="593" actId="47"/>
        <pc:sldMkLst>
          <pc:docMk/>
          <pc:sldMk cId="829790639" sldId="316"/>
        </pc:sldMkLst>
      </pc:sldChg>
      <pc:sldChg chg="del ord">
        <pc:chgData name="Cesar Gamboa" userId="4c0abcc15bdc5c59" providerId="LiveId" clId="{62E2B044-FCD4-4452-97EC-8BC7319A74F1}" dt="2021-11-01T16:18:24.254" v="11901" actId="47"/>
        <pc:sldMkLst>
          <pc:docMk/>
          <pc:sldMk cId="1011604581" sldId="317"/>
        </pc:sldMkLst>
      </pc:sldChg>
      <pc:sldChg chg="del">
        <pc:chgData name="Cesar Gamboa" userId="4c0abcc15bdc5c59" providerId="LiveId" clId="{62E2B044-FCD4-4452-97EC-8BC7319A74F1}" dt="2021-10-25T13:26:11.380" v="594" actId="47"/>
        <pc:sldMkLst>
          <pc:docMk/>
          <pc:sldMk cId="216755109" sldId="318"/>
        </pc:sldMkLst>
      </pc:sldChg>
      <pc:sldChg chg="del">
        <pc:chgData name="Cesar Gamboa" userId="4c0abcc15bdc5c59" providerId="LiveId" clId="{62E2B044-FCD4-4452-97EC-8BC7319A74F1}" dt="2021-10-25T13:26:11.762" v="595" actId="47"/>
        <pc:sldMkLst>
          <pc:docMk/>
          <pc:sldMk cId="1567466981" sldId="319"/>
        </pc:sldMkLst>
      </pc:sldChg>
      <pc:sldChg chg="del">
        <pc:chgData name="Cesar Gamboa" userId="4c0abcc15bdc5c59" providerId="LiveId" clId="{62E2B044-FCD4-4452-97EC-8BC7319A74F1}" dt="2021-10-25T13:26:11.925" v="596" actId="47"/>
        <pc:sldMkLst>
          <pc:docMk/>
          <pc:sldMk cId="2991808410" sldId="320"/>
        </pc:sldMkLst>
      </pc:sldChg>
      <pc:sldChg chg="del">
        <pc:chgData name="Cesar Gamboa" userId="4c0abcc15bdc5c59" providerId="LiveId" clId="{62E2B044-FCD4-4452-97EC-8BC7319A74F1}" dt="2021-10-25T13:26:12.093" v="597" actId="47"/>
        <pc:sldMkLst>
          <pc:docMk/>
          <pc:sldMk cId="2813785731" sldId="322"/>
        </pc:sldMkLst>
      </pc:sldChg>
      <pc:sldChg chg="del ord">
        <pc:chgData name="Cesar Gamboa" userId="4c0abcc15bdc5c59" providerId="LiveId" clId="{62E2B044-FCD4-4452-97EC-8BC7319A74F1}" dt="2021-11-01T16:18:24.923" v="11902" actId="47"/>
        <pc:sldMkLst>
          <pc:docMk/>
          <pc:sldMk cId="2905894963" sldId="323"/>
        </pc:sldMkLst>
      </pc:sldChg>
      <pc:sldChg chg="del">
        <pc:chgData name="Cesar Gamboa" userId="4c0abcc15bdc5c59" providerId="LiveId" clId="{62E2B044-FCD4-4452-97EC-8BC7319A74F1}" dt="2021-10-25T13:26:12.278" v="598" actId="47"/>
        <pc:sldMkLst>
          <pc:docMk/>
          <pc:sldMk cId="1281317751" sldId="324"/>
        </pc:sldMkLst>
      </pc:sldChg>
      <pc:sldChg chg="del">
        <pc:chgData name="Cesar Gamboa" userId="4c0abcc15bdc5c59" providerId="LiveId" clId="{62E2B044-FCD4-4452-97EC-8BC7319A74F1}" dt="2021-10-25T13:26:12.511" v="599" actId="47"/>
        <pc:sldMkLst>
          <pc:docMk/>
          <pc:sldMk cId="402072701" sldId="325"/>
        </pc:sldMkLst>
      </pc:sldChg>
      <pc:sldChg chg="del">
        <pc:chgData name="Cesar Gamboa" userId="4c0abcc15bdc5c59" providerId="LiveId" clId="{62E2B044-FCD4-4452-97EC-8BC7319A74F1}" dt="2021-10-25T13:26:12.673" v="600" actId="47"/>
        <pc:sldMkLst>
          <pc:docMk/>
          <pc:sldMk cId="3346808692" sldId="326"/>
        </pc:sldMkLst>
      </pc:sldChg>
      <pc:sldChg chg="del ord">
        <pc:chgData name="Cesar Gamboa" userId="4c0abcc15bdc5c59" providerId="LiveId" clId="{62E2B044-FCD4-4452-97EC-8BC7319A74F1}" dt="2021-11-01T16:18:25.446" v="11903" actId="47"/>
        <pc:sldMkLst>
          <pc:docMk/>
          <pc:sldMk cId="69326811" sldId="327"/>
        </pc:sldMkLst>
      </pc:sldChg>
      <pc:sldChg chg="del">
        <pc:chgData name="Cesar Gamboa" userId="4c0abcc15bdc5c59" providerId="LiveId" clId="{62E2B044-FCD4-4452-97EC-8BC7319A74F1}" dt="2021-10-25T13:26:13.157" v="601" actId="47"/>
        <pc:sldMkLst>
          <pc:docMk/>
          <pc:sldMk cId="1446908402" sldId="328"/>
        </pc:sldMkLst>
      </pc:sldChg>
      <pc:sldChg chg="modSp add">
        <pc:chgData name="Cesar Gamboa" userId="4c0abcc15bdc5c59" providerId="LiveId" clId="{62E2B044-FCD4-4452-97EC-8BC7319A74F1}" dt="2021-10-25T13:28:33.232" v="650" actId="207"/>
        <pc:sldMkLst>
          <pc:docMk/>
          <pc:sldMk cId="1832069229" sldId="328"/>
        </pc:sldMkLst>
        <pc:graphicFrameChg chg="mod">
          <ac:chgData name="Cesar Gamboa" userId="4c0abcc15bdc5c59" providerId="LiveId" clId="{62E2B044-FCD4-4452-97EC-8BC7319A74F1}" dt="2021-10-25T13:28:33.232" v="650" actId="207"/>
          <ac:graphicFrameMkLst>
            <pc:docMk/>
            <pc:sldMk cId="1832069229" sldId="328"/>
            <ac:graphicFrameMk id="5" creationId="{59405A29-4A0F-429B-A6BA-2D3E9946C76A}"/>
          </ac:graphicFrameMkLst>
        </pc:graphicFrameChg>
      </pc:sldChg>
      <pc:sldChg chg="del">
        <pc:chgData name="Cesar Gamboa" userId="4c0abcc15bdc5c59" providerId="LiveId" clId="{62E2B044-FCD4-4452-97EC-8BC7319A74F1}" dt="2021-10-25T13:26:13.211" v="602" actId="47"/>
        <pc:sldMkLst>
          <pc:docMk/>
          <pc:sldMk cId="385204453" sldId="329"/>
        </pc:sldMkLst>
      </pc:sldChg>
      <pc:sldChg chg="modSp add mod replId modNotesTx">
        <pc:chgData name="Cesar Gamboa" userId="4c0abcc15bdc5c59" providerId="LiveId" clId="{62E2B044-FCD4-4452-97EC-8BC7319A74F1}" dt="2021-10-25T21:11:38.726" v="6390" actId="20577"/>
        <pc:sldMkLst>
          <pc:docMk/>
          <pc:sldMk cId="4153604041" sldId="329"/>
        </pc:sldMkLst>
        <pc:spChg chg="mod">
          <ac:chgData name="Cesar Gamboa" userId="4c0abcc15bdc5c59" providerId="LiveId" clId="{62E2B044-FCD4-4452-97EC-8BC7319A74F1}" dt="2021-10-25T21:09:30.660" v="6321" actId="20577"/>
          <ac:spMkLst>
            <pc:docMk/>
            <pc:sldMk cId="4153604041" sldId="329"/>
            <ac:spMk id="2" creationId="{87071E00-ABE1-44FD-92BD-2769C2C9C727}"/>
          </ac:spMkLst>
        </pc:spChg>
        <pc:spChg chg="mod">
          <ac:chgData name="Cesar Gamboa" userId="4c0abcc15bdc5c59" providerId="LiveId" clId="{62E2B044-FCD4-4452-97EC-8BC7319A74F1}" dt="2021-10-25T21:10:49.279" v="6365" actId="20577"/>
          <ac:spMkLst>
            <pc:docMk/>
            <pc:sldMk cId="4153604041" sldId="329"/>
            <ac:spMk id="3" creationId="{6A7BD30D-629F-49D4-AE04-2D99B365E4B8}"/>
          </ac:spMkLst>
        </pc:spChg>
      </pc:sldChg>
      <pc:sldChg chg="modSp add mod replId modNotesTx">
        <pc:chgData name="Cesar Gamboa" userId="4c0abcc15bdc5c59" providerId="LiveId" clId="{62E2B044-FCD4-4452-97EC-8BC7319A74F1}" dt="2021-10-25T21:32:34.052" v="7251" actId="20577"/>
        <pc:sldMkLst>
          <pc:docMk/>
          <pc:sldMk cId="132513826" sldId="330"/>
        </pc:sldMkLst>
        <pc:spChg chg="mod">
          <ac:chgData name="Cesar Gamboa" userId="4c0abcc15bdc5c59" providerId="LiveId" clId="{62E2B044-FCD4-4452-97EC-8BC7319A74F1}" dt="2021-10-25T21:32:34.052" v="7251" actId="20577"/>
          <ac:spMkLst>
            <pc:docMk/>
            <pc:sldMk cId="132513826" sldId="330"/>
            <ac:spMk id="4" creationId="{ACE4EF85-69A0-4736-9657-2914C80CE08F}"/>
          </ac:spMkLst>
        </pc:spChg>
      </pc:sldChg>
      <pc:sldChg chg="del">
        <pc:chgData name="Cesar Gamboa" userId="4c0abcc15bdc5c59" providerId="LiveId" clId="{62E2B044-FCD4-4452-97EC-8BC7319A74F1}" dt="2021-10-25T13:26:13.479" v="603" actId="47"/>
        <pc:sldMkLst>
          <pc:docMk/>
          <pc:sldMk cId="445285652" sldId="330"/>
        </pc:sldMkLst>
      </pc:sldChg>
      <pc:sldChg chg="modSp add">
        <pc:chgData name="Cesar Gamboa" userId="4c0abcc15bdc5c59" providerId="LiveId" clId="{62E2B044-FCD4-4452-97EC-8BC7319A74F1}" dt="2021-10-25T13:28:47.214" v="651" actId="207"/>
        <pc:sldMkLst>
          <pc:docMk/>
          <pc:sldMk cId="957642581" sldId="331"/>
        </pc:sldMkLst>
        <pc:graphicFrameChg chg="mod">
          <ac:chgData name="Cesar Gamboa" userId="4c0abcc15bdc5c59" providerId="LiveId" clId="{62E2B044-FCD4-4452-97EC-8BC7319A74F1}" dt="2021-10-25T13:28:47.214" v="651" actId="207"/>
          <ac:graphicFrameMkLst>
            <pc:docMk/>
            <pc:sldMk cId="957642581" sldId="331"/>
            <ac:graphicFrameMk id="5" creationId="{59405A29-4A0F-429B-A6BA-2D3E9946C76A}"/>
          </ac:graphicFrameMkLst>
        </pc:graphicFrameChg>
      </pc:sldChg>
      <pc:sldChg chg="del">
        <pc:chgData name="Cesar Gamboa" userId="4c0abcc15bdc5c59" providerId="LiveId" clId="{62E2B044-FCD4-4452-97EC-8BC7319A74F1}" dt="2021-10-25T13:26:17.628" v="604" actId="47"/>
        <pc:sldMkLst>
          <pc:docMk/>
          <pc:sldMk cId="2171255546" sldId="331"/>
        </pc:sldMkLst>
      </pc:sldChg>
      <pc:sldChg chg="modSp add mod replId">
        <pc:chgData name="Cesar Gamboa" userId="4c0abcc15bdc5c59" providerId="LiveId" clId="{62E2B044-FCD4-4452-97EC-8BC7319A74F1}" dt="2021-10-25T21:34:40.340" v="7425" actId="20577"/>
        <pc:sldMkLst>
          <pc:docMk/>
          <pc:sldMk cId="1306446320" sldId="332"/>
        </pc:sldMkLst>
        <pc:spChg chg="mod">
          <ac:chgData name="Cesar Gamboa" userId="4c0abcc15bdc5c59" providerId="LiveId" clId="{62E2B044-FCD4-4452-97EC-8BC7319A74F1}" dt="2021-10-25T21:33:06.443" v="7289" actId="20577"/>
          <ac:spMkLst>
            <pc:docMk/>
            <pc:sldMk cId="1306446320" sldId="332"/>
            <ac:spMk id="2" creationId="{87071E00-ABE1-44FD-92BD-2769C2C9C727}"/>
          </ac:spMkLst>
        </pc:spChg>
        <pc:spChg chg="mod">
          <ac:chgData name="Cesar Gamboa" userId="4c0abcc15bdc5c59" providerId="LiveId" clId="{62E2B044-FCD4-4452-97EC-8BC7319A74F1}" dt="2021-10-25T21:34:40.340" v="7425" actId="20577"/>
          <ac:spMkLst>
            <pc:docMk/>
            <pc:sldMk cId="1306446320" sldId="332"/>
            <ac:spMk id="3" creationId="{6A7BD30D-629F-49D4-AE04-2D99B365E4B8}"/>
          </ac:spMkLst>
        </pc:spChg>
      </pc:sldChg>
      <pc:sldChg chg="del">
        <pc:chgData name="Cesar Gamboa" userId="4c0abcc15bdc5c59" providerId="LiveId" clId="{62E2B044-FCD4-4452-97EC-8BC7319A74F1}" dt="2021-10-25T13:26:18.335" v="605" actId="47"/>
        <pc:sldMkLst>
          <pc:docMk/>
          <pc:sldMk cId="1855228201" sldId="332"/>
        </pc:sldMkLst>
      </pc:sldChg>
      <pc:sldChg chg="modSp add mod replId">
        <pc:chgData name="Cesar Gamboa" userId="4c0abcc15bdc5c59" providerId="LiveId" clId="{62E2B044-FCD4-4452-97EC-8BC7319A74F1}" dt="2021-10-28T17:20:11.580" v="10779" actId="20577"/>
        <pc:sldMkLst>
          <pc:docMk/>
          <pc:sldMk cId="2117544165" sldId="333"/>
        </pc:sldMkLst>
        <pc:spChg chg="mod">
          <ac:chgData name="Cesar Gamboa" userId="4c0abcc15bdc5c59" providerId="LiveId" clId="{62E2B044-FCD4-4452-97EC-8BC7319A74F1}" dt="2021-10-28T17:20:11.580" v="10779" actId="20577"/>
          <ac:spMkLst>
            <pc:docMk/>
            <pc:sldMk cId="2117544165" sldId="333"/>
            <ac:spMk id="4" creationId="{ACE4EF85-69A0-4736-9657-2914C80CE08F}"/>
          </ac:spMkLst>
        </pc:spChg>
      </pc:sldChg>
      <pc:sldChg chg="del">
        <pc:chgData name="Cesar Gamboa" userId="4c0abcc15bdc5c59" providerId="LiveId" clId="{62E2B044-FCD4-4452-97EC-8BC7319A74F1}" dt="2021-10-25T13:26:18.568" v="606" actId="47"/>
        <pc:sldMkLst>
          <pc:docMk/>
          <pc:sldMk cId="3713283668" sldId="333"/>
        </pc:sldMkLst>
      </pc:sldChg>
      <pc:sldChg chg="modSp add">
        <pc:chgData name="Cesar Gamboa" userId="4c0abcc15bdc5c59" providerId="LiveId" clId="{62E2B044-FCD4-4452-97EC-8BC7319A74F1}" dt="2021-10-25T13:29:01.373" v="652" actId="207"/>
        <pc:sldMkLst>
          <pc:docMk/>
          <pc:sldMk cId="3529441346" sldId="334"/>
        </pc:sldMkLst>
        <pc:graphicFrameChg chg="mod">
          <ac:chgData name="Cesar Gamboa" userId="4c0abcc15bdc5c59" providerId="LiveId" clId="{62E2B044-FCD4-4452-97EC-8BC7319A74F1}" dt="2021-10-25T13:29:01.373" v="652" actId="207"/>
          <ac:graphicFrameMkLst>
            <pc:docMk/>
            <pc:sldMk cId="3529441346" sldId="334"/>
            <ac:graphicFrameMk id="5" creationId="{59405A29-4A0F-429B-A6BA-2D3E9946C76A}"/>
          </ac:graphicFrameMkLst>
        </pc:graphicFrameChg>
      </pc:sldChg>
      <pc:sldChg chg="del">
        <pc:chgData name="Cesar Gamboa" userId="4c0abcc15bdc5c59" providerId="LiveId" clId="{62E2B044-FCD4-4452-97EC-8BC7319A74F1}" dt="2021-10-25T13:26:18.968" v="607" actId="47"/>
        <pc:sldMkLst>
          <pc:docMk/>
          <pc:sldMk cId="3924162127" sldId="334"/>
        </pc:sldMkLst>
      </pc:sldChg>
      <pc:sldChg chg="addSp delSp modSp add mod replId">
        <pc:chgData name="Cesar Gamboa" userId="4c0abcc15bdc5c59" providerId="LiveId" clId="{62E2B044-FCD4-4452-97EC-8BC7319A74F1}" dt="2021-10-28T17:37:37.657" v="10867" actId="20577"/>
        <pc:sldMkLst>
          <pc:docMk/>
          <pc:sldMk cId="1495260138" sldId="335"/>
        </pc:sldMkLst>
        <pc:spChg chg="mod">
          <ac:chgData name="Cesar Gamboa" userId="4c0abcc15bdc5c59" providerId="LiveId" clId="{62E2B044-FCD4-4452-97EC-8BC7319A74F1}" dt="2021-10-28T17:36:36.709" v="10808" actId="20577"/>
          <ac:spMkLst>
            <pc:docMk/>
            <pc:sldMk cId="1495260138" sldId="335"/>
            <ac:spMk id="2" creationId="{87071E00-ABE1-44FD-92BD-2769C2C9C727}"/>
          </ac:spMkLst>
        </pc:spChg>
        <pc:spChg chg="mod">
          <ac:chgData name="Cesar Gamboa" userId="4c0abcc15bdc5c59" providerId="LiveId" clId="{62E2B044-FCD4-4452-97EC-8BC7319A74F1}" dt="2021-10-28T17:37:37.657" v="10867" actId="20577"/>
          <ac:spMkLst>
            <pc:docMk/>
            <pc:sldMk cId="1495260138" sldId="335"/>
            <ac:spMk id="3" creationId="{6A7BD30D-629F-49D4-AE04-2D99B365E4B8}"/>
          </ac:spMkLst>
        </pc:spChg>
        <pc:spChg chg="add del">
          <ac:chgData name="Cesar Gamboa" userId="4c0abcc15bdc5c59" providerId="LiveId" clId="{62E2B044-FCD4-4452-97EC-8BC7319A74F1}" dt="2021-10-28T17:37:30.878" v="10859"/>
          <ac:spMkLst>
            <pc:docMk/>
            <pc:sldMk cId="1495260138" sldId="335"/>
            <ac:spMk id="7" creationId="{C48D5B46-9D4D-4450-A7F5-20F346427F5B}"/>
          </ac:spMkLst>
        </pc:spChg>
      </pc:sldChg>
      <pc:sldChg chg="del">
        <pc:chgData name="Cesar Gamboa" userId="4c0abcc15bdc5c59" providerId="LiveId" clId="{62E2B044-FCD4-4452-97EC-8BC7319A74F1}" dt="2021-10-25T13:26:19.438" v="608" actId="47"/>
        <pc:sldMkLst>
          <pc:docMk/>
          <pc:sldMk cId="3947171261" sldId="335"/>
        </pc:sldMkLst>
      </pc:sldChg>
      <pc:sldChg chg="modSp add mod replId">
        <pc:chgData name="Cesar Gamboa" userId="4c0abcc15bdc5c59" providerId="LiveId" clId="{62E2B044-FCD4-4452-97EC-8BC7319A74F1}" dt="2021-11-01T16:17:40.957" v="11893" actId="20577"/>
        <pc:sldMkLst>
          <pc:docMk/>
          <pc:sldMk cId="1109796640" sldId="336"/>
        </pc:sldMkLst>
        <pc:spChg chg="mod">
          <ac:chgData name="Cesar Gamboa" userId="4c0abcc15bdc5c59" providerId="LiveId" clId="{62E2B044-FCD4-4452-97EC-8BC7319A74F1}" dt="2021-11-01T16:17:40.957" v="11893" actId="20577"/>
          <ac:spMkLst>
            <pc:docMk/>
            <pc:sldMk cId="1109796640" sldId="336"/>
            <ac:spMk id="4" creationId="{ACE4EF85-69A0-4736-9657-2914C80CE08F}"/>
          </ac:spMkLst>
        </pc:spChg>
      </pc:sldChg>
      <pc:sldChg chg="del">
        <pc:chgData name="Cesar Gamboa" userId="4c0abcc15bdc5c59" providerId="LiveId" clId="{62E2B044-FCD4-4452-97EC-8BC7319A74F1}" dt="2021-10-25T13:26:19.968" v="609" actId="47"/>
        <pc:sldMkLst>
          <pc:docMk/>
          <pc:sldMk cId="3625679862" sldId="336"/>
        </pc:sldMkLst>
      </pc:sldChg>
      <pc:sldChg chg="del">
        <pc:chgData name="Cesar Gamboa" userId="4c0abcc15bdc5c59" providerId="LiveId" clId="{62E2B044-FCD4-4452-97EC-8BC7319A74F1}" dt="2021-10-25T13:26:20.292" v="610" actId="47"/>
        <pc:sldMkLst>
          <pc:docMk/>
          <pc:sldMk cId="2139834922" sldId="337"/>
        </pc:sldMkLst>
      </pc:sldChg>
      <pc:sldChg chg="modSp add ord">
        <pc:chgData name="Cesar Gamboa" userId="4c0abcc15bdc5c59" providerId="LiveId" clId="{62E2B044-FCD4-4452-97EC-8BC7319A74F1}" dt="2021-11-01T16:18:12.063" v="11896" actId="20578"/>
        <pc:sldMkLst>
          <pc:docMk/>
          <pc:sldMk cId="2550156151" sldId="337"/>
        </pc:sldMkLst>
        <pc:graphicFrameChg chg="mod">
          <ac:chgData name="Cesar Gamboa" userId="4c0abcc15bdc5c59" providerId="LiveId" clId="{62E2B044-FCD4-4452-97EC-8BC7319A74F1}" dt="2021-10-25T13:29:12.535" v="653" actId="207"/>
          <ac:graphicFrameMkLst>
            <pc:docMk/>
            <pc:sldMk cId="2550156151" sldId="337"/>
            <ac:graphicFrameMk id="5" creationId="{59405A29-4A0F-429B-A6BA-2D3E9946C76A}"/>
          </ac:graphicFrameMkLst>
        </pc:graphicFrameChg>
      </pc:sldChg>
      <pc:sldChg chg="del">
        <pc:chgData name="Cesar Gamboa" userId="4c0abcc15bdc5c59" providerId="LiveId" clId="{62E2B044-FCD4-4452-97EC-8BC7319A74F1}" dt="2021-10-25T13:26:20.598" v="611" actId="47"/>
        <pc:sldMkLst>
          <pc:docMk/>
          <pc:sldMk cId="640663473" sldId="338"/>
        </pc:sldMkLst>
      </pc:sldChg>
      <pc:sldChg chg="modSp add mod replId">
        <pc:chgData name="Cesar Gamboa" userId="4c0abcc15bdc5c59" providerId="LiveId" clId="{62E2B044-FCD4-4452-97EC-8BC7319A74F1}" dt="2021-11-01T16:28:15.477" v="12059" actId="20577"/>
        <pc:sldMkLst>
          <pc:docMk/>
          <pc:sldMk cId="1886758094" sldId="338"/>
        </pc:sldMkLst>
        <pc:spChg chg="mod">
          <ac:chgData name="Cesar Gamboa" userId="4c0abcc15bdc5c59" providerId="LiveId" clId="{62E2B044-FCD4-4452-97EC-8BC7319A74F1}" dt="2021-11-01T16:28:15.477" v="12059" actId="20577"/>
          <ac:spMkLst>
            <pc:docMk/>
            <pc:sldMk cId="1886758094" sldId="338"/>
            <ac:spMk id="3" creationId="{6A7BD30D-629F-49D4-AE04-2D99B365E4B8}"/>
          </ac:spMkLst>
        </pc:spChg>
      </pc:sldChg>
      <pc:sldChg chg="modSp add mod replId">
        <pc:chgData name="Cesar Gamboa" userId="4c0abcc15bdc5c59" providerId="LiveId" clId="{62E2B044-FCD4-4452-97EC-8BC7319A74F1}" dt="2021-11-09T12:50:20.311" v="19445" actId="20577"/>
        <pc:sldMkLst>
          <pc:docMk/>
          <pc:sldMk cId="2797701323" sldId="339"/>
        </pc:sldMkLst>
        <pc:spChg chg="mod">
          <ac:chgData name="Cesar Gamboa" userId="4c0abcc15bdc5c59" providerId="LiveId" clId="{62E2B044-FCD4-4452-97EC-8BC7319A74F1}" dt="2021-11-09T12:50:20.311" v="19445" actId="20577"/>
          <ac:spMkLst>
            <pc:docMk/>
            <pc:sldMk cId="2797701323" sldId="339"/>
            <ac:spMk id="4" creationId="{ACE4EF85-69A0-4736-9657-2914C80CE08F}"/>
          </ac:spMkLst>
        </pc:spChg>
      </pc:sldChg>
      <pc:sldChg chg="del">
        <pc:chgData name="Cesar Gamboa" userId="4c0abcc15bdc5c59" providerId="LiveId" clId="{62E2B044-FCD4-4452-97EC-8BC7319A74F1}" dt="2021-10-25T13:26:21.090" v="612" actId="47"/>
        <pc:sldMkLst>
          <pc:docMk/>
          <pc:sldMk cId="3523232388" sldId="339"/>
        </pc:sldMkLst>
      </pc:sldChg>
      <pc:sldChg chg="del">
        <pc:chgData name="Cesar Gamboa" userId="4c0abcc15bdc5c59" providerId="LiveId" clId="{62E2B044-FCD4-4452-97EC-8BC7319A74F1}" dt="2021-10-25T13:26:21.952" v="613" actId="47"/>
        <pc:sldMkLst>
          <pc:docMk/>
          <pc:sldMk cId="73226906" sldId="340"/>
        </pc:sldMkLst>
      </pc:sldChg>
      <pc:sldChg chg="add del ord">
        <pc:chgData name="Cesar Gamboa" userId="4c0abcc15bdc5c59" providerId="LiveId" clId="{62E2B044-FCD4-4452-97EC-8BC7319A74F1}" dt="2021-11-09T12:50:26.288" v="19447" actId="47"/>
        <pc:sldMkLst>
          <pc:docMk/>
          <pc:sldMk cId="1312457673" sldId="340"/>
        </pc:sldMkLst>
      </pc:sldChg>
      <pc:sldChg chg="del">
        <pc:chgData name="Cesar Gamboa" userId="4c0abcc15bdc5c59" providerId="LiveId" clId="{62E2B044-FCD4-4452-97EC-8BC7319A74F1}" dt="2021-10-25T13:26:22.500" v="614" actId="47"/>
        <pc:sldMkLst>
          <pc:docMk/>
          <pc:sldMk cId="1859233713" sldId="341"/>
        </pc:sldMkLst>
      </pc:sldChg>
      <pc:sldChg chg="add del ord replId">
        <pc:chgData name="Cesar Gamboa" userId="4c0abcc15bdc5c59" providerId="LiveId" clId="{62E2B044-FCD4-4452-97EC-8BC7319A74F1}" dt="2021-11-09T12:50:26.977" v="19448" actId="47"/>
        <pc:sldMkLst>
          <pc:docMk/>
          <pc:sldMk cId="2644816531" sldId="341"/>
        </pc:sldMkLst>
      </pc:sldChg>
      <pc:sldChg chg="del">
        <pc:chgData name="Cesar Gamboa" userId="4c0abcc15bdc5c59" providerId="LiveId" clId="{62E2B044-FCD4-4452-97EC-8BC7319A74F1}" dt="2021-10-25T13:26:23.101" v="615" actId="47"/>
        <pc:sldMkLst>
          <pc:docMk/>
          <pc:sldMk cId="733952927" sldId="342"/>
        </pc:sldMkLst>
      </pc:sldChg>
      <pc:sldChg chg="add del ord replId">
        <pc:chgData name="Cesar Gamboa" userId="4c0abcc15bdc5c59" providerId="LiveId" clId="{62E2B044-FCD4-4452-97EC-8BC7319A74F1}" dt="2021-11-09T12:50:27.542" v="19449" actId="47"/>
        <pc:sldMkLst>
          <pc:docMk/>
          <pc:sldMk cId="2255850138" sldId="342"/>
        </pc:sldMkLst>
      </pc:sldChg>
      <pc:sldChg chg="add del ord replId">
        <pc:chgData name="Cesar Gamboa" userId="4c0abcc15bdc5c59" providerId="LiveId" clId="{62E2B044-FCD4-4452-97EC-8BC7319A74F1}" dt="2021-11-09T12:50:28.503" v="19450" actId="47"/>
        <pc:sldMkLst>
          <pc:docMk/>
          <pc:sldMk cId="2341392722" sldId="343"/>
        </pc:sldMkLst>
      </pc:sldChg>
      <pc:sldChg chg="del">
        <pc:chgData name="Cesar Gamboa" userId="4c0abcc15bdc5c59" providerId="LiveId" clId="{62E2B044-FCD4-4452-97EC-8BC7319A74F1}" dt="2021-10-25T13:26:23.482" v="616" actId="47"/>
        <pc:sldMkLst>
          <pc:docMk/>
          <pc:sldMk cId="2559729729" sldId="343"/>
        </pc:sldMkLst>
      </pc:sldChg>
      <pc:sldChg chg="add del ord replId">
        <pc:chgData name="Cesar Gamboa" userId="4c0abcc15bdc5c59" providerId="LiveId" clId="{62E2B044-FCD4-4452-97EC-8BC7319A74F1}" dt="2021-11-09T12:50:28.868" v="19451" actId="47"/>
        <pc:sldMkLst>
          <pc:docMk/>
          <pc:sldMk cId="370191697" sldId="344"/>
        </pc:sldMkLst>
      </pc:sldChg>
      <pc:sldChg chg="del">
        <pc:chgData name="Cesar Gamboa" userId="4c0abcc15bdc5c59" providerId="LiveId" clId="{62E2B044-FCD4-4452-97EC-8BC7319A74F1}" dt="2021-10-25T13:26:23.959" v="617" actId="47"/>
        <pc:sldMkLst>
          <pc:docMk/>
          <pc:sldMk cId="810593132" sldId="344"/>
        </pc:sldMkLst>
      </pc:sldChg>
      <pc:sldChg chg="addSp delSp modSp add mod ord modNotesTx">
        <pc:chgData name="Cesar Gamboa" userId="4c0abcc15bdc5c59" providerId="LiveId" clId="{62E2B044-FCD4-4452-97EC-8BC7319A74F1}" dt="2021-10-25T14:07:17.916" v="2317" actId="20577"/>
        <pc:sldMkLst>
          <pc:docMk/>
          <pc:sldMk cId="3090072692" sldId="345"/>
        </pc:sldMkLst>
        <pc:spChg chg="mod">
          <ac:chgData name="Cesar Gamboa" userId="4c0abcc15bdc5c59" providerId="LiveId" clId="{62E2B044-FCD4-4452-97EC-8BC7319A74F1}" dt="2021-10-25T13:36:52.470" v="825" actId="20577"/>
          <ac:spMkLst>
            <pc:docMk/>
            <pc:sldMk cId="3090072692" sldId="345"/>
            <ac:spMk id="3" creationId="{DA019A2A-640A-4285-BA5E-7A47E95D04EC}"/>
          </ac:spMkLst>
        </pc:spChg>
        <pc:spChg chg="mod">
          <ac:chgData name="Cesar Gamboa" userId="4c0abcc15bdc5c59" providerId="LiveId" clId="{62E2B044-FCD4-4452-97EC-8BC7319A74F1}" dt="2021-10-25T14:04:56.104" v="2124" actId="20577"/>
          <ac:spMkLst>
            <pc:docMk/>
            <pc:sldMk cId="3090072692" sldId="345"/>
            <ac:spMk id="4" creationId="{FBA1D6E0-6A9C-4ADB-984E-B54DD59C6DF0}"/>
          </ac:spMkLst>
        </pc:spChg>
        <pc:spChg chg="add del mod">
          <ac:chgData name="Cesar Gamboa" userId="4c0abcc15bdc5c59" providerId="LiveId" clId="{62E2B044-FCD4-4452-97EC-8BC7319A74F1}" dt="2021-10-25T13:42:21.042" v="854" actId="26606"/>
          <ac:spMkLst>
            <pc:docMk/>
            <pc:sldMk cId="3090072692" sldId="345"/>
            <ac:spMk id="7" creationId="{02A0A944-C8C6-46DD-95E3-DE09D0E996D1}"/>
          </ac:spMkLst>
        </pc:spChg>
        <pc:picChg chg="del">
          <ac:chgData name="Cesar Gamboa" userId="4c0abcc15bdc5c59" providerId="LiveId" clId="{62E2B044-FCD4-4452-97EC-8BC7319A74F1}" dt="2021-10-25T13:39:06.837" v="827" actId="478"/>
          <ac:picMkLst>
            <pc:docMk/>
            <pc:sldMk cId="3090072692" sldId="345"/>
            <ac:picMk id="23" creationId="{F00E1472-27F6-44F9-9FC8-BE4D077BF742}"/>
          </ac:picMkLst>
        </pc:picChg>
        <pc:picChg chg="add del mod ord">
          <ac:chgData name="Cesar Gamboa" userId="4c0abcc15bdc5c59" providerId="LiveId" clId="{62E2B044-FCD4-4452-97EC-8BC7319A74F1}" dt="2021-10-25T13:39:42.153" v="837"/>
          <ac:picMkLst>
            <pc:docMk/>
            <pc:sldMk cId="3090072692" sldId="345"/>
            <ac:picMk id="2050" creationId="{474D1C3D-4773-4DB1-A91F-C46DA6785535}"/>
          </ac:picMkLst>
        </pc:picChg>
        <pc:picChg chg="add del mod ord">
          <ac:chgData name="Cesar Gamboa" userId="4c0abcc15bdc5c59" providerId="LiveId" clId="{62E2B044-FCD4-4452-97EC-8BC7319A74F1}" dt="2021-10-25T13:41:05.970" v="845" actId="478"/>
          <ac:picMkLst>
            <pc:docMk/>
            <pc:sldMk cId="3090072692" sldId="345"/>
            <ac:picMk id="2052" creationId="{4A4144DC-D83C-47AE-A0BF-B5FA574E76D8}"/>
          </ac:picMkLst>
        </pc:picChg>
        <pc:picChg chg="add del">
          <ac:chgData name="Cesar Gamboa" userId="4c0abcc15bdc5c59" providerId="LiveId" clId="{62E2B044-FCD4-4452-97EC-8BC7319A74F1}" dt="2021-10-25T13:41:03.541" v="842"/>
          <ac:picMkLst>
            <pc:docMk/>
            <pc:sldMk cId="3090072692" sldId="345"/>
            <ac:picMk id="2054" creationId="{6995706F-8AD1-476D-9919-F00F868627F8}"/>
          </ac:picMkLst>
        </pc:picChg>
        <pc:picChg chg="add del mod">
          <ac:chgData name="Cesar Gamboa" userId="4c0abcc15bdc5c59" providerId="LiveId" clId="{62E2B044-FCD4-4452-97EC-8BC7319A74F1}" dt="2021-10-25T13:41:51.357" v="851" actId="478"/>
          <ac:picMkLst>
            <pc:docMk/>
            <pc:sldMk cId="3090072692" sldId="345"/>
            <ac:picMk id="2056" creationId="{B7F315AA-E1FB-4345-B6D1-197E438B4DAF}"/>
          </ac:picMkLst>
        </pc:picChg>
        <pc:picChg chg="add mod ord">
          <ac:chgData name="Cesar Gamboa" userId="4c0abcc15bdc5c59" providerId="LiveId" clId="{62E2B044-FCD4-4452-97EC-8BC7319A74F1}" dt="2021-10-25T13:42:21.042" v="854" actId="26606"/>
          <ac:picMkLst>
            <pc:docMk/>
            <pc:sldMk cId="3090072692" sldId="345"/>
            <ac:picMk id="2058" creationId="{936ABD32-BD4B-477D-B48B-625FB297DE6C}"/>
          </ac:picMkLst>
        </pc:picChg>
        <pc:picChg chg="del">
          <ac:chgData name="Cesar Gamboa" userId="4c0abcc15bdc5c59" providerId="LiveId" clId="{62E2B044-FCD4-4452-97EC-8BC7319A74F1}" dt="2021-10-25T13:39:04.249" v="826" actId="478"/>
          <ac:picMkLst>
            <pc:docMk/>
            <pc:sldMk cId="3090072692" sldId="345"/>
            <ac:picMk id="3074" creationId="{25C9677D-B3CA-4359-950F-DB2575F2F238}"/>
          </ac:picMkLst>
        </pc:picChg>
      </pc:sldChg>
      <pc:sldChg chg="del">
        <pc:chgData name="Cesar Gamboa" userId="4c0abcc15bdc5c59" providerId="LiveId" clId="{62E2B044-FCD4-4452-97EC-8BC7319A74F1}" dt="2021-10-25T13:26:24.266" v="618" actId="47"/>
        <pc:sldMkLst>
          <pc:docMk/>
          <pc:sldMk cId="4139724032" sldId="345"/>
        </pc:sldMkLst>
      </pc:sldChg>
      <pc:sldChg chg="modSp add mod ord modNotesTx">
        <pc:chgData name="Cesar Gamboa" userId="4c0abcc15bdc5c59" providerId="LiveId" clId="{62E2B044-FCD4-4452-97EC-8BC7319A74F1}" dt="2021-10-25T14:15:14.788" v="2537" actId="6549"/>
        <pc:sldMkLst>
          <pc:docMk/>
          <pc:sldMk cId="3755013739" sldId="346"/>
        </pc:sldMkLst>
        <pc:spChg chg="mod">
          <ac:chgData name="Cesar Gamboa" userId="4c0abcc15bdc5c59" providerId="LiveId" clId="{62E2B044-FCD4-4452-97EC-8BC7319A74F1}" dt="2021-10-25T14:09:56.578" v="2352" actId="20577"/>
          <ac:spMkLst>
            <pc:docMk/>
            <pc:sldMk cId="3755013739" sldId="346"/>
            <ac:spMk id="2" creationId="{EC6C92D3-8AE6-4260-8F63-97ED33A064D5}"/>
          </ac:spMkLst>
        </pc:spChg>
        <pc:graphicFrameChg chg="mod">
          <ac:chgData name="Cesar Gamboa" userId="4c0abcc15bdc5c59" providerId="LiveId" clId="{62E2B044-FCD4-4452-97EC-8BC7319A74F1}" dt="2021-10-25T14:11:47.217" v="2377"/>
          <ac:graphicFrameMkLst>
            <pc:docMk/>
            <pc:sldMk cId="3755013739" sldId="346"/>
            <ac:graphicFrameMk id="13" creationId="{4FB62979-011B-4BFB-BCF9-8CD712EA2332}"/>
          </ac:graphicFrameMkLst>
        </pc:graphicFrameChg>
      </pc:sldChg>
      <pc:sldChg chg="del">
        <pc:chgData name="Cesar Gamboa" userId="4c0abcc15bdc5c59" providerId="LiveId" clId="{62E2B044-FCD4-4452-97EC-8BC7319A74F1}" dt="2021-10-25T13:26:24.648" v="619" actId="47"/>
        <pc:sldMkLst>
          <pc:docMk/>
          <pc:sldMk cId="3763310145" sldId="346"/>
        </pc:sldMkLst>
      </pc:sldChg>
      <pc:sldChg chg="modSp add modNotesTx">
        <pc:chgData name="Cesar Gamboa" userId="4c0abcc15bdc5c59" providerId="LiveId" clId="{62E2B044-FCD4-4452-97EC-8BC7319A74F1}" dt="2021-10-25T16:05:49.766" v="2576" actId="20577"/>
        <pc:sldMkLst>
          <pc:docMk/>
          <pc:sldMk cId="534202380" sldId="347"/>
        </pc:sldMkLst>
        <pc:graphicFrameChg chg="mod">
          <ac:chgData name="Cesar Gamboa" userId="4c0abcc15bdc5c59" providerId="LiveId" clId="{62E2B044-FCD4-4452-97EC-8BC7319A74F1}" dt="2021-10-25T16:05:06.591" v="2569" actId="20577"/>
          <ac:graphicFrameMkLst>
            <pc:docMk/>
            <pc:sldMk cId="534202380" sldId="347"/>
            <ac:graphicFrameMk id="13" creationId="{4FB62979-011B-4BFB-BCF9-8CD712EA2332}"/>
          </ac:graphicFrameMkLst>
        </pc:graphicFrameChg>
      </pc:sldChg>
      <pc:sldChg chg="del">
        <pc:chgData name="Cesar Gamboa" userId="4c0abcc15bdc5c59" providerId="LiveId" clId="{62E2B044-FCD4-4452-97EC-8BC7319A74F1}" dt="2021-10-25T13:26:25.094" v="620" actId="47"/>
        <pc:sldMkLst>
          <pc:docMk/>
          <pc:sldMk cId="828131135" sldId="347"/>
        </pc:sldMkLst>
      </pc:sldChg>
      <pc:sldChg chg="del">
        <pc:chgData name="Cesar Gamboa" userId="4c0abcc15bdc5c59" providerId="LiveId" clId="{62E2B044-FCD4-4452-97EC-8BC7319A74F1}" dt="2021-10-25T13:26:25.742" v="621" actId="47"/>
        <pc:sldMkLst>
          <pc:docMk/>
          <pc:sldMk cId="2659733716" sldId="348"/>
        </pc:sldMkLst>
      </pc:sldChg>
      <pc:sldChg chg="modSp add modNotesTx">
        <pc:chgData name="Cesar Gamboa" userId="4c0abcc15bdc5c59" providerId="LiveId" clId="{62E2B044-FCD4-4452-97EC-8BC7319A74F1}" dt="2021-10-25T16:18:24.212" v="2611" actId="20577"/>
        <pc:sldMkLst>
          <pc:docMk/>
          <pc:sldMk cId="3124470129" sldId="348"/>
        </pc:sldMkLst>
        <pc:graphicFrameChg chg="mod">
          <ac:chgData name="Cesar Gamboa" userId="4c0abcc15bdc5c59" providerId="LiveId" clId="{62E2B044-FCD4-4452-97EC-8BC7319A74F1}" dt="2021-10-25T16:16:38.801" v="2608" actId="207"/>
          <ac:graphicFrameMkLst>
            <pc:docMk/>
            <pc:sldMk cId="3124470129" sldId="348"/>
            <ac:graphicFrameMk id="13" creationId="{4FB62979-011B-4BFB-BCF9-8CD712EA2332}"/>
          </ac:graphicFrameMkLst>
        </pc:graphicFrameChg>
      </pc:sldChg>
      <pc:sldChg chg="del">
        <pc:chgData name="Cesar Gamboa" userId="4c0abcc15bdc5c59" providerId="LiveId" clId="{62E2B044-FCD4-4452-97EC-8BC7319A74F1}" dt="2021-10-25T13:26:26.344" v="622" actId="47"/>
        <pc:sldMkLst>
          <pc:docMk/>
          <pc:sldMk cId="3998126663" sldId="349"/>
        </pc:sldMkLst>
      </pc:sldChg>
      <pc:sldChg chg="addSp delSp modSp add mod ord modNotesTx">
        <pc:chgData name="Cesar Gamboa" userId="4c0abcc15bdc5c59" providerId="LiveId" clId="{62E2B044-FCD4-4452-97EC-8BC7319A74F1}" dt="2021-10-25T16:35:44.523" v="2850" actId="113"/>
        <pc:sldMkLst>
          <pc:docMk/>
          <pc:sldMk cId="4223306194" sldId="349"/>
        </pc:sldMkLst>
        <pc:spChg chg="add del mod">
          <ac:chgData name="Cesar Gamboa" userId="4c0abcc15bdc5c59" providerId="LiveId" clId="{62E2B044-FCD4-4452-97EC-8BC7319A74F1}" dt="2021-10-25T16:21:51.776" v="2642" actId="478"/>
          <ac:spMkLst>
            <pc:docMk/>
            <pc:sldMk cId="4223306194" sldId="349"/>
            <ac:spMk id="4" creationId="{069EDDC5-212D-489A-B8E9-049AD9B1C55E}"/>
          </ac:spMkLst>
        </pc:spChg>
        <pc:spChg chg="mod">
          <ac:chgData name="Cesar Gamboa" userId="4c0abcc15bdc5c59" providerId="LiveId" clId="{62E2B044-FCD4-4452-97EC-8BC7319A74F1}" dt="2021-10-25T16:20:48.773" v="2638" actId="20577"/>
          <ac:spMkLst>
            <pc:docMk/>
            <pc:sldMk cId="4223306194" sldId="349"/>
            <ac:spMk id="5" creationId="{8AD2E63C-40F7-4CF4-BE57-F002221AABF4}"/>
          </ac:spMkLst>
        </pc:spChg>
        <pc:spChg chg="del">
          <ac:chgData name="Cesar Gamboa" userId="4c0abcc15bdc5c59" providerId="LiveId" clId="{62E2B044-FCD4-4452-97EC-8BC7319A74F1}" dt="2021-10-25T16:21:02.782" v="2639" actId="478"/>
          <ac:spMkLst>
            <pc:docMk/>
            <pc:sldMk cId="4223306194" sldId="349"/>
            <ac:spMk id="6" creationId="{F3317B3A-F74B-4C4D-837E-EF535894307C}"/>
          </ac:spMkLst>
        </pc:spChg>
        <pc:graphicFrameChg chg="add mod modGraphic">
          <ac:chgData name="Cesar Gamboa" userId="4c0abcc15bdc5c59" providerId="LiveId" clId="{62E2B044-FCD4-4452-97EC-8BC7319A74F1}" dt="2021-10-25T16:25:20.235" v="2769" actId="1035"/>
          <ac:graphicFrameMkLst>
            <pc:docMk/>
            <pc:sldMk cId="4223306194" sldId="349"/>
            <ac:graphicFrameMk id="9" creationId="{096DF6EE-F953-4CCE-8902-9343018984D9}"/>
          </ac:graphicFrameMkLst>
        </pc:graphicFrameChg>
      </pc:sldChg>
      <pc:sldChg chg="del">
        <pc:chgData name="Cesar Gamboa" userId="4c0abcc15bdc5c59" providerId="LiveId" clId="{62E2B044-FCD4-4452-97EC-8BC7319A74F1}" dt="2021-10-25T13:26:26.771" v="623" actId="47"/>
        <pc:sldMkLst>
          <pc:docMk/>
          <pc:sldMk cId="1448605477" sldId="350"/>
        </pc:sldMkLst>
      </pc:sldChg>
      <pc:sldChg chg="addSp delSp modSp add mod ord modNotesTx">
        <pc:chgData name="Cesar Gamboa" userId="4c0abcc15bdc5c59" providerId="LiveId" clId="{62E2B044-FCD4-4452-97EC-8BC7319A74F1}" dt="2021-10-25T16:59:49.535" v="3774" actId="20577"/>
        <pc:sldMkLst>
          <pc:docMk/>
          <pc:sldMk cId="3959382830" sldId="350"/>
        </pc:sldMkLst>
        <pc:spChg chg="mod">
          <ac:chgData name="Cesar Gamboa" userId="4c0abcc15bdc5c59" providerId="LiveId" clId="{62E2B044-FCD4-4452-97EC-8BC7319A74F1}" dt="2021-10-25T16:44:38.474" v="2871" actId="20577"/>
          <ac:spMkLst>
            <pc:docMk/>
            <pc:sldMk cId="3959382830" sldId="350"/>
            <ac:spMk id="3" creationId="{DA019A2A-640A-4285-BA5E-7A47E95D04EC}"/>
          </ac:spMkLst>
        </pc:spChg>
        <pc:spChg chg="mod">
          <ac:chgData name="Cesar Gamboa" userId="4c0abcc15bdc5c59" providerId="LiveId" clId="{62E2B044-FCD4-4452-97EC-8BC7319A74F1}" dt="2021-10-25T16:59:26.709" v="3757" actId="20577"/>
          <ac:spMkLst>
            <pc:docMk/>
            <pc:sldMk cId="3959382830" sldId="350"/>
            <ac:spMk id="4" creationId="{FBA1D6E0-6A9C-4ADB-984E-B54DD59C6DF0}"/>
          </ac:spMkLst>
        </pc:spChg>
        <pc:spChg chg="add del mod">
          <ac:chgData name="Cesar Gamboa" userId="4c0abcc15bdc5c59" providerId="LiveId" clId="{62E2B044-FCD4-4452-97EC-8BC7319A74F1}" dt="2021-10-25T16:42:26.711" v="2858" actId="26606"/>
          <ac:spMkLst>
            <pc:docMk/>
            <pc:sldMk cId="3959382830" sldId="350"/>
            <ac:spMk id="7" creationId="{5F499EB2-03F4-4412-931B-EAFBD6977431}"/>
          </ac:spMkLst>
        </pc:spChg>
        <pc:picChg chg="add mod ord">
          <ac:chgData name="Cesar Gamboa" userId="4c0abcc15bdc5c59" providerId="LiveId" clId="{62E2B044-FCD4-4452-97EC-8BC7319A74F1}" dt="2021-10-25T16:42:26.711" v="2858" actId="26606"/>
          <ac:picMkLst>
            <pc:docMk/>
            <pc:sldMk cId="3959382830" sldId="350"/>
            <ac:picMk id="8" creationId="{3AE5DBC2-9E51-44CB-843C-1AAECB0A79C1}"/>
          </ac:picMkLst>
        </pc:picChg>
        <pc:picChg chg="del">
          <ac:chgData name="Cesar Gamboa" userId="4c0abcc15bdc5c59" providerId="LiveId" clId="{62E2B044-FCD4-4452-97EC-8BC7319A74F1}" dt="2021-10-25T16:42:17.906" v="2855" actId="478"/>
          <ac:picMkLst>
            <pc:docMk/>
            <pc:sldMk cId="3959382830" sldId="350"/>
            <ac:picMk id="23" creationId="{F00E1472-27F6-44F9-9FC8-BE4D077BF742}"/>
          </ac:picMkLst>
        </pc:picChg>
        <pc:picChg chg="del">
          <ac:chgData name="Cesar Gamboa" userId="4c0abcc15bdc5c59" providerId="LiveId" clId="{62E2B044-FCD4-4452-97EC-8BC7319A74F1}" dt="2021-10-25T16:42:16.285" v="2854" actId="478"/>
          <ac:picMkLst>
            <pc:docMk/>
            <pc:sldMk cId="3959382830" sldId="350"/>
            <ac:picMk id="3074" creationId="{25C9677D-B3CA-4359-950F-DB2575F2F238}"/>
          </ac:picMkLst>
        </pc:picChg>
      </pc:sldChg>
      <pc:sldChg chg="del">
        <pc:chgData name="Cesar Gamboa" userId="4c0abcc15bdc5c59" providerId="LiveId" clId="{62E2B044-FCD4-4452-97EC-8BC7319A74F1}" dt="2021-10-25T13:26:27.217" v="624" actId="47"/>
        <pc:sldMkLst>
          <pc:docMk/>
          <pc:sldMk cId="639457737" sldId="351"/>
        </pc:sldMkLst>
      </pc:sldChg>
      <pc:sldChg chg="modSp add del mod ord">
        <pc:chgData name="Cesar Gamboa" userId="4c0abcc15bdc5c59" providerId="LiveId" clId="{62E2B044-FCD4-4452-97EC-8BC7319A74F1}" dt="2021-10-25T17:20:52.098" v="3963" actId="2696"/>
        <pc:sldMkLst>
          <pc:docMk/>
          <pc:sldMk cId="2307419767" sldId="351"/>
        </pc:sldMkLst>
        <pc:spChg chg="mod">
          <ac:chgData name="Cesar Gamboa" userId="4c0abcc15bdc5c59" providerId="LiveId" clId="{62E2B044-FCD4-4452-97EC-8BC7319A74F1}" dt="2021-10-25T17:03:00.165" v="3817" actId="20577"/>
          <ac:spMkLst>
            <pc:docMk/>
            <pc:sldMk cId="2307419767" sldId="351"/>
            <ac:spMk id="5" creationId="{8AD2E63C-40F7-4CF4-BE57-F002221AABF4}"/>
          </ac:spMkLst>
        </pc:spChg>
        <pc:spChg chg="mod">
          <ac:chgData name="Cesar Gamboa" userId="4c0abcc15bdc5c59" providerId="LiveId" clId="{62E2B044-FCD4-4452-97EC-8BC7319A74F1}" dt="2021-10-25T17:07:57.722" v="3851" actId="20577"/>
          <ac:spMkLst>
            <pc:docMk/>
            <pc:sldMk cId="2307419767" sldId="351"/>
            <ac:spMk id="6" creationId="{F3317B3A-F74B-4C4D-837E-EF535894307C}"/>
          </ac:spMkLst>
        </pc:spChg>
      </pc:sldChg>
      <pc:sldChg chg="modSp add mod ord modNotesTx">
        <pc:chgData name="Cesar Gamboa" userId="4c0abcc15bdc5c59" providerId="LiveId" clId="{62E2B044-FCD4-4452-97EC-8BC7319A74F1}" dt="2021-10-25T17:31:13.645" v="4243" actId="20577"/>
        <pc:sldMkLst>
          <pc:docMk/>
          <pc:sldMk cId="301412870" sldId="352"/>
        </pc:sldMkLst>
        <pc:spChg chg="mod">
          <ac:chgData name="Cesar Gamboa" userId="4c0abcc15bdc5c59" providerId="LiveId" clId="{62E2B044-FCD4-4452-97EC-8BC7319A74F1}" dt="2021-10-25T17:20:48.427" v="3962"/>
          <ac:spMkLst>
            <pc:docMk/>
            <pc:sldMk cId="301412870" sldId="352"/>
            <ac:spMk id="2" creationId="{EC6C92D3-8AE6-4260-8F63-97ED33A064D5}"/>
          </ac:spMkLst>
        </pc:spChg>
        <pc:graphicFrameChg chg="mod">
          <ac:chgData name="Cesar Gamboa" userId="4c0abcc15bdc5c59" providerId="LiveId" clId="{62E2B044-FCD4-4452-97EC-8BC7319A74F1}" dt="2021-10-25T17:10:39.868" v="3894" actId="20577"/>
          <ac:graphicFrameMkLst>
            <pc:docMk/>
            <pc:sldMk cId="301412870" sldId="352"/>
            <ac:graphicFrameMk id="13" creationId="{4FB62979-011B-4BFB-BCF9-8CD712EA2332}"/>
          </ac:graphicFrameMkLst>
        </pc:graphicFrameChg>
      </pc:sldChg>
      <pc:sldChg chg="del">
        <pc:chgData name="Cesar Gamboa" userId="4c0abcc15bdc5c59" providerId="LiveId" clId="{62E2B044-FCD4-4452-97EC-8BC7319A74F1}" dt="2021-10-25T13:26:27.919" v="625" actId="47"/>
        <pc:sldMkLst>
          <pc:docMk/>
          <pc:sldMk cId="3455280296" sldId="352"/>
        </pc:sldMkLst>
      </pc:sldChg>
      <pc:sldChg chg="del">
        <pc:chgData name="Cesar Gamboa" userId="4c0abcc15bdc5c59" providerId="LiveId" clId="{62E2B044-FCD4-4452-97EC-8BC7319A74F1}" dt="2021-10-25T13:26:28.315" v="626" actId="47"/>
        <pc:sldMkLst>
          <pc:docMk/>
          <pc:sldMk cId="46535847" sldId="353"/>
        </pc:sldMkLst>
      </pc:sldChg>
      <pc:sldChg chg="addSp delSp modSp add mod ord modNotesTx">
        <pc:chgData name="Cesar Gamboa" userId="4c0abcc15bdc5c59" providerId="LiveId" clId="{62E2B044-FCD4-4452-97EC-8BC7319A74F1}" dt="2021-10-25T17:33:55.258" v="4348" actId="20577"/>
        <pc:sldMkLst>
          <pc:docMk/>
          <pc:sldMk cId="3549505784" sldId="353"/>
        </pc:sldMkLst>
        <pc:spChg chg="mod">
          <ac:chgData name="Cesar Gamboa" userId="4c0abcc15bdc5c59" providerId="LiveId" clId="{62E2B044-FCD4-4452-97EC-8BC7319A74F1}" dt="2021-10-25T17:31:49.610" v="4274" actId="20577"/>
          <ac:spMkLst>
            <pc:docMk/>
            <pc:sldMk cId="3549505784" sldId="353"/>
            <ac:spMk id="3" creationId="{DA019A2A-640A-4285-BA5E-7A47E95D04EC}"/>
          </ac:spMkLst>
        </pc:spChg>
        <pc:spChg chg="del">
          <ac:chgData name="Cesar Gamboa" userId="4c0abcc15bdc5c59" providerId="LiveId" clId="{62E2B044-FCD4-4452-97EC-8BC7319A74F1}" dt="2021-10-25T17:32:03.294" v="4277" actId="478"/>
          <ac:spMkLst>
            <pc:docMk/>
            <pc:sldMk cId="3549505784" sldId="353"/>
            <ac:spMk id="4" creationId="{FBA1D6E0-6A9C-4ADB-984E-B54DD59C6DF0}"/>
          </ac:spMkLst>
        </pc:spChg>
        <pc:spChg chg="add del mod">
          <ac:chgData name="Cesar Gamboa" userId="4c0abcc15bdc5c59" providerId="LiveId" clId="{62E2B044-FCD4-4452-97EC-8BC7319A74F1}" dt="2021-10-25T17:32:06.773" v="4278" actId="478"/>
          <ac:spMkLst>
            <pc:docMk/>
            <pc:sldMk cId="3549505784" sldId="353"/>
            <ac:spMk id="9" creationId="{B3D165FC-B7CA-4F5A-84E9-E76C091196AE}"/>
          </ac:spMkLst>
        </pc:spChg>
        <pc:picChg chg="add mod">
          <ac:chgData name="Cesar Gamboa" userId="4c0abcc15bdc5c59" providerId="LiveId" clId="{62E2B044-FCD4-4452-97EC-8BC7319A74F1}" dt="2021-10-25T17:32:27.850" v="4283" actId="1076"/>
          <ac:picMkLst>
            <pc:docMk/>
            <pc:sldMk cId="3549505784" sldId="353"/>
            <ac:picMk id="7" creationId="{BFC906E8-94DE-4AF1-B2EC-436DD1EEDEE9}"/>
          </ac:picMkLst>
        </pc:picChg>
        <pc:picChg chg="del">
          <ac:chgData name="Cesar Gamboa" userId="4c0abcc15bdc5c59" providerId="LiveId" clId="{62E2B044-FCD4-4452-97EC-8BC7319A74F1}" dt="2021-10-25T17:31:52.537" v="4275" actId="478"/>
          <ac:picMkLst>
            <pc:docMk/>
            <pc:sldMk cId="3549505784" sldId="353"/>
            <ac:picMk id="8" creationId="{3AE5DBC2-9E51-44CB-843C-1AAECB0A79C1}"/>
          </ac:picMkLst>
        </pc:picChg>
      </pc:sldChg>
      <pc:sldChg chg="del">
        <pc:chgData name="Cesar Gamboa" userId="4c0abcc15bdc5c59" providerId="LiveId" clId="{62E2B044-FCD4-4452-97EC-8BC7319A74F1}" dt="2021-10-25T13:26:28.861" v="627" actId="47"/>
        <pc:sldMkLst>
          <pc:docMk/>
          <pc:sldMk cId="1673237267" sldId="354"/>
        </pc:sldMkLst>
      </pc:sldChg>
      <pc:sldChg chg="addSp delSp modSp add mod modAnim modNotesTx">
        <pc:chgData name="Cesar Gamboa" userId="4c0abcc15bdc5c59" providerId="LiveId" clId="{62E2B044-FCD4-4452-97EC-8BC7319A74F1}" dt="2021-10-25T17:33:58.805" v="4349" actId="20577"/>
        <pc:sldMkLst>
          <pc:docMk/>
          <pc:sldMk cId="3680084786" sldId="354"/>
        </pc:sldMkLst>
        <pc:spChg chg="mod">
          <ac:chgData name="Cesar Gamboa" userId="4c0abcc15bdc5c59" providerId="LiveId" clId="{62E2B044-FCD4-4452-97EC-8BC7319A74F1}" dt="2021-10-25T17:32:54.255" v="4310" actId="20577"/>
          <ac:spMkLst>
            <pc:docMk/>
            <pc:sldMk cId="3680084786" sldId="354"/>
            <ac:spMk id="3" creationId="{DA019A2A-640A-4285-BA5E-7A47E95D04EC}"/>
          </ac:spMkLst>
        </pc:spChg>
        <pc:picChg chg="add mod">
          <ac:chgData name="Cesar Gamboa" userId="4c0abcc15bdc5c59" providerId="LiveId" clId="{62E2B044-FCD4-4452-97EC-8BC7319A74F1}" dt="2021-10-25T17:33:10.448" v="4316" actId="1076"/>
          <ac:picMkLst>
            <pc:docMk/>
            <pc:sldMk cId="3680084786" sldId="354"/>
            <ac:picMk id="6" creationId="{8CEEEEE9-B5B4-43E4-9EAE-DB8059B0B476}"/>
          </ac:picMkLst>
        </pc:picChg>
        <pc:picChg chg="del">
          <ac:chgData name="Cesar Gamboa" userId="4c0abcc15bdc5c59" providerId="LiveId" clId="{62E2B044-FCD4-4452-97EC-8BC7319A74F1}" dt="2021-10-25T17:32:44.172" v="4285" actId="478"/>
          <ac:picMkLst>
            <pc:docMk/>
            <pc:sldMk cId="3680084786" sldId="354"/>
            <ac:picMk id="7" creationId="{BFC906E8-94DE-4AF1-B2EC-436DD1EEDEE9}"/>
          </ac:picMkLst>
        </pc:picChg>
      </pc:sldChg>
      <pc:sldChg chg="del">
        <pc:chgData name="Cesar Gamboa" userId="4c0abcc15bdc5c59" providerId="LiveId" clId="{62E2B044-FCD4-4452-97EC-8BC7319A74F1}" dt="2021-10-25T13:26:29.202" v="628" actId="47"/>
        <pc:sldMkLst>
          <pc:docMk/>
          <pc:sldMk cId="3262743409" sldId="355"/>
        </pc:sldMkLst>
      </pc:sldChg>
      <pc:sldChg chg="addSp delSp modSp add mod delAnim modAnim modNotesTx">
        <pc:chgData name="Cesar Gamboa" userId="4c0abcc15bdc5c59" providerId="LiveId" clId="{62E2B044-FCD4-4452-97EC-8BC7319A74F1}" dt="2021-10-25T17:57:55.644" v="4749" actId="20577"/>
        <pc:sldMkLst>
          <pc:docMk/>
          <pc:sldMk cId="3351154365" sldId="355"/>
        </pc:sldMkLst>
        <pc:spChg chg="mod">
          <ac:chgData name="Cesar Gamboa" userId="4c0abcc15bdc5c59" providerId="LiveId" clId="{62E2B044-FCD4-4452-97EC-8BC7319A74F1}" dt="2021-10-25T17:57:55.644" v="4749" actId="20577"/>
          <ac:spMkLst>
            <pc:docMk/>
            <pc:sldMk cId="3351154365" sldId="355"/>
            <ac:spMk id="3" creationId="{DA019A2A-640A-4285-BA5E-7A47E95D04EC}"/>
          </ac:spMkLst>
        </pc:spChg>
        <pc:picChg chg="del">
          <ac:chgData name="Cesar Gamboa" userId="4c0abcc15bdc5c59" providerId="LiveId" clId="{62E2B044-FCD4-4452-97EC-8BC7319A74F1}" dt="2021-10-25T17:33:26.761" v="4318" actId="478"/>
          <ac:picMkLst>
            <pc:docMk/>
            <pc:sldMk cId="3351154365" sldId="355"/>
            <ac:picMk id="6" creationId="{8CEEEEE9-B5B4-43E4-9EAE-DB8059B0B476}"/>
          </ac:picMkLst>
        </pc:picChg>
        <pc:picChg chg="add mod">
          <ac:chgData name="Cesar Gamboa" userId="4c0abcc15bdc5c59" providerId="LiveId" clId="{62E2B044-FCD4-4452-97EC-8BC7319A74F1}" dt="2021-10-25T17:33:34.490" v="4321" actId="1076"/>
          <ac:picMkLst>
            <pc:docMk/>
            <pc:sldMk cId="3351154365" sldId="355"/>
            <ac:picMk id="7" creationId="{107C0FE5-EB60-4B06-8505-18BD65371782}"/>
          </ac:picMkLst>
        </pc:picChg>
      </pc:sldChg>
      <pc:sldChg chg="addSp delSp modSp add mod delAnim modNotesTx">
        <pc:chgData name="Cesar Gamboa" userId="4c0abcc15bdc5c59" providerId="LiveId" clId="{62E2B044-FCD4-4452-97EC-8BC7319A74F1}" dt="2021-10-25T17:59:04.540" v="4781" actId="6549"/>
        <pc:sldMkLst>
          <pc:docMk/>
          <pc:sldMk cId="2298435397" sldId="356"/>
        </pc:sldMkLst>
        <pc:spChg chg="del mod">
          <ac:chgData name="Cesar Gamboa" userId="4c0abcc15bdc5c59" providerId="LiveId" clId="{62E2B044-FCD4-4452-97EC-8BC7319A74F1}" dt="2021-10-25T17:51:32.323" v="4579" actId="478"/>
          <ac:spMkLst>
            <pc:docMk/>
            <pc:sldMk cId="2298435397" sldId="356"/>
            <ac:spMk id="3" creationId="{DA019A2A-640A-4285-BA5E-7A47E95D04EC}"/>
          </ac:spMkLst>
        </pc:spChg>
        <pc:spChg chg="add mod">
          <ac:chgData name="Cesar Gamboa" userId="4c0abcc15bdc5c59" providerId="LiveId" clId="{62E2B044-FCD4-4452-97EC-8BC7319A74F1}" dt="2021-10-25T17:58:49.179" v="4779" actId="20577"/>
          <ac:spMkLst>
            <pc:docMk/>
            <pc:sldMk cId="2298435397" sldId="356"/>
            <ac:spMk id="8" creationId="{E31481A4-6491-4F2C-B3BC-BE88B01F603B}"/>
          </ac:spMkLst>
        </pc:spChg>
        <pc:picChg chg="add mod">
          <ac:chgData name="Cesar Gamboa" userId="4c0abcc15bdc5c59" providerId="LiveId" clId="{62E2B044-FCD4-4452-97EC-8BC7319A74F1}" dt="2021-10-25T17:50:12.023" v="4577"/>
          <ac:picMkLst>
            <pc:docMk/>
            <pc:sldMk cId="2298435397" sldId="356"/>
            <ac:picMk id="6" creationId="{EE194968-EEA2-41C6-B0A2-33667611FF41}"/>
          </ac:picMkLst>
        </pc:picChg>
        <pc:picChg chg="del">
          <ac:chgData name="Cesar Gamboa" userId="4c0abcc15bdc5c59" providerId="LiveId" clId="{62E2B044-FCD4-4452-97EC-8BC7319A74F1}" dt="2021-10-25T17:50:11.648" v="4576" actId="478"/>
          <ac:picMkLst>
            <pc:docMk/>
            <pc:sldMk cId="2298435397" sldId="356"/>
            <ac:picMk id="7" creationId="{107C0FE5-EB60-4B06-8505-18BD65371782}"/>
          </ac:picMkLst>
        </pc:picChg>
      </pc:sldChg>
      <pc:sldChg chg="del">
        <pc:chgData name="Cesar Gamboa" userId="4c0abcc15bdc5c59" providerId="LiveId" clId="{62E2B044-FCD4-4452-97EC-8BC7319A74F1}" dt="2021-10-25T13:26:29.673" v="629" actId="47"/>
        <pc:sldMkLst>
          <pc:docMk/>
          <pc:sldMk cId="4229446408" sldId="356"/>
        </pc:sldMkLst>
      </pc:sldChg>
      <pc:sldChg chg="addSp delSp modSp add mod modNotesTx">
        <pc:chgData name="Cesar Gamboa" userId="4c0abcc15bdc5c59" providerId="LiveId" clId="{62E2B044-FCD4-4452-97EC-8BC7319A74F1}" dt="2021-10-25T19:48:45.261" v="5606" actId="20577"/>
        <pc:sldMkLst>
          <pc:docMk/>
          <pc:sldMk cId="1217723986" sldId="357"/>
        </pc:sldMkLst>
        <pc:spChg chg="add del mod">
          <ac:chgData name="Cesar Gamboa" userId="4c0abcc15bdc5c59" providerId="LiveId" clId="{62E2B044-FCD4-4452-97EC-8BC7319A74F1}" dt="2021-10-25T18:00:23.528" v="4799" actId="478"/>
          <ac:spMkLst>
            <pc:docMk/>
            <pc:sldMk cId="1217723986" sldId="357"/>
            <ac:spMk id="4" creationId="{DA1EF793-4ADC-4947-906B-6B72BC2C4D7A}"/>
          </ac:spMkLst>
        </pc:spChg>
        <pc:spChg chg="mod">
          <ac:chgData name="Cesar Gamboa" userId="4c0abcc15bdc5c59" providerId="LiveId" clId="{62E2B044-FCD4-4452-97EC-8BC7319A74F1}" dt="2021-10-25T17:59:55.241" v="4796" actId="20577"/>
          <ac:spMkLst>
            <pc:docMk/>
            <pc:sldMk cId="1217723986" sldId="357"/>
            <ac:spMk id="8" creationId="{E31481A4-6491-4F2C-B3BC-BE88B01F603B}"/>
          </ac:spMkLst>
        </pc:spChg>
        <pc:picChg chg="del">
          <ac:chgData name="Cesar Gamboa" userId="4c0abcc15bdc5c59" providerId="LiveId" clId="{62E2B044-FCD4-4452-97EC-8BC7319A74F1}" dt="2021-10-25T18:00:08.822" v="4797" actId="478"/>
          <ac:picMkLst>
            <pc:docMk/>
            <pc:sldMk cId="1217723986" sldId="357"/>
            <ac:picMk id="6" creationId="{EE194968-EEA2-41C6-B0A2-33667611FF41}"/>
          </ac:picMkLst>
        </pc:picChg>
        <pc:picChg chg="add mod">
          <ac:chgData name="Cesar Gamboa" userId="4c0abcc15bdc5c59" providerId="LiveId" clId="{62E2B044-FCD4-4452-97EC-8BC7319A74F1}" dt="2021-10-25T18:00:35.604" v="4802" actId="14100"/>
          <ac:picMkLst>
            <pc:docMk/>
            <pc:sldMk cId="1217723986" sldId="357"/>
            <ac:picMk id="9" creationId="{62C54003-6D50-42FA-B211-50A3BFFA21EF}"/>
          </ac:picMkLst>
        </pc:picChg>
      </pc:sldChg>
      <pc:sldChg chg="del">
        <pc:chgData name="Cesar Gamboa" userId="4c0abcc15bdc5c59" providerId="LiveId" clId="{62E2B044-FCD4-4452-97EC-8BC7319A74F1}" dt="2021-10-25T13:26:30.319" v="630" actId="47"/>
        <pc:sldMkLst>
          <pc:docMk/>
          <pc:sldMk cId="3982233323" sldId="357"/>
        </pc:sldMkLst>
      </pc:sldChg>
      <pc:sldChg chg="del">
        <pc:chgData name="Cesar Gamboa" userId="4c0abcc15bdc5c59" providerId="LiveId" clId="{62E2B044-FCD4-4452-97EC-8BC7319A74F1}" dt="2021-10-25T13:26:30.860" v="631" actId="47"/>
        <pc:sldMkLst>
          <pc:docMk/>
          <pc:sldMk cId="1175742055" sldId="358"/>
        </pc:sldMkLst>
      </pc:sldChg>
      <pc:sldChg chg="addSp delSp modSp add del mod ord">
        <pc:chgData name="Cesar Gamboa" userId="4c0abcc15bdc5c59" providerId="LiveId" clId="{62E2B044-FCD4-4452-97EC-8BC7319A74F1}" dt="2021-10-25T19:44:48.658" v="5106" actId="2696"/>
        <pc:sldMkLst>
          <pc:docMk/>
          <pc:sldMk cId="2634648246" sldId="358"/>
        </pc:sldMkLst>
        <pc:spChg chg="mod">
          <ac:chgData name="Cesar Gamboa" userId="4c0abcc15bdc5c59" providerId="LiveId" clId="{62E2B044-FCD4-4452-97EC-8BC7319A74F1}" dt="2021-10-25T19:44:27.428" v="5077" actId="20577"/>
          <ac:spMkLst>
            <pc:docMk/>
            <pc:sldMk cId="2634648246" sldId="358"/>
            <ac:spMk id="3" creationId="{DA019A2A-640A-4285-BA5E-7A47E95D04EC}"/>
          </ac:spMkLst>
        </pc:spChg>
        <pc:spChg chg="mod">
          <ac:chgData name="Cesar Gamboa" userId="4c0abcc15bdc5c59" providerId="LiveId" clId="{62E2B044-FCD4-4452-97EC-8BC7319A74F1}" dt="2021-10-25T19:44:42.497" v="5105" actId="20577"/>
          <ac:spMkLst>
            <pc:docMk/>
            <pc:sldMk cId="2634648246" sldId="358"/>
            <ac:spMk id="4" creationId="{FBA1D6E0-6A9C-4ADB-984E-B54DD59C6DF0}"/>
          </ac:spMkLst>
        </pc:spChg>
        <pc:spChg chg="add del mod">
          <ac:chgData name="Cesar Gamboa" userId="4c0abcc15bdc5c59" providerId="LiveId" clId="{62E2B044-FCD4-4452-97EC-8BC7319A74F1}" dt="2021-10-25T19:44:20.309" v="5063" actId="478"/>
          <ac:spMkLst>
            <pc:docMk/>
            <pc:sldMk cId="2634648246" sldId="358"/>
            <ac:spMk id="7" creationId="{25313769-DF21-44AF-87B3-027E7C3370E3}"/>
          </ac:spMkLst>
        </pc:spChg>
        <pc:picChg chg="del">
          <ac:chgData name="Cesar Gamboa" userId="4c0abcc15bdc5c59" providerId="LiveId" clId="{62E2B044-FCD4-4452-97EC-8BC7319A74F1}" dt="2021-10-25T19:44:19.127" v="5062" actId="478"/>
          <ac:picMkLst>
            <pc:docMk/>
            <pc:sldMk cId="2634648246" sldId="358"/>
            <ac:picMk id="23" creationId="{F00E1472-27F6-44F9-9FC8-BE4D077BF742}"/>
          </ac:picMkLst>
        </pc:picChg>
        <pc:picChg chg="del">
          <ac:chgData name="Cesar Gamboa" userId="4c0abcc15bdc5c59" providerId="LiveId" clId="{62E2B044-FCD4-4452-97EC-8BC7319A74F1}" dt="2021-10-25T19:44:17.688" v="5061" actId="478"/>
          <ac:picMkLst>
            <pc:docMk/>
            <pc:sldMk cId="2634648246" sldId="358"/>
            <ac:picMk id="3074" creationId="{25C9677D-B3CA-4359-950F-DB2575F2F238}"/>
          </ac:picMkLst>
        </pc:picChg>
      </pc:sldChg>
      <pc:sldChg chg="addSp delSp modSp add mod modAnim modNotesTx">
        <pc:chgData name="Cesar Gamboa" userId="4c0abcc15bdc5c59" providerId="LiveId" clId="{62E2B044-FCD4-4452-97EC-8BC7319A74F1}" dt="2021-10-25T22:35:25.846" v="7767" actId="20577"/>
        <pc:sldMkLst>
          <pc:docMk/>
          <pc:sldMk cId="4069481280" sldId="358"/>
        </pc:sldMkLst>
        <pc:spChg chg="mod">
          <ac:chgData name="Cesar Gamboa" userId="4c0abcc15bdc5c59" providerId="LiveId" clId="{62E2B044-FCD4-4452-97EC-8BC7319A74F1}" dt="2021-10-25T19:49:33.673" v="5640" actId="20577"/>
          <ac:spMkLst>
            <pc:docMk/>
            <pc:sldMk cId="4069481280" sldId="358"/>
            <ac:spMk id="8" creationId="{E31481A4-6491-4F2C-B3BC-BE88B01F603B}"/>
          </ac:spMkLst>
        </pc:spChg>
        <pc:picChg chg="add del mod">
          <ac:chgData name="Cesar Gamboa" userId="4c0abcc15bdc5c59" providerId="LiveId" clId="{62E2B044-FCD4-4452-97EC-8BC7319A74F1}" dt="2021-10-25T19:50:03.316" v="5645"/>
          <ac:picMkLst>
            <pc:docMk/>
            <pc:sldMk cId="4069481280" sldId="358"/>
            <ac:picMk id="6" creationId="{05CB4BE3-665A-438C-8D91-11BFCB1F6EC2}"/>
          </ac:picMkLst>
        </pc:picChg>
        <pc:picChg chg="add del mod">
          <ac:chgData name="Cesar Gamboa" userId="4c0abcc15bdc5c59" providerId="LiveId" clId="{62E2B044-FCD4-4452-97EC-8BC7319A74F1}" dt="2021-10-25T19:50:03.316" v="5645"/>
          <ac:picMkLst>
            <pc:docMk/>
            <pc:sldMk cId="4069481280" sldId="358"/>
            <ac:picMk id="7" creationId="{2C48861F-D7CC-4B49-B0AD-A8A614A149D0}"/>
          </ac:picMkLst>
        </pc:picChg>
        <pc:picChg chg="del">
          <ac:chgData name="Cesar Gamboa" userId="4c0abcc15bdc5c59" providerId="LiveId" clId="{62E2B044-FCD4-4452-97EC-8BC7319A74F1}" dt="2021-10-25T19:49:45.477" v="5641" actId="478"/>
          <ac:picMkLst>
            <pc:docMk/>
            <pc:sldMk cId="4069481280" sldId="358"/>
            <ac:picMk id="9" creationId="{62C54003-6D50-42FA-B211-50A3BFFA21EF}"/>
          </ac:picMkLst>
        </pc:picChg>
        <pc:picChg chg="add mod">
          <ac:chgData name="Cesar Gamboa" userId="4c0abcc15bdc5c59" providerId="LiveId" clId="{62E2B044-FCD4-4452-97EC-8BC7319A74F1}" dt="2021-10-25T19:50:14.907" v="5646"/>
          <ac:picMkLst>
            <pc:docMk/>
            <pc:sldMk cId="4069481280" sldId="358"/>
            <ac:picMk id="11" creationId="{B0FC0770-975C-4E91-8541-E68F0C408760}"/>
          </ac:picMkLst>
        </pc:picChg>
        <pc:picChg chg="add mod">
          <ac:chgData name="Cesar Gamboa" userId="4c0abcc15bdc5c59" providerId="LiveId" clId="{62E2B044-FCD4-4452-97EC-8BC7319A74F1}" dt="2021-10-25T19:50:14.907" v="5646"/>
          <ac:picMkLst>
            <pc:docMk/>
            <pc:sldMk cId="4069481280" sldId="358"/>
            <ac:picMk id="12" creationId="{4E283926-D53C-474B-9005-DDD7B27799BA}"/>
          </ac:picMkLst>
        </pc:picChg>
        <pc:cxnChg chg="add del mod">
          <ac:chgData name="Cesar Gamboa" userId="4c0abcc15bdc5c59" providerId="LiveId" clId="{62E2B044-FCD4-4452-97EC-8BC7319A74F1}" dt="2021-10-25T19:50:03.316" v="5645"/>
          <ac:cxnSpMkLst>
            <pc:docMk/>
            <pc:sldMk cId="4069481280" sldId="358"/>
            <ac:cxnSpMk id="10" creationId="{DD7C1828-C84C-42A0-A27F-CD9A2CA9FF67}"/>
          </ac:cxnSpMkLst>
        </pc:cxnChg>
        <pc:cxnChg chg="add mod">
          <ac:chgData name="Cesar Gamboa" userId="4c0abcc15bdc5c59" providerId="LiveId" clId="{62E2B044-FCD4-4452-97EC-8BC7319A74F1}" dt="2021-10-25T19:50:24.409" v="5647" actId="208"/>
          <ac:cxnSpMkLst>
            <pc:docMk/>
            <pc:sldMk cId="4069481280" sldId="358"/>
            <ac:cxnSpMk id="13" creationId="{410917E9-5D3E-41C1-AA26-39379EABC0E2}"/>
          </ac:cxnSpMkLst>
        </pc:cxnChg>
      </pc:sldChg>
      <pc:sldChg chg="del">
        <pc:chgData name="Cesar Gamboa" userId="4c0abcc15bdc5c59" providerId="LiveId" clId="{62E2B044-FCD4-4452-97EC-8BC7319A74F1}" dt="2021-10-25T13:26:31.431" v="632" actId="47"/>
        <pc:sldMkLst>
          <pc:docMk/>
          <pc:sldMk cId="2577578728" sldId="359"/>
        </pc:sldMkLst>
      </pc:sldChg>
      <pc:sldChg chg="addSp delSp modSp add mod ord modNotesTx">
        <pc:chgData name="Cesar Gamboa" userId="4c0abcc15bdc5c59" providerId="LiveId" clId="{62E2B044-FCD4-4452-97EC-8BC7319A74F1}" dt="2021-10-26T12:45:49.902" v="9404" actId="20577"/>
        <pc:sldMkLst>
          <pc:docMk/>
          <pc:sldMk cId="3304869617" sldId="359"/>
        </pc:sldMkLst>
        <pc:spChg chg="mod">
          <ac:chgData name="Cesar Gamboa" userId="4c0abcc15bdc5c59" providerId="LiveId" clId="{62E2B044-FCD4-4452-97EC-8BC7319A74F1}" dt="2021-10-25T20:17:50.870" v="5685" actId="20577"/>
          <ac:spMkLst>
            <pc:docMk/>
            <pc:sldMk cId="3304869617" sldId="359"/>
            <ac:spMk id="3" creationId="{DA019A2A-640A-4285-BA5E-7A47E95D04EC}"/>
          </ac:spMkLst>
        </pc:spChg>
        <pc:spChg chg="add del mod">
          <ac:chgData name="Cesar Gamboa" userId="4c0abcc15bdc5c59" providerId="LiveId" clId="{62E2B044-FCD4-4452-97EC-8BC7319A74F1}" dt="2021-10-25T20:17:55.357" v="5688" actId="478"/>
          <ac:spMkLst>
            <pc:docMk/>
            <pc:sldMk cId="3304869617" sldId="359"/>
            <ac:spMk id="6" creationId="{0FC1A649-E2E5-4D2C-8FFC-2EE9132E143C}"/>
          </ac:spMkLst>
        </pc:spChg>
        <pc:spChg chg="mod">
          <ac:chgData name="Cesar Gamboa" userId="4c0abcc15bdc5c59" providerId="LiveId" clId="{62E2B044-FCD4-4452-97EC-8BC7319A74F1}" dt="2021-10-26T12:45:49.902" v="9404" actId="20577"/>
          <ac:spMkLst>
            <pc:docMk/>
            <pc:sldMk cId="3304869617" sldId="359"/>
            <ac:spMk id="8" creationId="{34B15840-F8A3-4E0E-8F82-14640A1D3B58}"/>
          </ac:spMkLst>
        </pc:spChg>
        <pc:picChg chg="del">
          <ac:chgData name="Cesar Gamboa" userId="4c0abcc15bdc5c59" providerId="LiveId" clId="{62E2B044-FCD4-4452-97EC-8BC7319A74F1}" dt="2021-10-25T20:17:54.080" v="5687" actId="478"/>
          <ac:picMkLst>
            <pc:docMk/>
            <pc:sldMk cId="3304869617" sldId="359"/>
            <ac:picMk id="23" creationId="{F00E1472-27F6-44F9-9FC8-BE4D077BF742}"/>
          </ac:picMkLst>
        </pc:picChg>
        <pc:picChg chg="del">
          <ac:chgData name="Cesar Gamboa" userId="4c0abcc15bdc5c59" providerId="LiveId" clId="{62E2B044-FCD4-4452-97EC-8BC7319A74F1}" dt="2021-10-25T20:17:53.164" v="5686" actId="478"/>
          <ac:picMkLst>
            <pc:docMk/>
            <pc:sldMk cId="3304869617" sldId="359"/>
            <ac:picMk id="6146" creationId="{7473F30A-93C8-4E5C-8F67-62980FC8A2A3}"/>
          </ac:picMkLst>
        </pc:picChg>
      </pc:sldChg>
      <pc:sldChg chg="addSp delSp modSp add mod ord delAnim modNotesTx">
        <pc:chgData name="Cesar Gamboa" userId="4c0abcc15bdc5c59" providerId="LiveId" clId="{62E2B044-FCD4-4452-97EC-8BC7319A74F1}" dt="2021-10-25T20:59:15.931" v="6069"/>
        <pc:sldMkLst>
          <pc:docMk/>
          <pc:sldMk cId="1282167210" sldId="360"/>
        </pc:sldMkLst>
        <pc:spChg chg="add del mod">
          <ac:chgData name="Cesar Gamboa" userId="4c0abcc15bdc5c59" providerId="LiveId" clId="{62E2B044-FCD4-4452-97EC-8BC7319A74F1}" dt="2021-10-25T20:58:47.294" v="6065" actId="478"/>
          <ac:spMkLst>
            <pc:docMk/>
            <pc:sldMk cId="1282167210" sldId="360"/>
            <ac:spMk id="4" creationId="{76C23383-2F8C-4144-A808-B88B3C3C5555}"/>
          </ac:spMkLst>
        </pc:spChg>
        <pc:spChg chg="mod">
          <ac:chgData name="Cesar Gamboa" userId="4c0abcc15bdc5c59" providerId="LiveId" clId="{62E2B044-FCD4-4452-97EC-8BC7319A74F1}" dt="2021-10-25T20:43:52.782" v="5751" actId="20577"/>
          <ac:spMkLst>
            <pc:docMk/>
            <pc:sldMk cId="1282167210" sldId="360"/>
            <ac:spMk id="8" creationId="{E31481A4-6491-4F2C-B3BC-BE88B01F603B}"/>
          </ac:spMkLst>
        </pc:spChg>
        <pc:spChg chg="add mod">
          <ac:chgData name="Cesar Gamboa" userId="4c0abcc15bdc5c59" providerId="LiveId" clId="{62E2B044-FCD4-4452-97EC-8BC7319A74F1}" dt="2021-10-25T20:59:15.931" v="6069"/>
          <ac:spMkLst>
            <pc:docMk/>
            <pc:sldMk cId="1282167210" sldId="360"/>
            <ac:spMk id="23" creationId="{177E0466-42E2-4129-B307-DB6537AA7C1C}"/>
          </ac:spMkLst>
        </pc:spChg>
        <pc:grpChg chg="add del mod">
          <ac:chgData name="Cesar Gamboa" userId="4c0abcc15bdc5c59" providerId="LiveId" clId="{62E2B044-FCD4-4452-97EC-8BC7319A74F1}" dt="2021-10-25T20:59:14.515" v="6068" actId="478"/>
          <ac:grpSpMkLst>
            <pc:docMk/>
            <pc:sldMk cId="1282167210" sldId="360"/>
            <ac:grpSpMk id="15" creationId="{009924F5-4551-41A0-9925-46D1EA7F366C}"/>
          </ac:grpSpMkLst>
        </pc:grpChg>
        <pc:grpChg chg="add mod">
          <ac:chgData name="Cesar Gamboa" userId="4c0abcc15bdc5c59" providerId="LiveId" clId="{62E2B044-FCD4-4452-97EC-8BC7319A74F1}" dt="2021-10-25T20:59:15.931" v="6069"/>
          <ac:grpSpMkLst>
            <pc:docMk/>
            <pc:sldMk cId="1282167210" sldId="360"/>
            <ac:grpSpMk id="20" creationId="{C04EEC77-1C83-41BC-9069-346F0DCEE1C4}"/>
          </ac:grpSpMkLst>
        </pc:grpChg>
        <pc:picChg chg="add del mod">
          <ac:chgData name="Cesar Gamboa" userId="4c0abcc15bdc5c59" providerId="LiveId" clId="{62E2B044-FCD4-4452-97EC-8BC7319A74F1}" dt="2021-10-25T20:59:13.562" v="6067" actId="478"/>
          <ac:picMkLst>
            <pc:docMk/>
            <pc:sldMk cId="1282167210" sldId="360"/>
            <ac:picMk id="10" creationId="{92E2B608-17DB-4A09-9F9A-015E3F4F3AA8}"/>
          </ac:picMkLst>
        </pc:picChg>
        <pc:picChg chg="del">
          <ac:chgData name="Cesar Gamboa" userId="4c0abcc15bdc5c59" providerId="LiveId" clId="{62E2B044-FCD4-4452-97EC-8BC7319A74F1}" dt="2021-10-25T20:58:44.181" v="6063" actId="478"/>
          <ac:picMkLst>
            <pc:docMk/>
            <pc:sldMk cId="1282167210" sldId="360"/>
            <ac:picMk id="11" creationId="{B0FC0770-975C-4E91-8541-E68F0C408760}"/>
          </ac:picMkLst>
        </pc:picChg>
        <pc:picChg chg="del">
          <ac:chgData name="Cesar Gamboa" userId="4c0abcc15bdc5c59" providerId="LiveId" clId="{62E2B044-FCD4-4452-97EC-8BC7319A74F1}" dt="2021-10-25T20:58:45.127" v="6064" actId="478"/>
          <ac:picMkLst>
            <pc:docMk/>
            <pc:sldMk cId="1282167210" sldId="360"/>
            <ac:picMk id="12" creationId="{4E283926-D53C-474B-9005-DDD7B27799BA}"/>
          </ac:picMkLst>
        </pc:picChg>
        <pc:picChg chg="add del mod">
          <ac:chgData name="Cesar Gamboa" userId="4c0abcc15bdc5c59" providerId="LiveId" clId="{62E2B044-FCD4-4452-97EC-8BC7319A74F1}" dt="2021-10-25T20:59:13.562" v="6067" actId="478"/>
          <ac:picMkLst>
            <pc:docMk/>
            <pc:sldMk cId="1282167210" sldId="360"/>
            <ac:picMk id="14" creationId="{FED6C983-81D0-45F1-B280-B3BC58392924}"/>
          </ac:picMkLst>
        </pc:picChg>
        <pc:picChg chg="mod">
          <ac:chgData name="Cesar Gamboa" userId="4c0abcc15bdc5c59" providerId="LiveId" clId="{62E2B044-FCD4-4452-97EC-8BC7319A74F1}" dt="2021-10-25T20:58:54.693" v="6066"/>
          <ac:picMkLst>
            <pc:docMk/>
            <pc:sldMk cId="1282167210" sldId="360"/>
            <ac:picMk id="16" creationId="{B7566467-B29F-467A-935A-9A03B44CAF94}"/>
          </ac:picMkLst>
        </pc:picChg>
        <pc:picChg chg="mod">
          <ac:chgData name="Cesar Gamboa" userId="4c0abcc15bdc5c59" providerId="LiveId" clId="{62E2B044-FCD4-4452-97EC-8BC7319A74F1}" dt="2021-10-25T20:58:54.693" v="6066"/>
          <ac:picMkLst>
            <pc:docMk/>
            <pc:sldMk cId="1282167210" sldId="360"/>
            <ac:picMk id="17" creationId="{D4D33134-9372-4B02-A067-002634E38ACA}"/>
          </ac:picMkLst>
        </pc:picChg>
        <pc:picChg chg="add mod">
          <ac:chgData name="Cesar Gamboa" userId="4c0abcc15bdc5c59" providerId="LiveId" clId="{62E2B044-FCD4-4452-97EC-8BC7319A74F1}" dt="2021-10-25T20:59:15.931" v="6069"/>
          <ac:picMkLst>
            <pc:docMk/>
            <pc:sldMk cId="1282167210" sldId="360"/>
            <ac:picMk id="18" creationId="{844AFB09-D62D-40BD-B908-22C9FD3268CE}"/>
          </ac:picMkLst>
        </pc:picChg>
        <pc:picChg chg="add mod">
          <ac:chgData name="Cesar Gamboa" userId="4c0abcc15bdc5c59" providerId="LiveId" clId="{62E2B044-FCD4-4452-97EC-8BC7319A74F1}" dt="2021-10-25T20:59:15.931" v="6069"/>
          <ac:picMkLst>
            <pc:docMk/>
            <pc:sldMk cId="1282167210" sldId="360"/>
            <ac:picMk id="19" creationId="{BED75ECA-A8DA-40A5-A933-4501ED1BBA6D}"/>
          </ac:picMkLst>
        </pc:picChg>
        <pc:picChg chg="mod">
          <ac:chgData name="Cesar Gamboa" userId="4c0abcc15bdc5c59" providerId="LiveId" clId="{62E2B044-FCD4-4452-97EC-8BC7319A74F1}" dt="2021-10-25T20:59:15.931" v="6069"/>
          <ac:picMkLst>
            <pc:docMk/>
            <pc:sldMk cId="1282167210" sldId="360"/>
            <ac:picMk id="21" creationId="{4C2A52B7-C4D4-4935-B94B-885901C54AFB}"/>
          </ac:picMkLst>
        </pc:picChg>
        <pc:picChg chg="mod">
          <ac:chgData name="Cesar Gamboa" userId="4c0abcc15bdc5c59" providerId="LiveId" clId="{62E2B044-FCD4-4452-97EC-8BC7319A74F1}" dt="2021-10-25T20:59:15.931" v="6069"/>
          <ac:picMkLst>
            <pc:docMk/>
            <pc:sldMk cId="1282167210" sldId="360"/>
            <ac:picMk id="22" creationId="{1EADFEB1-554A-43F6-8778-299A87A5F188}"/>
          </ac:picMkLst>
        </pc:picChg>
        <pc:cxnChg chg="del">
          <ac:chgData name="Cesar Gamboa" userId="4c0abcc15bdc5c59" providerId="LiveId" clId="{62E2B044-FCD4-4452-97EC-8BC7319A74F1}" dt="2021-10-25T20:58:43.178" v="6062" actId="478"/>
          <ac:cxnSpMkLst>
            <pc:docMk/>
            <pc:sldMk cId="1282167210" sldId="360"/>
            <ac:cxnSpMk id="13" creationId="{410917E9-5D3E-41C1-AA26-39379EABC0E2}"/>
          </ac:cxnSpMkLst>
        </pc:cxnChg>
      </pc:sldChg>
      <pc:sldChg chg="del">
        <pc:chgData name="Cesar Gamboa" userId="4c0abcc15bdc5c59" providerId="LiveId" clId="{62E2B044-FCD4-4452-97EC-8BC7319A74F1}" dt="2021-10-25T13:26:31.826" v="633" actId="47"/>
        <pc:sldMkLst>
          <pc:docMk/>
          <pc:sldMk cId="3113132430" sldId="360"/>
        </pc:sldMkLst>
      </pc:sldChg>
      <pc:sldChg chg="del">
        <pc:chgData name="Cesar Gamboa" userId="4c0abcc15bdc5c59" providerId="LiveId" clId="{62E2B044-FCD4-4452-97EC-8BC7319A74F1}" dt="2021-10-25T13:26:32.287" v="634" actId="47"/>
        <pc:sldMkLst>
          <pc:docMk/>
          <pc:sldMk cId="3804389086" sldId="361"/>
        </pc:sldMkLst>
      </pc:sldChg>
      <pc:sldChg chg="addSp delSp modSp add mod ord modNotesTx">
        <pc:chgData name="Cesar Gamboa" userId="4c0abcc15bdc5c59" providerId="LiveId" clId="{62E2B044-FCD4-4452-97EC-8BC7319A74F1}" dt="2021-10-25T21:16:39.484" v="6686" actId="20577"/>
        <pc:sldMkLst>
          <pc:docMk/>
          <pc:sldMk cId="3830245674" sldId="361"/>
        </pc:sldMkLst>
        <pc:spChg chg="mod">
          <ac:chgData name="Cesar Gamboa" userId="4c0abcc15bdc5c59" providerId="LiveId" clId="{62E2B044-FCD4-4452-97EC-8BC7319A74F1}" dt="2021-10-25T21:12:37.445" v="6418" actId="26606"/>
          <ac:spMkLst>
            <pc:docMk/>
            <pc:sldMk cId="3830245674" sldId="361"/>
            <ac:spMk id="2" creationId="{C4B22FA0-BA43-4FB3-B8B8-40528C0A9633}"/>
          </ac:spMkLst>
        </pc:spChg>
        <pc:spChg chg="add del mod">
          <ac:chgData name="Cesar Gamboa" userId="4c0abcc15bdc5c59" providerId="LiveId" clId="{62E2B044-FCD4-4452-97EC-8BC7319A74F1}" dt="2021-10-25T21:12:27.867" v="6415" actId="478"/>
          <ac:spMkLst>
            <pc:docMk/>
            <pc:sldMk cId="3830245674" sldId="361"/>
            <ac:spMk id="4" creationId="{EC2BDE0E-7419-490A-81D4-E35CAEDB3BFA}"/>
          </ac:spMkLst>
        </pc:spChg>
        <pc:spChg chg="mod">
          <ac:chgData name="Cesar Gamboa" userId="4c0abcc15bdc5c59" providerId="LiveId" clId="{62E2B044-FCD4-4452-97EC-8BC7319A74F1}" dt="2021-10-25T21:12:37.445" v="6418" actId="26606"/>
          <ac:spMkLst>
            <pc:docMk/>
            <pc:sldMk cId="3830245674" sldId="361"/>
            <ac:spMk id="5" creationId="{8AD2E63C-40F7-4CF4-BE57-F002221AABF4}"/>
          </ac:spMkLst>
        </pc:spChg>
        <pc:spChg chg="del">
          <ac:chgData name="Cesar Gamboa" userId="4c0abcc15bdc5c59" providerId="LiveId" clId="{62E2B044-FCD4-4452-97EC-8BC7319A74F1}" dt="2021-10-25T21:12:19.918" v="6412" actId="478"/>
          <ac:spMkLst>
            <pc:docMk/>
            <pc:sldMk cId="3830245674" sldId="361"/>
            <ac:spMk id="6" creationId="{F3317B3A-F74B-4C4D-837E-EF535894307C}"/>
          </ac:spMkLst>
        </pc:spChg>
        <pc:spChg chg="add del mod">
          <ac:chgData name="Cesar Gamboa" userId="4c0abcc15bdc5c59" providerId="LiveId" clId="{62E2B044-FCD4-4452-97EC-8BC7319A74F1}" dt="2021-10-25T21:12:25.237" v="6414" actId="478"/>
          <ac:spMkLst>
            <pc:docMk/>
            <pc:sldMk cId="3830245674" sldId="361"/>
            <ac:spMk id="8" creationId="{6C2A872C-F492-4B7D-9113-10DEE1D6F3D4}"/>
          </ac:spMkLst>
        </pc:spChg>
        <pc:spChg chg="mod">
          <ac:chgData name="Cesar Gamboa" userId="4c0abcc15bdc5c59" providerId="LiveId" clId="{62E2B044-FCD4-4452-97EC-8BC7319A74F1}" dt="2021-10-25T21:12:37.445" v="6418" actId="26606"/>
          <ac:spMkLst>
            <pc:docMk/>
            <pc:sldMk cId="3830245674" sldId="361"/>
            <ac:spMk id="17" creationId="{19D203D7-52C0-41AB-9238-F69D51235EC0}"/>
          </ac:spMkLst>
        </pc:spChg>
        <pc:picChg chg="add mod">
          <ac:chgData name="Cesar Gamboa" userId="4c0abcc15bdc5c59" providerId="LiveId" clId="{62E2B044-FCD4-4452-97EC-8BC7319A74F1}" dt="2021-10-25T21:12:37.445" v="6418" actId="26606"/>
          <ac:picMkLst>
            <pc:docMk/>
            <pc:sldMk cId="3830245674" sldId="361"/>
            <ac:picMk id="11" creationId="{93309F4C-6021-49E8-9F08-09FA16022EF5}"/>
          </ac:picMkLst>
        </pc:picChg>
        <pc:picChg chg="add del mod ord">
          <ac:chgData name="Cesar Gamboa" userId="4c0abcc15bdc5c59" providerId="LiveId" clId="{62E2B044-FCD4-4452-97EC-8BC7319A74F1}" dt="2021-10-25T21:12:37.445" v="6418" actId="26606"/>
          <ac:picMkLst>
            <pc:docMk/>
            <pc:sldMk cId="3830245674" sldId="361"/>
            <ac:picMk id="16" creationId="{22FB2237-B866-4C19-BF30-A9BFA8E15C02}"/>
          </ac:picMkLst>
        </pc:picChg>
      </pc:sldChg>
      <pc:sldChg chg="del">
        <pc:chgData name="Cesar Gamboa" userId="4c0abcc15bdc5c59" providerId="LiveId" clId="{62E2B044-FCD4-4452-97EC-8BC7319A74F1}" dt="2021-10-25T13:26:32.929" v="635" actId="47"/>
        <pc:sldMkLst>
          <pc:docMk/>
          <pc:sldMk cId="2581774514" sldId="362"/>
        </pc:sldMkLst>
      </pc:sldChg>
      <pc:sldChg chg="addSp delSp modSp add mod modNotesTx">
        <pc:chgData name="Cesar Gamboa" userId="4c0abcc15bdc5c59" providerId="LiveId" clId="{62E2B044-FCD4-4452-97EC-8BC7319A74F1}" dt="2021-10-25T21:19:19.608" v="6724" actId="20577"/>
        <pc:sldMkLst>
          <pc:docMk/>
          <pc:sldMk cId="4123962752" sldId="362"/>
        </pc:sldMkLst>
        <pc:spChg chg="add del mod">
          <ac:chgData name="Cesar Gamboa" userId="4c0abcc15bdc5c59" providerId="LiveId" clId="{62E2B044-FCD4-4452-97EC-8BC7319A74F1}" dt="2021-10-25T21:17:55.628" v="6705" actId="478"/>
          <ac:spMkLst>
            <pc:docMk/>
            <pc:sldMk cId="4123962752" sldId="362"/>
            <ac:spMk id="4" creationId="{780A96EF-BAA2-4D59-815F-CD5F7EE6D91E}"/>
          </ac:spMkLst>
        </pc:spChg>
        <pc:spChg chg="mod">
          <ac:chgData name="Cesar Gamboa" userId="4c0abcc15bdc5c59" providerId="LiveId" clId="{62E2B044-FCD4-4452-97EC-8BC7319A74F1}" dt="2021-10-25T21:17:40.856" v="6702" actId="20577"/>
          <ac:spMkLst>
            <pc:docMk/>
            <pc:sldMk cId="4123962752" sldId="362"/>
            <ac:spMk id="5" creationId="{8AD2E63C-40F7-4CF4-BE57-F002221AABF4}"/>
          </ac:spMkLst>
        </pc:spChg>
        <pc:picChg chg="add mod">
          <ac:chgData name="Cesar Gamboa" userId="4c0abcc15bdc5c59" providerId="LiveId" clId="{62E2B044-FCD4-4452-97EC-8BC7319A74F1}" dt="2021-10-25T21:18:00.953" v="6707" actId="14100"/>
          <ac:picMkLst>
            <pc:docMk/>
            <pc:sldMk cId="4123962752" sldId="362"/>
            <ac:picMk id="9" creationId="{30098EA0-1313-4EE0-B2EA-90FABF0F0031}"/>
          </ac:picMkLst>
        </pc:picChg>
        <pc:picChg chg="del">
          <ac:chgData name="Cesar Gamboa" userId="4c0abcc15bdc5c59" providerId="LiveId" clId="{62E2B044-FCD4-4452-97EC-8BC7319A74F1}" dt="2021-10-25T21:17:43.805" v="6703" actId="478"/>
          <ac:picMkLst>
            <pc:docMk/>
            <pc:sldMk cId="4123962752" sldId="362"/>
            <ac:picMk id="11" creationId="{93309F4C-6021-49E8-9F08-09FA16022EF5}"/>
          </ac:picMkLst>
        </pc:picChg>
      </pc:sldChg>
      <pc:sldChg chg="addSp delSp modSp add mod modNotesTx">
        <pc:chgData name="Cesar Gamboa" userId="4c0abcc15bdc5c59" providerId="LiveId" clId="{62E2B044-FCD4-4452-97EC-8BC7319A74F1}" dt="2021-10-25T21:24:52.472" v="6780" actId="1076"/>
        <pc:sldMkLst>
          <pc:docMk/>
          <pc:sldMk cId="3429987797" sldId="363"/>
        </pc:sldMkLst>
        <pc:spChg chg="add del mod">
          <ac:chgData name="Cesar Gamboa" userId="4c0abcc15bdc5c59" providerId="LiveId" clId="{62E2B044-FCD4-4452-97EC-8BC7319A74F1}" dt="2021-10-25T21:22:21.584" v="6756"/>
          <ac:spMkLst>
            <pc:docMk/>
            <pc:sldMk cId="3429987797" sldId="363"/>
            <ac:spMk id="3" creationId="{5BA9FDD6-417F-4D21-B893-F1A63830EDC7}"/>
          </ac:spMkLst>
        </pc:spChg>
        <pc:spChg chg="mod">
          <ac:chgData name="Cesar Gamboa" userId="4c0abcc15bdc5c59" providerId="LiveId" clId="{62E2B044-FCD4-4452-97EC-8BC7319A74F1}" dt="2021-10-25T21:19:36.247" v="6735" actId="20577"/>
          <ac:spMkLst>
            <pc:docMk/>
            <pc:sldMk cId="3429987797" sldId="363"/>
            <ac:spMk id="5" creationId="{8AD2E63C-40F7-4CF4-BE57-F002221AABF4}"/>
          </ac:spMkLst>
        </pc:spChg>
        <pc:picChg chg="del">
          <ac:chgData name="Cesar Gamboa" userId="4c0abcc15bdc5c59" providerId="LiveId" clId="{62E2B044-FCD4-4452-97EC-8BC7319A74F1}" dt="2021-10-25T21:21:45.007" v="6736" actId="478"/>
          <ac:picMkLst>
            <pc:docMk/>
            <pc:sldMk cId="3429987797" sldId="363"/>
            <ac:picMk id="9" creationId="{30098EA0-1313-4EE0-B2EA-90FABF0F0031}"/>
          </ac:picMkLst>
        </pc:picChg>
        <pc:picChg chg="add del mod">
          <ac:chgData name="Cesar Gamboa" userId="4c0abcc15bdc5c59" providerId="LiveId" clId="{62E2B044-FCD4-4452-97EC-8BC7319A74F1}" dt="2021-10-25T21:22:22.922" v="6757" actId="478"/>
          <ac:picMkLst>
            <pc:docMk/>
            <pc:sldMk cId="3429987797" sldId="363"/>
            <ac:picMk id="4098" creationId="{9F553EA6-BCB6-4EE3-92FA-48E700DBFB03}"/>
          </ac:picMkLst>
        </pc:picChg>
        <pc:picChg chg="add mod">
          <ac:chgData name="Cesar Gamboa" userId="4c0abcc15bdc5c59" providerId="LiveId" clId="{62E2B044-FCD4-4452-97EC-8BC7319A74F1}" dt="2021-10-25T21:24:52.472" v="6780" actId="1076"/>
          <ac:picMkLst>
            <pc:docMk/>
            <pc:sldMk cId="3429987797" sldId="363"/>
            <ac:picMk id="4100" creationId="{F91940C0-EA56-42C1-9502-A4A44066913A}"/>
          </ac:picMkLst>
        </pc:picChg>
      </pc:sldChg>
      <pc:sldChg chg="del">
        <pc:chgData name="Cesar Gamboa" userId="4c0abcc15bdc5c59" providerId="LiveId" clId="{62E2B044-FCD4-4452-97EC-8BC7319A74F1}" dt="2021-10-25T13:26:33.327" v="636" actId="47"/>
        <pc:sldMkLst>
          <pc:docMk/>
          <pc:sldMk cId="3447035650" sldId="363"/>
        </pc:sldMkLst>
      </pc:sldChg>
      <pc:sldChg chg="addSp delSp modSp add mod modNotesTx">
        <pc:chgData name="Cesar Gamboa" userId="4c0abcc15bdc5c59" providerId="LiveId" clId="{62E2B044-FCD4-4452-97EC-8BC7319A74F1}" dt="2021-10-25T21:26:42.500" v="6821" actId="20577"/>
        <pc:sldMkLst>
          <pc:docMk/>
          <pc:sldMk cId="737154627" sldId="364"/>
        </pc:sldMkLst>
        <pc:spChg chg="mod">
          <ac:chgData name="Cesar Gamboa" userId="4c0abcc15bdc5c59" providerId="LiveId" clId="{62E2B044-FCD4-4452-97EC-8BC7319A74F1}" dt="2021-10-25T21:25:31.027" v="6811" actId="20577"/>
          <ac:spMkLst>
            <pc:docMk/>
            <pc:sldMk cId="737154627" sldId="364"/>
            <ac:spMk id="5" creationId="{8AD2E63C-40F7-4CF4-BE57-F002221AABF4}"/>
          </ac:spMkLst>
        </pc:spChg>
        <pc:picChg chg="add mod">
          <ac:chgData name="Cesar Gamboa" userId="4c0abcc15bdc5c59" providerId="LiveId" clId="{62E2B044-FCD4-4452-97EC-8BC7319A74F1}" dt="2021-10-25T21:25:24.451" v="6802" actId="1035"/>
          <ac:picMkLst>
            <pc:docMk/>
            <pc:sldMk cId="737154627" sldId="364"/>
            <ac:picMk id="7" creationId="{6C78EE75-9EDC-4652-BFFB-D417967AABFD}"/>
          </ac:picMkLst>
        </pc:picChg>
        <pc:picChg chg="del">
          <ac:chgData name="Cesar Gamboa" userId="4c0abcc15bdc5c59" providerId="LiveId" clId="{62E2B044-FCD4-4452-97EC-8BC7319A74F1}" dt="2021-10-25T21:25:13.844" v="6782" actId="478"/>
          <ac:picMkLst>
            <pc:docMk/>
            <pc:sldMk cId="737154627" sldId="364"/>
            <ac:picMk id="4100" creationId="{F91940C0-EA56-42C1-9502-A4A44066913A}"/>
          </ac:picMkLst>
        </pc:picChg>
      </pc:sldChg>
      <pc:sldChg chg="del">
        <pc:chgData name="Cesar Gamboa" userId="4c0abcc15bdc5c59" providerId="LiveId" clId="{62E2B044-FCD4-4452-97EC-8BC7319A74F1}" dt="2021-10-25T13:26:33.880" v="637" actId="47"/>
        <pc:sldMkLst>
          <pc:docMk/>
          <pc:sldMk cId="3370378075" sldId="364"/>
        </pc:sldMkLst>
      </pc:sldChg>
      <pc:sldChg chg="addSp delSp modSp add mod modNotesTx">
        <pc:chgData name="Cesar Gamboa" userId="4c0abcc15bdc5c59" providerId="LiveId" clId="{62E2B044-FCD4-4452-97EC-8BC7319A74F1}" dt="2021-10-25T21:29:31.203" v="7030" actId="20577"/>
        <pc:sldMkLst>
          <pc:docMk/>
          <pc:sldMk cId="1700264957" sldId="365"/>
        </pc:sldMkLst>
        <pc:spChg chg="add del mod">
          <ac:chgData name="Cesar Gamboa" userId="4c0abcc15bdc5c59" providerId="LiveId" clId="{62E2B044-FCD4-4452-97EC-8BC7319A74F1}" dt="2021-10-25T21:27:39.451" v="6864" actId="478"/>
          <ac:spMkLst>
            <pc:docMk/>
            <pc:sldMk cId="1700264957" sldId="365"/>
            <ac:spMk id="4" creationId="{FAFA755F-9460-448E-89EE-91FAE7A95014}"/>
          </ac:spMkLst>
        </pc:spChg>
        <pc:spChg chg="mod">
          <ac:chgData name="Cesar Gamboa" userId="4c0abcc15bdc5c59" providerId="LiveId" clId="{62E2B044-FCD4-4452-97EC-8BC7319A74F1}" dt="2021-10-25T21:27:12.523" v="6859" actId="20577"/>
          <ac:spMkLst>
            <pc:docMk/>
            <pc:sldMk cId="1700264957" sldId="365"/>
            <ac:spMk id="5" creationId="{8AD2E63C-40F7-4CF4-BE57-F002221AABF4}"/>
          </ac:spMkLst>
        </pc:spChg>
        <pc:graphicFrameChg chg="add del mod">
          <ac:chgData name="Cesar Gamboa" userId="4c0abcc15bdc5c59" providerId="LiveId" clId="{62E2B044-FCD4-4452-97EC-8BC7319A74F1}" dt="2021-10-25T21:27:30.796" v="6862"/>
          <ac:graphicFrameMkLst>
            <pc:docMk/>
            <pc:sldMk cId="1700264957" sldId="365"/>
            <ac:graphicFrameMk id="9" creationId="{B8DAC4AA-3F13-401E-A30A-E38401F742EA}"/>
          </ac:graphicFrameMkLst>
        </pc:graphicFrameChg>
        <pc:graphicFrameChg chg="add mod">
          <ac:chgData name="Cesar Gamboa" userId="4c0abcc15bdc5c59" providerId="LiveId" clId="{62E2B044-FCD4-4452-97EC-8BC7319A74F1}" dt="2021-10-25T21:27:51.218" v="6868" actId="207"/>
          <ac:graphicFrameMkLst>
            <pc:docMk/>
            <pc:sldMk cId="1700264957" sldId="365"/>
            <ac:graphicFrameMk id="10" creationId="{9D3684FF-B1DE-4A14-90A9-40C3C802C818}"/>
          </ac:graphicFrameMkLst>
        </pc:graphicFrameChg>
        <pc:picChg chg="del">
          <ac:chgData name="Cesar Gamboa" userId="4c0abcc15bdc5c59" providerId="LiveId" clId="{62E2B044-FCD4-4452-97EC-8BC7319A74F1}" dt="2021-10-25T21:27:15.262" v="6860" actId="478"/>
          <ac:picMkLst>
            <pc:docMk/>
            <pc:sldMk cId="1700264957" sldId="365"/>
            <ac:picMk id="7" creationId="{6C78EE75-9EDC-4652-BFFB-D417967AABFD}"/>
          </ac:picMkLst>
        </pc:picChg>
      </pc:sldChg>
      <pc:sldChg chg="del">
        <pc:chgData name="Cesar Gamboa" userId="4c0abcc15bdc5c59" providerId="LiveId" clId="{62E2B044-FCD4-4452-97EC-8BC7319A74F1}" dt="2021-10-25T13:26:34.562" v="638" actId="47"/>
        <pc:sldMkLst>
          <pc:docMk/>
          <pc:sldMk cId="2946706194" sldId="365"/>
        </pc:sldMkLst>
      </pc:sldChg>
      <pc:sldChg chg="del">
        <pc:chgData name="Cesar Gamboa" userId="4c0abcc15bdc5c59" providerId="LiveId" clId="{62E2B044-FCD4-4452-97EC-8BC7319A74F1}" dt="2021-10-25T13:26:34.993" v="639" actId="47"/>
        <pc:sldMkLst>
          <pc:docMk/>
          <pc:sldMk cId="431147690" sldId="366"/>
        </pc:sldMkLst>
      </pc:sldChg>
      <pc:sldChg chg="modSp add mod ord modNotesTx">
        <pc:chgData name="Cesar Gamboa" userId="4c0abcc15bdc5c59" providerId="LiveId" clId="{62E2B044-FCD4-4452-97EC-8BC7319A74F1}" dt="2021-10-25T22:38:24.627" v="7770" actId="20577"/>
        <pc:sldMkLst>
          <pc:docMk/>
          <pc:sldMk cId="3882605233" sldId="366"/>
        </pc:sldMkLst>
        <pc:spChg chg="mod">
          <ac:chgData name="Cesar Gamboa" userId="4c0abcc15bdc5c59" providerId="LiveId" clId="{62E2B044-FCD4-4452-97EC-8BC7319A74F1}" dt="2021-10-25T21:37:39.619" v="7441" actId="20577"/>
          <ac:spMkLst>
            <pc:docMk/>
            <pc:sldMk cId="3882605233" sldId="366"/>
            <ac:spMk id="2" creationId="{EC6C92D3-8AE6-4260-8F63-97ED33A064D5}"/>
          </ac:spMkLst>
        </pc:spChg>
        <pc:graphicFrameChg chg="mod">
          <ac:chgData name="Cesar Gamboa" userId="4c0abcc15bdc5c59" providerId="LiveId" clId="{62E2B044-FCD4-4452-97EC-8BC7319A74F1}" dt="2021-10-25T21:38:52.005" v="7462" actId="207"/>
          <ac:graphicFrameMkLst>
            <pc:docMk/>
            <pc:sldMk cId="3882605233" sldId="366"/>
            <ac:graphicFrameMk id="13" creationId="{4FB62979-011B-4BFB-BCF9-8CD712EA2332}"/>
          </ac:graphicFrameMkLst>
        </pc:graphicFrameChg>
      </pc:sldChg>
      <pc:sldChg chg="del">
        <pc:chgData name="Cesar Gamboa" userId="4c0abcc15bdc5c59" providerId="LiveId" clId="{62E2B044-FCD4-4452-97EC-8BC7319A74F1}" dt="2021-10-25T13:26:35.656" v="640" actId="47"/>
        <pc:sldMkLst>
          <pc:docMk/>
          <pc:sldMk cId="646842185" sldId="367"/>
        </pc:sldMkLst>
      </pc:sldChg>
      <pc:sldChg chg="modSp add mod ord modNotesTx">
        <pc:chgData name="Cesar Gamboa" userId="4c0abcc15bdc5c59" providerId="LiveId" clId="{62E2B044-FCD4-4452-97EC-8BC7319A74F1}" dt="2021-10-25T22:58:18.499" v="9124" actId="20577"/>
        <pc:sldMkLst>
          <pc:docMk/>
          <pc:sldMk cId="985447974" sldId="367"/>
        </pc:sldMkLst>
        <pc:spChg chg="mod">
          <ac:chgData name="Cesar Gamboa" userId="4c0abcc15bdc5c59" providerId="LiveId" clId="{62E2B044-FCD4-4452-97EC-8BC7319A74F1}" dt="2021-10-25T22:58:18.499" v="9124" actId="20577"/>
          <ac:spMkLst>
            <pc:docMk/>
            <pc:sldMk cId="985447974" sldId="367"/>
            <ac:spMk id="5" creationId="{8AD2E63C-40F7-4CF4-BE57-F002221AABF4}"/>
          </ac:spMkLst>
        </pc:spChg>
        <pc:spChg chg="mod">
          <ac:chgData name="Cesar Gamboa" userId="4c0abcc15bdc5c59" providerId="LiveId" clId="{62E2B044-FCD4-4452-97EC-8BC7319A74F1}" dt="2021-10-25T22:54:53.698" v="8557" actId="20577"/>
          <ac:spMkLst>
            <pc:docMk/>
            <pc:sldMk cId="985447974" sldId="367"/>
            <ac:spMk id="6" creationId="{F3317B3A-F74B-4C4D-837E-EF535894307C}"/>
          </ac:spMkLst>
        </pc:spChg>
      </pc:sldChg>
      <pc:sldChg chg="del">
        <pc:chgData name="Cesar Gamboa" userId="4c0abcc15bdc5c59" providerId="LiveId" clId="{62E2B044-FCD4-4452-97EC-8BC7319A74F1}" dt="2021-10-25T13:26:36.492" v="641" actId="47"/>
        <pc:sldMkLst>
          <pc:docMk/>
          <pc:sldMk cId="2318674610" sldId="368"/>
        </pc:sldMkLst>
      </pc:sldChg>
      <pc:sldChg chg="modSp add mod modNotesTx">
        <pc:chgData name="Cesar Gamboa" userId="4c0abcc15bdc5c59" providerId="LiveId" clId="{62E2B044-FCD4-4452-97EC-8BC7319A74F1}" dt="2021-10-25T23:07:25.223" v="9305" actId="20577"/>
        <pc:sldMkLst>
          <pc:docMk/>
          <pc:sldMk cId="3849164628" sldId="368"/>
        </pc:sldMkLst>
        <pc:spChg chg="mod">
          <ac:chgData name="Cesar Gamboa" userId="4c0abcc15bdc5c59" providerId="LiveId" clId="{62E2B044-FCD4-4452-97EC-8BC7319A74F1}" dt="2021-10-25T22:58:30.483" v="9138" actId="20577"/>
          <ac:spMkLst>
            <pc:docMk/>
            <pc:sldMk cId="3849164628" sldId="368"/>
            <ac:spMk id="5" creationId="{8AD2E63C-40F7-4CF4-BE57-F002221AABF4}"/>
          </ac:spMkLst>
        </pc:spChg>
        <pc:spChg chg="mod">
          <ac:chgData name="Cesar Gamboa" userId="4c0abcc15bdc5c59" providerId="LiveId" clId="{62E2B044-FCD4-4452-97EC-8BC7319A74F1}" dt="2021-10-25T23:03:04.136" v="9232"/>
          <ac:spMkLst>
            <pc:docMk/>
            <pc:sldMk cId="3849164628" sldId="368"/>
            <ac:spMk id="6" creationId="{F3317B3A-F74B-4C4D-837E-EF535894307C}"/>
          </ac:spMkLst>
        </pc:spChg>
      </pc:sldChg>
      <pc:sldChg chg="del">
        <pc:chgData name="Cesar Gamboa" userId="4c0abcc15bdc5c59" providerId="LiveId" clId="{62E2B044-FCD4-4452-97EC-8BC7319A74F1}" dt="2021-10-25T13:26:37.517" v="642" actId="47"/>
        <pc:sldMkLst>
          <pc:docMk/>
          <pc:sldMk cId="1072421546" sldId="369"/>
        </pc:sldMkLst>
      </pc:sldChg>
      <pc:sldChg chg="addSp delSp modSp add mod modNotesTx">
        <pc:chgData name="Cesar Gamboa" userId="4c0abcc15bdc5c59" providerId="LiveId" clId="{62E2B044-FCD4-4452-97EC-8BC7319A74F1}" dt="2021-10-28T16:01:16.530" v="10534" actId="20577"/>
        <pc:sldMkLst>
          <pc:docMk/>
          <pc:sldMk cId="1770122105" sldId="369"/>
        </pc:sldMkLst>
        <pc:spChg chg="add del mod">
          <ac:chgData name="Cesar Gamboa" userId="4c0abcc15bdc5c59" providerId="LiveId" clId="{62E2B044-FCD4-4452-97EC-8BC7319A74F1}" dt="2021-10-28T15:40:00.946" v="9408" actId="478"/>
          <ac:spMkLst>
            <pc:docMk/>
            <pc:sldMk cId="1770122105" sldId="369"/>
            <ac:spMk id="4" creationId="{2101AA06-9EBF-44B4-887C-8B1081EA1353}"/>
          </ac:spMkLst>
        </pc:spChg>
        <pc:spChg chg="del">
          <ac:chgData name="Cesar Gamboa" userId="4c0abcc15bdc5c59" providerId="LiveId" clId="{62E2B044-FCD4-4452-97EC-8BC7319A74F1}" dt="2021-10-28T15:39:57.447" v="9407" actId="478"/>
          <ac:spMkLst>
            <pc:docMk/>
            <pc:sldMk cId="1770122105" sldId="369"/>
            <ac:spMk id="6" creationId="{F3317B3A-F74B-4C4D-837E-EF535894307C}"/>
          </ac:spMkLst>
        </pc:spChg>
        <pc:spChg chg="add mod">
          <ac:chgData name="Cesar Gamboa" userId="4c0abcc15bdc5c59" providerId="LiveId" clId="{62E2B044-FCD4-4452-97EC-8BC7319A74F1}" dt="2021-10-28T15:46:09.537" v="9825" actId="20577"/>
          <ac:spMkLst>
            <pc:docMk/>
            <pc:sldMk cId="1770122105" sldId="369"/>
            <ac:spMk id="7" creationId="{5BBDB4A4-95A4-45DB-8A4F-15E29095D6BE}"/>
          </ac:spMkLst>
        </pc:spChg>
      </pc:sldChg>
      <pc:sldChg chg="addSp modSp add mod ord modAnim modNotesTx">
        <pc:chgData name="Cesar Gamboa" userId="4c0abcc15bdc5c59" providerId="LiveId" clId="{62E2B044-FCD4-4452-97EC-8BC7319A74F1}" dt="2021-10-28T17:44:19.034" v="11009" actId="20577"/>
        <pc:sldMkLst>
          <pc:docMk/>
          <pc:sldMk cId="1825786984" sldId="370"/>
        </pc:sldMkLst>
        <pc:spChg chg="mod">
          <ac:chgData name="Cesar Gamboa" userId="4c0abcc15bdc5c59" providerId="LiveId" clId="{62E2B044-FCD4-4452-97EC-8BC7319A74F1}" dt="2021-10-28T17:38:55.451" v="10898" actId="20577"/>
          <ac:spMkLst>
            <pc:docMk/>
            <pc:sldMk cId="1825786984" sldId="370"/>
            <ac:spMk id="5" creationId="{8AD2E63C-40F7-4CF4-BE57-F002221AABF4}"/>
          </ac:spMkLst>
        </pc:spChg>
        <pc:spChg chg="mod">
          <ac:chgData name="Cesar Gamboa" userId="4c0abcc15bdc5c59" providerId="LiveId" clId="{62E2B044-FCD4-4452-97EC-8BC7319A74F1}" dt="2021-10-28T17:40:07.864" v="10916" actId="1076"/>
          <ac:spMkLst>
            <pc:docMk/>
            <pc:sldMk cId="1825786984" sldId="370"/>
            <ac:spMk id="7" creationId="{5BBDB4A4-95A4-45DB-8A4F-15E29095D6BE}"/>
          </ac:spMkLst>
        </pc:spChg>
        <pc:spChg chg="add mod">
          <ac:chgData name="Cesar Gamboa" userId="4c0abcc15bdc5c59" providerId="LiveId" clId="{62E2B044-FCD4-4452-97EC-8BC7319A74F1}" dt="2021-10-28T17:40:21.630" v="10918"/>
          <ac:spMkLst>
            <pc:docMk/>
            <pc:sldMk cId="1825786984" sldId="370"/>
            <ac:spMk id="8" creationId="{8B3C1FDD-B16D-417A-B68F-57766AD8F524}"/>
          </ac:spMkLst>
        </pc:spChg>
        <pc:picChg chg="add mod">
          <ac:chgData name="Cesar Gamboa" userId="4c0abcc15bdc5c59" providerId="LiveId" clId="{62E2B044-FCD4-4452-97EC-8BC7319A74F1}" dt="2021-10-28T17:40:21.630" v="10918"/>
          <ac:picMkLst>
            <pc:docMk/>
            <pc:sldMk cId="1825786984" sldId="370"/>
            <ac:picMk id="9" creationId="{183AB7E1-8650-46F9-BC19-2333D194D079}"/>
          </ac:picMkLst>
        </pc:picChg>
        <pc:picChg chg="mod">
          <ac:chgData name="Cesar Gamboa" userId="4c0abcc15bdc5c59" providerId="LiveId" clId="{62E2B044-FCD4-4452-97EC-8BC7319A74F1}" dt="2021-10-28T17:39:28.038" v="10907" actId="1076"/>
          <ac:picMkLst>
            <pc:docMk/>
            <pc:sldMk cId="1825786984" sldId="370"/>
            <ac:picMk id="16" creationId="{22FB2237-B866-4C19-BF30-A9BFA8E15C02}"/>
          </ac:picMkLst>
        </pc:picChg>
      </pc:sldChg>
      <pc:sldChg chg="modSp add del mod">
        <pc:chgData name="Cesar Gamboa" userId="4c0abcc15bdc5c59" providerId="LiveId" clId="{62E2B044-FCD4-4452-97EC-8BC7319A74F1}" dt="2021-10-28T17:45:07.788" v="11032" actId="2696"/>
        <pc:sldMkLst>
          <pc:docMk/>
          <pc:sldMk cId="363613979" sldId="371"/>
        </pc:sldMkLst>
        <pc:spChg chg="mod">
          <ac:chgData name="Cesar Gamboa" userId="4c0abcc15bdc5c59" providerId="LiveId" clId="{62E2B044-FCD4-4452-97EC-8BC7319A74F1}" dt="2021-10-28T17:44:54.110" v="11031" actId="20577"/>
          <ac:spMkLst>
            <pc:docMk/>
            <pc:sldMk cId="363613979" sldId="371"/>
            <ac:spMk id="5" creationId="{8AD2E63C-40F7-4CF4-BE57-F002221AABF4}"/>
          </ac:spMkLst>
        </pc:spChg>
      </pc:sldChg>
      <pc:sldChg chg="modSp add mod ord modNotesTx">
        <pc:chgData name="Cesar Gamboa" userId="4c0abcc15bdc5c59" providerId="LiveId" clId="{62E2B044-FCD4-4452-97EC-8BC7319A74F1}" dt="2021-10-28T17:49:24.728" v="11334" actId="20577"/>
        <pc:sldMkLst>
          <pc:docMk/>
          <pc:sldMk cId="635120093" sldId="371"/>
        </pc:sldMkLst>
        <pc:spChg chg="mod">
          <ac:chgData name="Cesar Gamboa" userId="4c0abcc15bdc5c59" providerId="LiveId" clId="{62E2B044-FCD4-4452-97EC-8BC7319A74F1}" dt="2021-10-28T17:45:25.014" v="11077" actId="20577"/>
          <ac:spMkLst>
            <pc:docMk/>
            <pc:sldMk cId="635120093" sldId="371"/>
            <ac:spMk id="5" creationId="{8AD2E63C-40F7-4CF4-BE57-F002221AABF4}"/>
          </ac:spMkLst>
        </pc:spChg>
        <pc:spChg chg="mod">
          <ac:chgData name="Cesar Gamboa" userId="4c0abcc15bdc5c59" providerId="LiveId" clId="{62E2B044-FCD4-4452-97EC-8BC7319A74F1}" dt="2021-10-28T17:47:43.432" v="11166" actId="5793"/>
          <ac:spMkLst>
            <pc:docMk/>
            <pc:sldMk cId="635120093" sldId="371"/>
            <ac:spMk id="6" creationId="{F3317B3A-F74B-4C4D-837E-EF535894307C}"/>
          </ac:spMkLst>
        </pc:spChg>
      </pc:sldChg>
      <pc:sldChg chg="modSp add mod ord">
        <pc:chgData name="Cesar Gamboa" userId="4c0abcc15bdc5c59" providerId="LiveId" clId="{62E2B044-FCD4-4452-97EC-8BC7319A74F1}" dt="2021-10-28T19:10:54.284" v="11565" actId="20577"/>
        <pc:sldMkLst>
          <pc:docMk/>
          <pc:sldMk cId="3824418015" sldId="372"/>
        </pc:sldMkLst>
        <pc:spChg chg="mod">
          <ac:chgData name="Cesar Gamboa" userId="4c0abcc15bdc5c59" providerId="LiveId" clId="{62E2B044-FCD4-4452-97EC-8BC7319A74F1}" dt="2021-10-28T17:55:33.137" v="11339" actId="20577"/>
          <ac:spMkLst>
            <pc:docMk/>
            <pc:sldMk cId="3824418015" sldId="372"/>
            <ac:spMk id="3" creationId="{DA019A2A-640A-4285-BA5E-7A47E95D04EC}"/>
          </ac:spMkLst>
        </pc:spChg>
        <pc:spChg chg="mod">
          <ac:chgData name="Cesar Gamboa" userId="4c0abcc15bdc5c59" providerId="LiveId" clId="{62E2B044-FCD4-4452-97EC-8BC7319A74F1}" dt="2021-10-28T19:10:54.284" v="11565" actId="20577"/>
          <ac:spMkLst>
            <pc:docMk/>
            <pc:sldMk cId="3824418015" sldId="372"/>
            <ac:spMk id="8" creationId="{34B15840-F8A3-4E0E-8F82-14640A1D3B58}"/>
          </ac:spMkLst>
        </pc:spChg>
      </pc:sldChg>
      <pc:sldChg chg="addSp delSp modSp add mod modNotesTx">
        <pc:chgData name="Cesar Gamboa" userId="4c0abcc15bdc5c59" providerId="LiveId" clId="{62E2B044-FCD4-4452-97EC-8BC7319A74F1}" dt="2021-10-28T19:58:03.066" v="11641" actId="20577"/>
        <pc:sldMkLst>
          <pc:docMk/>
          <pc:sldMk cId="1376408962" sldId="373"/>
        </pc:sldMkLst>
        <pc:spChg chg="mod">
          <ac:chgData name="Cesar Gamboa" userId="4c0abcc15bdc5c59" providerId="LiveId" clId="{62E2B044-FCD4-4452-97EC-8BC7319A74F1}" dt="2021-10-28T19:27:17.549" v="11571" actId="20577"/>
          <ac:spMkLst>
            <pc:docMk/>
            <pc:sldMk cId="1376408962" sldId="373"/>
            <ac:spMk id="3" creationId="{DA019A2A-640A-4285-BA5E-7A47E95D04EC}"/>
          </ac:spMkLst>
        </pc:spChg>
        <pc:spChg chg="mod">
          <ac:chgData name="Cesar Gamboa" userId="4c0abcc15bdc5c59" providerId="LiveId" clId="{62E2B044-FCD4-4452-97EC-8BC7319A74F1}" dt="2021-10-28T19:57:59.614" v="11640"/>
          <ac:spMkLst>
            <pc:docMk/>
            <pc:sldMk cId="1376408962" sldId="373"/>
            <ac:spMk id="8" creationId="{34B15840-F8A3-4E0E-8F82-14640A1D3B58}"/>
          </ac:spMkLst>
        </pc:spChg>
        <pc:picChg chg="add del mod">
          <ac:chgData name="Cesar Gamboa" userId="4c0abcc15bdc5c59" providerId="LiveId" clId="{62E2B044-FCD4-4452-97EC-8BC7319A74F1}" dt="2021-10-28T19:57:51.329" v="11639" actId="478"/>
          <ac:picMkLst>
            <pc:docMk/>
            <pc:sldMk cId="1376408962" sldId="373"/>
            <ac:picMk id="6" creationId="{CE779F16-DFA3-4E66-9552-BD0680E10AF6}"/>
          </ac:picMkLst>
        </pc:picChg>
      </pc:sldChg>
      <pc:sldChg chg="modSp add del mod ord modNotesTx">
        <pc:chgData name="Cesar Gamboa" userId="4c0abcc15bdc5c59" providerId="LiveId" clId="{62E2B044-FCD4-4452-97EC-8BC7319A74F1}" dt="2021-10-28T20:28:20.428" v="11674" actId="47"/>
        <pc:sldMkLst>
          <pc:docMk/>
          <pc:sldMk cId="3643635393" sldId="374"/>
        </pc:sldMkLst>
        <pc:spChg chg="mod">
          <ac:chgData name="Cesar Gamboa" userId="4c0abcc15bdc5c59" providerId="LiveId" clId="{62E2B044-FCD4-4452-97EC-8BC7319A74F1}" dt="2021-10-28T20:27:52.123" v="11669" actId="20577"/>
          <ac:spMkLst>
            <pc:docMk/>
            <pc:sldMk cId="3643635393" sldId="374"/>
            <ac:spMk id="5" creationId="{8AD2E63C-40F7-4CF4-BE57-F002221AABF4}"/>
          </ac:spMkLst>
        </pc:spChg>
      </pc:sldChg>
      <pc:sldChg chg="modSp add mod ord modNotesTx">
        <pc:chgData name="Cesar Gamboa" userId="4c0abcc15bdc5c59" providerId="LiveId" clId="{62E2B044-FCD4-4452-97EC-8BC7319A74F1}" dt="2021-10-28T20:30:00.130" v="11747"/>
        <pc:sldMkLst>
          <pc:docMk/>
          <pc:sldMk cId="1478583559" sldId="375"/>
        </pc:sldMkLst>
        <pc:spChg chg="mod">
          <ac:chgData name="Cesar Gamboa" userId="4c0abcc15bdc5c59" providerId="LiveId" clId="{62E2B044-FCD4-4452-97EC-8BC7319A74F1}" dt="2021-10-28T20:28:31.320" v="11722" actId="20577"/>
          <ac:spMkLst>
            <pc:docMk/>
            <pc:sldMk cId="1478583559" sldId="375"/>
            <ac:spMk id="5" creationId="{8AD2E63C-40F7-4CF4-BE57-F002221AABF4}"/>
          </ac:spMkLst>
        </pc:spChg>
        <pc:spChg chg="mod">
          <ac:chgData name="Cesar Gamboa" userId="4c0abcc15bdc5c59" providerId="LiveId" clId="{62E2B044-FCD4-4452-97EC-8BC7319A74F1}" dt="2021-10-28T20:29:44.413" v="11746" actId="20577"/>
          <ac:spMkLst>
            <pc:docMk/>
            <pc:sldMk cId="1478583559" sldId="375"/>
            <ac:spMk id="7" creationId="{5BBDB4A4-95A4-45DB-8A4F-15E29095D6BE}"/>
          </ac:spMkLst>
        </pc:spChg>
        <pc:picChg chg="mod">
          <ac:chgData name="Cesar Gamboa" userId="4c0abcc15bdc5c59" providerId="LiveId" clId="{62E2B044-FCD4-4452-97EC-8BC7319A74F1}" dt="2021-10-28T20:28:59.960" v="11728" actId="1076"/>
          <ac:picMkLst>
            <pc:docMk/>
            <pc:sldMk cId="1478583559" sldId="375"/>
            <ac:picMk id="16" creationId="{22FB2237-B866-4C19-BF30-A9BFA8E15C02}"/>
          </ac:picMkLst>
        </pc:picChg>
      </pc:sldChg>
      <pc:sldChg chg="modSp add mod ord">
        <pc:chgData name="Cesar Gamboa" userId="4c0abcc15bdc5c59" providerId="LiveId" clId="{62E2B044-FCD4-4452-97EC-8BC7319A74F1}" dt="2021-11-26T14:18:36.498" v="19575" actId="20577"/>
        <pc:sldMkLst>
          <pc:docMk/>
          <pc:sldMk cId="586600983" sldId="376"/>
        </pc:sldMkLst>
        <pc:spChg chg="mod">
          <ac:chgData name="Cesar Gamboa" userId="4c0abcc15bdc5c59" providerId="LiveId" clId="{62E2B044-FCD4-4452-97EC-8BC7319A74F1}" dt="2021-10-28T20:30:47.310" v="11756" actId="20577"/>
          <ac:spMkLst>
            <pc:docMk/>
            <pc:sldMk cId="586600983" sldId="376"/>
            <ac:spMk id="3" creationId="{DA019A2A-640A-4285-BA5E-7A47E95D04EC}"/>
          </ac:spMkLst>
        </pc:spChg>
        <pc:spChg chg="mod">
          <ac:chgData name="Cesar Gamboa" userId="4c0abcc15bdc5c59" providerId="LiveId" clId="{62E2B044-FCD4-4452-97EC-8BC7319A74F1}" dt="2021-11-26T14:18:36.498" v="19575" actId="20577"/>
          <ac:spMkLst>
            <pc:docMk/>
            <pc:sldMk cId="586600983" sldId="376"/>
            <ac:spMk id="8" creationId="{34B15840-F8A3-4E0E-8F82-14640A1D3B58}"/>
          </ac:spMkLst>
        </pc:spChg>
      </pc:sldChg>
      <pc:sldChg chg="modSp add mod ord modNotesTx">
        <pc:chgData name="Cesar Gamboa" userId="4c0abcc15bdc5c59" providerId="LiveId" clId="{62E2B044-FCD4-4452-97EC-8BC7319A74F1}" dt="2021-11-01T16:39:32.468" v="12257" actId="20577"/>
        <pc:sldMkLst>
          <pc:docMk/>
          <pc:sldMk cId="704063588" sldId="377"/>
        </pc:sldMkLst>
        <pc:spChg chg="mod">
          <ac:chgData name="Cesar Gamboa" userId="4c0abcc15bdc5c59" providerId="LiveId" clId="{62E2B044-FCD4-4452-97EC-8BC7319A74F1}" dt="2021-11-01T16:30:49.229" v="12086" actId="20577"/>
          <ac:spMkLst>
            <pc:docMk/>
            <pc:sldMk cId="704063588" sldId="377"/>
            <ac:spMk id="5" creationId="{8AD2E63C-40F7-4CF4-BE57-F002221AABF4}"/>
          </ac:spMkLst>
        </pc:spChg>
        <pc:spChg chg="mod">
          <ac:chgData name="Cesar Gamboa" userId="4c0abcc15bdc5c59" providerId="LiveId" clId="{62E2B044-FCD4-4452-97EC-8BC7319A74F1}" dt="2021-11-01T16:39:32.468" v="12257" actId="20577"/>
          <ac:spMkLst>
            <pc:docMk/>
            <pc:sldMk cId="704063588" sldId="377"/>
            <ac:spMk id="6" creationId="{F3317B3A-F74B-4C4D-837E-EF535894307C}"/>
          </ac:spMkLst>
        </pc:spChg>
      </pc:sldChg>
      <pc:sldChg chg="addSp delSp modSp add mod modNotesTx">
        <pc:chgData name="Cesar Gamboa" userId="4c0abcc15bdc5c59" providerId="LiveId" clId="{62E2B044-FCD4-4452-97EC-8BC7319A74F1}" dt="2021-11-01T16:37:10.956" v="12244" actId="20577"/>
        <pc:sldMkLst>
          <pc:docMk/>
          <pc:sldMk cId="3846613019" sldId="378"/>
        </pc:sldMkLst>
        <pc:spChg chg="add del mod">
          <ac:chgData name="Cesar Gamboa" userId="4c0abcc15bdc5c59" providerId="LiveId" clId="{62E2B044-FCD4-4452-97EC-8BC7319A74F1}" dt="2021-11-01T16:35:19.901" v="12234" actId="478"/>
          <ac:spMkLst>
            <pc:docMk/>
            <pc:sldMk cId="3846613019" sldId="378"/>
            <ac:spMk id="4" creationId="{5A2F08A3-53C7-405D-AB5B-B5FEDC29A72C}"/>
          </ac:spMkLst>
        </pc:spChg>
        <pc:spChg chg="mod">
          <ac:chgData name="Cesar Gamboa" userId="4c0abcc15bdc5c59" providerId="LiveId" clId="{62E2B044-FCD4-4452-97EC-8BC7319A74F1}" dt="2021-11-01T16:35:07.136" v="12231" actId="20577"/>
          <ac:spMkLst>
            <pc:docMk/>
            <pc:sldMk cId="3846613019" sldId="378"/>
            <ac:spMk id="5" creationId="{8AD2E63C-40F7-4CF4-BE57-F002221AABF4}"/>
          </ac:spMkLst>
        </pc:spChg>
        <pc:spChg chg="del">
          <ac:chgData name="Cesar Gamboa" userId="4c0abcc15bdc5c59" providerId="LiveId" clId="{62E2B044-FCD4-4452-97EC-8BC7319A74F1}" dt="2021-11-01T16:35:16.841" v="12232" actId="478"/>
          <ac:spMkLst>
            <pc:docMk/>
            <pc:sldMk cId="3846613019" sldId="378"/>
            <ac:spMk id="6" creationId="{F3317B3A-F74B-4C4D-837E-EF535894307C}"/>
          </ac:spMkLst>
        </pc:spChg>
        <pc:picChg chg="add mod">
          <ac:chgData name="Cesar Gamboa" userId="4c0abcc15bdc5c59" providerId="LiveId" clId="{62E2B044-FCD4-4452-97EC-8BC7319A74F1}" dt="2021-11-01T16:35:29.733" v="12235" actId="1076"/>
          <ac:picMkLst>
            <pc:docMk/>
            <pc:sldMk cId="3846613019" sldId="378"/>
            <ac:picMk id="9" creationId="{AE35D9B1-572D-4377-B439-79A8F2BAB573}"/>
          </ac:picMkLst>
        </pc:picChg>
      </pc:sldChg>
      <pc:sldChg chg="modSp add mod ord modNotesTx">
        <pc:chgData name="Cesar Gamboa" userId="4c0abcc15bdc5c59" providerId="LiveId" clId="{62E2B044-FCD4-4452-97EC-8BC7319A74F1}" dt="2021-11-01T16:57:45.442" v="12317" actId="20577"/>
        <pc:sldMkLst>
          <pc:docMk/>
          <pc:sldMk cId="1772305818" sldId="379"/>
        </pc:sldMkLst>
        <pc:spChg chg="mod">
          <ac:chgData name="Cesar Gamboa" userId="4c0abcc15bdc5c59" providerId="LiveId" clId="{62E2B044-FCD4-4452-97EC-8BC7319A74F1}" dt="2021-11-01T16:40:35.225" v="12263" actId="20577"/>
          <ac:spMkLst>
            <pc:docMk/>
            <pc:sldMk cId="1772305818" sldId="379"/>
            <ac:spMk id="3" creationId="{DA019A2A-640A-4285-BA5E-7A47E95D04EC}"/>
          </ac:spMkLst>
        </pc:spChg>
        <pc:spChg chg="mod">
          <ac:chgData name="Cesar Gamboa" userId="4c0abcc15bdc5c59" providerId="LiveId" clId="{62E2B044-FCD4-4452-97EC-8BC7319A74F1}" dt="2021-11-01T16:42:49.433" v="12275" actId="6549"/>
          <ac:spMkLst>
            <pc:docMk/>
            <pc:sldMk cId="1772305818" sldId="379"/>
            <ac:spMk id="8" creationId="{34B15840-F8A3-4E0E-8F82-14640A1D3B58}"/>
          </ac:spMkLst>
        </pc:spChg>
      </pc:sldChg>
      <pc:sldChg chg="addSp delSp modSp add mod ord delAnim modAnim modNotesTx">
        <pc:chgData name="Cesar Gamboa" userId="4c0abcc15bdc5c59" providerId="LiveId" clId="{62E2B044-FCD4-4452-97EC-8BC7319A74F1}" dt="2021-11-01T20:19:36.662" v="13705" actId="122"/>
        <pc:sldMkLst>
          <pc:docMk/>
          <pc:sldMk cId="3570123780" sldId="380"/>
        </pc:sldMkLst>
        <pc:spChg chg="add del mod">
          <ac:chgData name="Cesar Gamboa" userId="4c0abcc15bdc5c59" providerId="LiveId" clId="{62E2B044-FCD4-4452-97EC-8BC7319A74F1}" dt="2021-11-01T17:26:18.707" v="12910" actId="478"/>
          <ac:spMkLst>
            <pc:docMk/>
            <pc:sldMk cId="3570123780" sldId="380"/>
            <ac:spMk id="4" creationId="{D0E1A6DE-CA5B-4786-9A09-C148C79476EB}"/>
          </ac:spMkLst>
        </pc:spChg>
        <pc:spChg chg="mod">
          <ac:chgData name="Cesar Gamboa" userId="4c0abcc15bdc5c59" providerId="LiveId" clId="{62E2B044-FCD4-4452-97EC-8BC7319A74F1}" dt="2021-11-01T17:35:34.327" v="13231" actId="20577"/>
          <ac:spMkLst>
            <pc:docMk/>
            <pc:sldMk cId="3570123780" sldId="380"/>
            <ac:spMk id="5" creationId="{8AD2E63C-40F7-4CF4-BE57-F002221AABF4}"/>
          </ac:spMkLst>
        </pc:spChg>
        <pc:spChg chg="del mod">
          <ac:chgData name="Cesar Gamboa" userId="4c0abcc15bdc5c59" providerId="LiveId" clId="{62E2B044-FCD4-4452-97EC-8BC7319A74F1}" dt="2021-11-01T17:26:06.337" v="12909" actId="478"/>
          <ac:spMkLst>
            <pc:docMk/>
            <pc:sldMk cId="3570123780" sldId="380"/>
            <ac:spMk id="6" creationId="{F3317B3A-F74B-4C4D-837E-EF535894307C}"/>
          </ac:spMkLst>
        </pc:spChg>
        <pc:spChg chg="add del mod">
          <ac:chgData name="Cesar Gamboa" userId="4c0abcc15bdc5c59" providerId="LiveId" clId="{62E2B044-FCD4-4452-97EC-8BC7319A74F1}" dt="2021-11-01T17:26:30.755" v="12912"/>
          <ac:spMkLst>
            <pc:docMk/>
            <pc:sldMk cId="3570123780" sldId="380"/>
            <ac:spMk id="12" creationId="{43065AC0-A2E1-4865-8E69-800B729C76C1}"/>
          </ac:spMkLst>
        </pc:spChg>
        <pc:spChg chg="add del mod">
          <ac:chgData name="Cesar Gamboa" userId="4c0abcc15bdc5c59" providerId="LiveId" clId="{62E2B044-FCD4-4452-97EC-8BC7319A74F1}" dt="2021-11-01T17:26:30.755" v="12912"/>
          <ac:spMkLst>
            <pc:docMk/>
            <pc:sldMk cId="3570123780" sldId="380"/>
            <ac:spMk id="13" creationId="{CEE2635E-04BD-4075-B091-094F1488056D}"/>
          </ac:spMkLst>
        </pc:spChg>
        <pc:spChg chg="add del mod">
          <ac:chgData name="Cesar Gamboa" userId="4c0abcc15bdc5c59" providerId="LiveId" clId="{62E2B044-FCD4-4452-97EC-8BC7319A74F1}" dt="2021-11-01T17:26:30.755" v="12912"/>
          <ac:spMkLst>
            <pc:docMk/>
            <pc:sldMk cId="3570123780" sldId="380"/>
            <ac:spMk id="14" creationId="{93440230-9236-40BE-8016-30AEAED18F97}"/>
          </ac:spMkLst>
        </pc:spChg>
        <pc:spChg chg="add del mod">
          <ac:chgData name="Cesar Gamboa" userId="4c0abcc15bdc5c59" providerId="LiveId" clId="{62E2B044-FCD4-4452-97EC-8BC7319A74F1}" dt="2021-11-01T17:26:30.755" v="12912"/>
          <ac:spMkLst>
            <pc:docMk/>
            <pc:sldMk cId="3570123780" sldId="380"/>
            <ac:spMk id="15" creationId="{C4A7F2E4-51A2-429F-9D0F-6185EF3AC922}"/>
          </ac:spMkLst>
        </pc:spChg>
        <pc:spChg chg="add del mod">
          <ac:chgData name="Cesar Gamboa" userId="4c0abcc15bdc5c59" providerId="LiveId" clId="{62E2B044-FCD4-4452-97EC-8BC7319A74F1}" dt="2021-11-01T17:26:30.755" v="12912"/>
          <ac:spMkLst>
            <pc:docMk/>
            <pc:sldMk cId="3570123780" sldId="380"/>
            <ac:spMk id="18" creationId="{D8B3992C-EB55-4E27-979D-ACFAD35D575C}"/>
          </ac:spMkLst>
        </pc:spChg>
        <pc:spChg chg="add del mod">
          <ac:chgData name="Cesar Gamboa" userId="4c0abcc15bdc5c59" providerId="LiveId" clId="{62E2B044-FCD4-4452-97EC-8BC7319A74F1}" dt="2021-11-01T17:26:30.755" v="12912"/>
          <ac:spMkLst>
            <pc:docMk/>
            <pc:sldMk cId="3570123780" sldId="380"/>
            <ac:spMk id="19" creationId="{94F5729B-F6F9-42D6-A929-B13B82D3DF96}"/>
          </ac:spMkLst>
        </pc:spChg>
        <pc:spChg chg="add del mod">
          <ac:chgData name="Cesar Gamboa" userId="4c0abcc15bdc5c59" providerId="LiveId" clId="{62E2B044-FCD4-4452-97EC-8BC7319A74F1}" dt="2021-11-01T17:26:30.755" v="12912"/>
          <ac:spMkLst>
            <pc:docMk/>
            <pc:sldMk cId="3570123780" sldId="380"/>
            <ac:spMk id="20" creationId="{29F16C26-732F-4F2A-A5A2-AC47B0B1C223}"/>
          </ac:spMkLst>
        </pc:spChg>
        <pc:spChg chg="add del mod">
          <ac:chgData name="Cesar Gamboa" userId="4c0abcc15bdc5c59" providerId="LiveId" clId="{62E2B044-FCD4-4452-97EC-8BC7319A74F1}" dt="2021-11-01T17:26:30.755" v="12912"/>
          <ac:spMkLst>
            <pc:docMk/>
            <pc:sldMk cId="3570123780" sldId="380"/>
            <ac:spMk id="21" creationId="{28CBA3F8-C122-4303-A418-868E3050FE15}"/>
          </ac:spMkLst>
        </pc:spChg>
        <pc:spChg chg="add del mod">
          <ac:chgData name="Cesar Gamboa" userId="4c0abcc15bdc5c59" providerId="LiveId" clId="{62E2B044-FCD4-4452-97EC-8BC7319A74F1}" dt="2021-11-01T17:31:53.731" v="13082" actId="478"/>
          <ac:spMkLst>
            <pc:docMk/>
            <pc:sldMk cId="3570123780" sldId="380"/>
            <ac:spMk id="24" creationId="{103024F2-49B9-47E7-8593-75166A416171}"/>
          </ac:spMkLst>
        </pc:spChg>
        <pc:spChg chg="add mod">
          <ac:chgData name="Cesar Gamboa" userId="4c0abcc15bdc5c59" providerId="LiveId" clId="{62E2B044-FCD4-4452-97EC-8BC7319A74F1}" dt="2021-11-01T17:32:05.677" v="13083"/>
          <ac:spMkLst>
            <pc:docMk/>
            <pc:sldMk cId="3570123780" sldId="380"/>
            <ac:spMk id="25" creationId="{E1E80D90-F0A0-4472-BCB2-37B5AF84CCFA}"/>
          </ac:spMkLst>
        </pc:spChg>
        <pc:spChg chg="add mod">
          <ac:chgData name="Cesar Gamboa" userId="4c0abcc15bdc5c59" providerId="LiveId" clId="{62E2B044-FCD4-4452-97EC-8BC7319A74F1}" dt="2021-11-01T17:32:05.677" v="13083"/>
          <ac:spMkLst>
            <pc:docMk/>
            <pc:sldMk cId="3570123780" sldId="380"/>
            <ac:spMk id="26" creationId="{4B8A07EF-A9FE-43A5-9679-DE4985EDCC15}"/>
          </ac:spMkLst>
        </pc:spChg>
        <pc:spChg chg="add del mod">
          <ac:chgData name="Cesar Gamboa" userId="4c0abcc15bdc5c59" providerId="LiveId" clId="{62E2B044-FCD4-4452-97EC-8BC7319A74F1}" dt="2021-11-01T17:32:26.536" v="13085"/>
          <ac:spMkLst>
            <pc:docMk/>
            <pc:sldMk cId="3570123780" sldId="380"/>
            <ac:spMk id="27" creationId="{BE3D95C1-CA9E-4A3C-823C-2D80EA0C367E}"/>
          </ac:spMkLst>
        </pc:spChg>
        <pc:spChg chg="add mod">
          <ac:chgData name="Cesar Gamboa" userId="4c0abcc15bdc5c59" providerId="LiveId" clId="{62E2B044-FCD4-4452-97EC-8BC7319A74F1}" dt="2021-11-01T17:32:27.650" v="13086"/>
          <ac:spMkLst>
            <pc:docMk/>
            <pc:sldMk cId="3570123780" sldId="380"/>
            <ac:spMk id="28" creationId="{864F894F-479E-4EDB-95DF-7F956F723289}"/>
          </ac:spMkLst>
        </pc:spChg>
        <pc:spChg chg="add mod">
          <ac:chgData name="Cesar Gamboa" userId="4c0abcc15bdc5c59" providerId="LiveId" clId="{62E2B044-FCD4-4452-97EC-8BC7319A74F1}" dt="2021-11-01T17:32:27.650" v="13086"/>
          <ac:spMkLst>
            <pc:docMk/>
            <pc:sldMk cId="3570123780" sldId="380"/>
            <ac:spMk id="29" creationId="{6A6A6775-B6BB-44D9-AB46-B2873068DEEC}"/>
          </ac:spMkLst>
        </pc:spChg>
        <pc:spChg chg="add mod">
          <ac:chgData name="Cesar Gamboa" userId="4c0abcc15bdc5c59" providerId="LiveId" clId="{62E2B044-FCD4-4452-97EC-8BC7319A74F1}" dt="2021-11-01T17:32:56.083" v="13087"/>
          <ac:spMkLst>
            <pc:docMk/>
            <pc:sldMk cId="3570123780" sldId="380"/>
            <ac:spMk id="30" creationId="{201C7596-AC10-40FD-B627-382413212E7E}"/>
          </ac:spMkLst>
        </pc:spChg>
        <pc:graphicFrameChg chg="add del mod">
          <ac:chgData name="Cesar Gamboa" userId="4c0abcc15bdc5c59" providerId="LiveId" clId="{62E2B044-FCD4-4452-97EC-8BC7319A74F1}" dt="2021-11-01T17:26:01.670" v="12908"/>
          <ac:graphicFrameMkLst>
            <pc:docMk/>
            <pc:sldMk cId="3570123780" sldId="380"/>
            <ac:graphicFrameMk id="7" creationId="{C28CF720-3293-4936-A669-0088D61A2626}"/>
          </ac:graphicFrameMkLst>
        </pc:graphicFrameChg>
        <pc:graphicFrameChg chg="add mod modGraphic">
          <ac:chgData name="Cesar Gamboa" userId="4c0abcc15bdc5c59" providerId="LiveId" clId="{62E2B044-FCD4-4452-97EC-8BC7319A74F1}" dt="2021-11-01T20:19:36.662" v="13705" actId="122"/>
          <ac:graphicFrameMkLst>
            <pc:docMk/>
            <pc:sldMk cId="3570123780" sldId="380"/>
            <ac:graphicFrameMk id="22" creationId="{22E9A3B8-1252-4C8A-867F-479AEAA3B52D}"/>
          </ac:graphicFrameMkLst>
        </pc:graphicFrameChg>
        <pc:picChg chg="add del mod">
          <ac:chgData name="Cesar Gamboa" userId="4c0abcc15bdc5c59" providerId="LiveId" clId="{62E2B044-FCD4-4452-97EC-8BC7319A74F1}" dt="2021-11-01T17:26:30.755" v="12912"/>
          <ac:picMkLst>
            <pc:docMk/>
            <pc:sldMk cId="3570123780" sldId="380"/>
            <ac:picMk id="10" creationId="{0F1EC0F6-8F30-4E92-AC7E-3A399284629B}"/>
          </ac:picMkLst>
        </pc:picChg>
        <pc:picChg chg="add del mod">
          <ac:chgData name="Cesar Gamboa" userId="4c0abcc15bdc5c59" providerId="LiveId" clId="{62E2B044-FCD4-4452-97EC-8BC7319A74F1}" dt="2021-11-01T17:26:30.755" v="12912"/>
          <ac:picMkLst>
            <pc:docMk/>
            <pc:sldMk cId="3570123780" sldId="380"/>
            <ac:picMk id="11" creationId="{CFF2D280-50DA-46EA-A223-911DC8D0CEA9}"/>
          </ac:picMkLst>
        </pc:picChg>
        <pc:picChg chg="add del mod">
          <ac:chgData name="Cesar Gamboa" userId="4c0abcc15bdc5c59" providerId="LiveId" clId="{62E2B044-FCD4-4452-97EC-8BC7319A74F1}" dt="2021-11-01T17:27:30.285" v="12930"/>
          <ac:picMkLst>
            <pc:docMk/>
            <pc:sldMk cId="3570123780" sldId="380"/>
            <ac:picMk id="23" creationId="{53EF114D-1EE1-4CF6-9DA7-8525A176DFB5}"/>
          </ac:picMkLst>
        </pc:picChg>
      </pc:sldChg>
      <pc:sldChg chg="addSp delSp modSp add mod delAnim modNotesTx">
        <pc:chgData name="Cesar Gamboa" userId="4c0abcc15bdc5c59" providerId="LiveId" clId="{62E2B044-FCD4-4452-97EC-8BC7319A74F1}" dt="2021-11-01T17:38:32.542" v="13399" actId="20577"/>
        <pc:sldMkLst>
          <pc:docMk/>
          <pc:sldMk cId="642345601" sldId="381"/>
        </pc:sldMkLst>
        <pc:spChg chg="add del mod">
          <ac:chgData name="Cesar Gamboa" userId="4c0abcc15bdc5c59" providerId="LiveId" clId="{62E2B044-FCD4-4452-97EC-8BC7319A74F1}" dt="2021-11-01T17:37:05.702" v="13234" actId="478"/>
          <ac:spMkLst>
            <pc:docMk/>
            <pc:sldMk cId="642345601" sldId="381"/>
            <ac:spMk id="4" creationId="{7FF27434-A88F-451D-92C6-00686C9A019C}"/>
          </ac:spMkLst>
        </pc:spChg>
        <pc:spChg chg="del">
          <ac:chgData name="Cesar Gamboa" userId="4c0abcc15bdc5c59" providerId="LiveId" clId="{62E2B044-FCD4-4452-97EC-8BC7319A74F1}" dt="2021-11-01T17:37:08.864" v="13235" actId="478"/>
          <ac:spMkLst>
            <pc:docMk/>
            <pc:sldMk cId="642345601" sldId="381"/>
            <ac:spMk id="25" creationId="{E1E80D90-F0A0-4472-BCB2-37B5AF84CCFA}"/>
          </ac:spMkLst>
        </pc:spChg>
        <pc:spChg chg="del">
          <ac:chgData name="Cesar Gamboa" userId="4c0abcc15bdc5c59" providerId="LiveId" clId="{62E2B044-FCD4-4452-97EC-8BC7319A74F1}" dt="2021-11-01T17:37:08.864" v="13235" actId="478"/>
          <ac:spMkLst>
            <pc:docMk/>
            <pc:sldMk cId="642345601" sldId="381"/>
            <ac:spMk id="26" creationId="{4B8A07EF-A9FE-43A5-9679-DE4985EDCC15}"/>
          </ac:spMkLst>
        </pc:spChg>
        <pc:spChg chg="del">
          <ac:chgData name="Cesar Gamboa" userId="4c0abcc15bdc5c59" providerId="LiveId" clId="{62E2B044-FCD4-4452-97EC-8BC7319A74F1}" dt="2021-11-01T17:37:08.864" v="13235" actId="478"/>
          <ac:spMkLst>
            <pc:docMk/>
            <pc:sldMk cId="642345601" sldId="381"/>
            <ac:spMk id="28" creationId="{864F894F-479E-4EDB-95DF-7F956F723289}"/>
          </ac:spMkLst>
        </pc:spChg>
        <pc:spChg chg="del">
          <ac:chgData name="Cesar Gamboa" userId="4c0abcc15bdc5c59" providerId="LiveId" clId="{62E2B044-FCD4-4452-97EC-8BC7319A74F1}" dt="2021-11-01T17:37:08.864" v="13235" actId="478"/>
          <ac:spMkLst>
            <pc:docMk/>
            <pc:sldMk cId="642345601" sldId="381"/>
            <ac:spMk id="29" creationId="{6A6A6775-B6BB-44D9-AB46-B2873068DEEC}"/>
          </ac:spMkLst>
        </pc:spChg>
        <pc:spChg chg="del">
          <ac:chgData name="Cesar Gamboa" userId="4c0abcc15bdc5c59" providerId="LiveId" clId="{62E2B044-FCD4-4452-97EC-8BC7319A74F1}" dt="2021-11-01T17:37:08.864" v="13235" actId="478"/>
          <ac:spMkLst>
            <pc:docMk/>
            <pc:sldMk cId="642345601" sldId="381"/>
            <ac:spMk id="30" creationId="{201C7596-AC10-40FD-B627-382413212E7E}"/>
          </ac:spMkLst>
        </pc:spChg>
        <pc:graphicFrameChg chg="del">
          <ac:chgData name="Cesar Gamboa" userId="4c0abcc15bdc5c59" providerId="LiveId" clId="{62E2B044-FCD4-4452-97EC-8BC7319A74F1}" dt="2021-11-01T17:37:01.944" v="13233" actId="478"/>
          <ac:graphicFrameMkLst>
            <pc:docMk/>
            <pc:sldMk cId="642345601" sldId="381"/>
            <ac:graphicFrameMk id="22" creationId="{22E9A3B8-1252-4C8A-867F-479AEAA3B52D}"/>
          </ac:graphicFrameMkLst>
        </pc:graphicFrameChg>
        <pc:picChg chg="add mod">
          <ac:chgData name="Cesar Gamboa" userId="4c0abcc15bdc5c59" providerId="LiveId" clId="{62E2B044-FCD4-4452-97EC-8BC7319A74F1}" dt="2021-11-01T17:37:35.230" v="13238" actId="1076"/>
          <ac:picMkLst>
            <pc:docMk/>
            <pc:sldMk cId="642345601" sldId="381"/>
            <ac:picMk id="14" creationId="{E5990517-ADE2-4EE8-BACF-86F701C99521}"/>
          </ac:picMkLst>
        </pc:picChg>
      </pc:sldChg>
      <pc:sldChg chg="addSp delSp modSp add mod ord modNotesTx">
        <pc:chgData name="Cesar Gamboa" userId="4c0abcc15bdc5c59" providerId="LiveId" clId="{62E2B044-FCD4-4452-97EC-8BC7319A74F1}" dt="2021-11-01T17:48:02.716" v="13413" actId="20577"/>
        <pc:sldMkLst>
          <pc:docMk/>
          <pc:sldMk cId="2494599154" sldId="382"/>
        </pc:sldMkLst>
        <pc:spChg chg="mod">
          <ac:chgData name="Cesar Gamboa" userId="4c0abcc15bdc5c59" providerId="LiveId" clId="{62E2B044-FCD4-4452-97EC-8BC7319A74F1}" dt="2021-11-01T17:40:05.166" v="13406" actId="20577"/>
          <ac:spMkLst>
            <pc:docMk/>
            <pc:sldMk cId="2494599154" sldId="382"/>
            <ac:spMk id="3" creationId="{DA019A2A-640A-4285-BA5E-7A47E95D04EC}"/>
          </ac:spMkLst>
        </pc:spChg>
        <pc:spChg chg="add mod">
          <ac:chgData name="Cesar Gamboa" userId="4c0abcc15bdc5c59" providerId="LiveId" clId="{62E2B044-FCD4-4452-97EC-8BC7319A74F1}" dt="2021-11-01T17:40:27.305" v="13408"/>
          <ac:spMkLst>
            <pc:docMk/>
            <pc:sldMk cId="2494599154" sldId="382"/>
            <ac:spMk id="6" creationId="{F7DAE6C5-704A-4A46-9C9D-5BB3CE228DD7}"/>
          </ac:spMkLst>
        </pc:spChg>
        <pc:spChg chg="del">
          <ac:chgData name="Cesar Gamboa" userId="4c0abcc15bdc5c59" providerId="LiveId" clId="{62E2B044-FCD4-4452-97EC-8BC7319A74F1}" dt="2021-11-01T17:40:26.850" v="13407" actId="478"/>
          <ac:spMkLst>
            <pc:docMk/>
            <pc:sldMk cId="2494599154" sldId="382"/>
            <ac:spMk id="8" creationId="{34B15840-F8A3-4E0E-8F82-14640A1D3B58}"/>
          </ac:spMkLst>
        </pc:spChg>
        <pc:picChg chg="add mod">
          <ac:chgData name="Cesar Gamboa" userId="4c0abcc15bdc5c59" providerId="LiveId" clId="{62E2B044-FCD4-4452-97EC-8BC7319A74F1}" dt="2021-11-01T17:40:48.505" v="13411" actId="1076"/>
          <ac:picMkLst>
            <pc:docMk/>
            <pc:sldMk cId="2494599154" sldId="382"/>
            <ac:picMk id="7" creationId="{7669D0CA-00FD-48A7-B48B-0F60020C3A7B}"/>
          </ac:picMkLst>
        </pc:picChg>
      </pc:sldChg>
      <pc:sldChg chg="addSp delSp modSp add mod modNotesTx">
        <pc:chgData name="Cesar Gamboa" userId="4c0abcc15bdc5c59" providerId="LiveId" clId="{62E2B044-FCD4-4452-97EC-8BC7319A74F1}" dt="2021-11-01T17:49:01.920" v="13425" actId="20577"/>
        <pc:sldMkLst>
          <pc:docMk/>
          <pc:sldMk cId="926741398" sldId="383"/>
        </pc:sldMkLst>
        <pc:spChg chg="mod">
          <ac:chgData name="Cesar Gamboa" userId="4c0abcc15bdc5c59" providerId="LiveId" clId="{62E2B044-FCD4-4452-97EC-8BC7319A74F1}" dt="2021-11-01T17:48:11.275" v="13416" actId="20577"/>
          <ac:spMkLst>
            <pc:docMk/>
            <pc:sldMk cId="926741398" sldId="383"/>
            <ac:spMk id="3" creationId="{DA019A2A-640A-4285-BA5E-7A47E95D04EC}"/>
          </ac:spMkLst>
        </pc:spChg>
        <pc:spChg chg="del">
          <ac:chgData name="Cesar Gamboa" userId="4c0abcc15bdc5c59" providerId="LiveId" clId="{62E2B044-FCD4-4452-97EC-8BC7319A74F1}" dt="2021-11-01T17:48:21.645" v="13417" actId="478"/>
          <ac:spMkLst>
            <pc:docMk/>
            <pc:sldMk cId="926741398" sldId="383"/>
            <ac:spMk id="6" creationId="{F7DAE6C5-704A-4A46-9C9D-5BB3CE228DD7}"/>
          </ac:spMkLst>
        </pc:spChg>
        <pc:spChg chg="add del mod">
          <ac:chgData name="Cesar Gamboa" userId="4c0abcc15bdc5c59" providerId="LiveId" clId="{62E2B044-FCD4-4452-97EC-8BC7319A74F1}" dt="2021-11-01T17:48:25.575" v="13419" actId="478"/>
          <ac:spMkLst>
            <pc:docMk/>
            <pc:sldMk cId="926741398" sldId="383"/>
            <ac:spMk id="8" creationId="{EF9F045B-DE49-4857-B856-405AE351D989}"/>
          </ac:spMkLst>
        </pc:spChg>
        <pc:spChg chg="add mod">
          <ac:chgData name="Cesar Gamboa" userId="4c0abcc15bdc5c59" providerId="LiveId" clId="{62E2B044-FCD4-4452-97EC-8BC7319A74F1}" dt="2021-11-01T17:48:26.660" v="13420"/>
          <ac:spMkLst>
            <pc:docMk/>
            <pc:sldMk cId="926741398" sldId="383"/>
            <ac:spMk id="9" creationId="{977E9A70-0E90-4A22-AA8C-D33A2E40185C}"/>
          </ac:spMkLst>
        </pc:spChg>
        <pc:picChg chg="del">
          <ac:chgData name="Cesar Gamboa" userId="4c0abcc15bdc5c59" providerId="LiveId" clId="{62E2B044-FCD4-4452-97EC-8BC7319A74F1}" dt="2021-11-01T17:48:24.158" v="13418" actId="478"/>
          <ac:picMkLst>
            <pc:docMk/>
            <pc:sldMk cId="926741398" sldId="383"/>
            <ac:picMk id="7" creationId="{7669D0CA-00FD-48A7-B48B-0F60020C3A7B}"/>
          </ac:picMkLst>
        </pc:picChg>
        <pc:picChg chg="add mod">
          <ac:chgData name="Cesar Gamboa" userId="4c0abcc15bdc5c59" providerId="LiveId" clId="{62E2B044-FCD4-4452-97EC-8BC7319A74F1}" dt="2021-11-01T17:48:33.840" v="13421"/>
          <ac:picMkLst>
            <pc:docMk/>
            <pc:sldMk cId="926741398" sldId="383"/>
            <ac:picMk id="10" creationId="{DCF3D2F5-24A7-4A31-8E42-88598073B358}"/>
          </ac:picMkLst>
        </pc:picChg>
      </pc:sldChg>
      <pc:sldChg chg="delSp modSp add mod ord delAnim modNotesTx">
        <pc:chgData name="Cesar Gamboa" userId="4c0abcc15bdc5c59" providerId="LiveId" clId="{62E2B044-FCD4-4452-97EC-8BC7319A74F1}" dt="2021-11-01T20:19:44.729" v="13706" actId="122"/>
        <pc:sldMkLst>
          <pc:docMk/>
          <pc:sldMk cId="3186176583" sldId="384"/>
        </pc:sldMkLst>
        <pc:spChg chg="mod">
          <ac:chgData name="Cesar Gamboa" userId="4c0abcc15bdc5c59" providerId="LiveId" clId="{62E2B044-FCD4-4452-97EC-8BC7319A74F1}" dt="2021-11-01T20:08:07.114" v="13439" actId="20577"/>
          <ac:spMkLst>
            <pc:docMk/>
            <pc:sldMk cId="3186176583" sldId="384"/>
            <ac:spMk id="5" creationId="{8AD2E63C-40F7-4CF4-BE57-F002221AABF4}"/>
          </ac:spMkLst>
        </pc:spChg>
        <pc:spChg chg="del">
          <ac:chgData name="Cesar Gamboa" userId="4c0abcc15bdc5c59" providerId="LiveId" clId="{62E2B044-FCD4-4452-97EC-8BC7319A74F1}" dt="2021-11-01T20:09:27.879" v="13498" actId="478"/>
          <ac:spMkLst>
            <pc:docMk/>
            <pc:sldMk cId="3186176583" sldId="384"/>
            <ac:spMk id="25" creationId="{E1E80D90-F0A0-4472-BCB2-37B5AF84CCFA}"/>
          </ac:spMkLst>
        </pc:spChg>
        <pc:spChg chg="del">
          <ac:chgData name="Cesar Gamboa" userId="4c0abcc15bdc5c59" providerId="LiveId" clId="{62E2B044-FCD4-4452-97EC-8BC7319A74F1}" dt="2021-11-01T20:09:29.455" v="13499" actId="478"/>
          <ac:spMkLst>
            <pc:docMk/>
            <pc:sldMk cId="3186176583" sldId="384"/>
            <ac:spMk id="26" creationId="{4B8A07EF-A9FE-43A5-9679-DE4985EDCC15}"/>
          </ac:spMkLst>
        </pc:spChg>
        <pc:spChg chg="del">
          <ac:chgData name="Cesar Gamboa" userId="4c0abcc15bdc5c59" providerId="LiveId" clId="{62E2B044-FCD4-4452-97EC-8BC7319A74F1}" dt="2021-11-01T20:09:26.447" v="13497" actId="478"/>
          <ac:spMkLst>
            <pc:docMk/>
            <pc:sldMk cId="3186176583" sldId="384"/>
            <ac:spMk id="28" creationId="{864F894F-479E-4EDB-95DF-7F956F723289}"/>
          </ac:spMkLst>
        </pc:spChg>
        <pc:spChg chg="del">
          <ac:chgData name="Cesar Gamboa" userId="4c0abcc15bdc5c59" providerId="LiveId" clId="{62E2B044-FCD4-4452-97EC-8BC7319A74F1}" dt="2021-11-01T20:09:24.855" v="13496" actId="478"/>
          <ac:spMkLst>
            <pc:docMk/>
            <pc:sldMk cId="3186176583" sldId="384"/>
            <ac:spMk id="29" creationId="{6A6A6775-B6BB-44D9-AB46-B2873068DEEC}"/>
          </ac:spMkLst>
        </pc:spChg>
        <pc:spChg chg="del">
          <ac:chgData name="Cesar Gamboa" userId="4c0abcc15bdc5c59" providerId="LiveId" clId="{62E2B044-FCD4-4452-97EC-8BC7319A74F1}" dt="2021-11-01T20:09:22.877" v="13495" actId="478"/>
          <ac:spMkLst>
            <pc:docMk/>
            <pc:sldMk cId="3186176583" sldId="384"/>
            <ac:spMk id="30" creationId="{201C7596-AC10-40FD-B627-382413212E7E}"/>
          </ac:spMkLst>
        </pc:spChg>
        <pc:graphicFrameChg chg="mod modGraphic">
          <ac:chgData name="Cesar Gamboa" userId="4c0abcc15bdc5c59" providerId="LiveId" clId="{62E2B044-FCD4-4452-97EC-8BC7319A74F1}" dt="2021-11-01T20:19:44.729" v="13706" actId="122"/>
          <ac:graphicFrameMkLst>
            <pc:docMk/>
            <pc:sldMk cId="3186176583" sldId="384"/>
            <ac:graphicFrameMk id="22" creationId="{22E9A3B8-1252-4C8A-867F-479AEAA3B52D}"/>
          </ac:graphicFrameMkLst>
        </pc:graphicFrameChg>
      </pc:sldChg>
      <pc:sldChg chg="addSp modSp add mod modNotesTx">
        <pc:chgData name="Cesar Gamboa" userId="4c0abcc15bdc5c59" providerId="LiveId" clId="{62E2B044-FCD4-4452-97EC-8BC7319A74F1}" dt="2021-11-18T17:16:09.210" v="19571" actId="207"/>
        <pc:sldMkLst>
          <pc:docMk/>
          <pc:sldMk cId="3624358234" sldId="385"/>
        </pc:sldMkLst>
        <pc:spChg chg="mod">
          <ac:chgData name="Cesar Gamboa" userId="4c0abcc15bdc5c59" providerId="LiveId" clId="{62E2B044-FCD4-4452-97EC-8BC7319A74F1}" dt="2021-11-01T20:11:25.143" v="13630" actId="20577"/>
          <ac:spMkLst>
            <pc:docMk/>
            <pc:sldMk cId="3624358234" sldId="385"/>
            <ac:spMk id="5" creationId="{8AD2E63C-40F7-4CF4-BE57-F002221AABF4}"/>
          </ac:spMkLst>
        </pc:spChg>
        <pc:spChg chg="add mod">
          <ac:chgData name="Cesar Gamboa" userId="4c0abcc15bdc5c59" providerId="LiveId" clId="{62E2B044-FCD4-4452-97EC-8BC7319A74F1}" dt="2021-11-01T20:13:28.158" v="13636" actId="1076"/>
          <ac:spMkLst>
            <pc:docMk/>
            <pc:sldMk cId="3624358234" sldId="385"/>
            <ac:spMk id="7" creationId="{CAA05A8D-506F-46DC-B781-481047557545}"/>
          </ac:spMkLst>
        </pc:spChg>
        <pc:graphicFrameChg chg="mod modGraphic">
          <ac:chgData name="Cesar Gamboa" userId="4c0abcc15bdc5c59" providerId="LiveId" clId="{62E2B044-FCD4-4452-97EC-8BC7319A74F1}" dt="2021-11-18T17:16:09.210" v="19571" actId="207"/>
          <ac:graphicFrameMkLst>
            <pc:docMk/>
            <pc:sldMk cId="3624358234" sldId="385"/>
            <ac:graphicFrameMk id="22" creationId="{22E9A3B8-1252-4C8A-867F-479AEAA3B52D}"/>
          </ac:graphicFrameMkLst>
        </pc:graphicFrameChg>
      </pc:sldChg>
      <pc:sldChg chg="addSp delSp modSp add mod ord modNotesTx">
        <pc:chgData name="Cesar Gamboa" userId="4c0abcc15bdc5c59" providerId="LiveId" clId="{62E2B044-FCD4-4452-97EC-8BC7319A74F1}" dt="2021-11-02T12:25:00.501" v="14442" actId="20577"/>
        <pc:sldMkLst>
          <pc:docMk/>
          <pc:sldMk cId="953125147" sldId="386"/>
        </pc:sldMkLst>
        <pc:spChg chg="mod">
          <ac:chgData name="Cesar Gamboa" userId="4c0abcc15bdc5c59" providerId="LiveId" clId="{62E2B044-FCD4-4452-97EC-8BC7319A74F1}" dt="2021-11-01T20:24:10.461" v="13869" actId="20577"/>
          <ac:spMkLst>
            <pc:docMk/>
            <pc:sldMk cId="953125147" sldId="386"/>
            <ac:spMk id="3" creationId="{DA019A2A-640A-4285-BA5E-7A47E95D04EC}"/>
          </ac:spMkLst>
        </pc:spChg>
        <pc:spChg chg="mod">
          <ac:chgData name="Cesar Gamboa" userId="4c0abcc15bdc5c59" providerId="LiveId" clId="{62E2B044-FCD4-4452-97EC-8BC7319A74F1}" dt="2021-11-01T20:27:57.968" v="13884" actId="20577"/>
          <ac:spMkLst>
            <pc:docMk/>
            <pc:sldMk cId="953125147" sldId="386"/>
            <ac:spMk id="9" creationId="{977E9A70-0E90-4A22-AA8C-D33A2E40185C}"/>
          </ac:spMkLst>
        </pc:spChg>
        <pc:graphicFrameChg chg="add del mod">
          <ac:chgData name="Cesar Gamboa" userId="4c0abcc15bdc5c59" providerId="LiveId" clId="{62E2B044-FCD4-4452-97EC-8BC7319A74F1}" dt="2021-11-01T20:27:19.961" v="13877"/>
          <ac:graphicFrameMkLst>
            <pc:docMk/>
            <pc:sldMk cId="953125147" sldId="386"/>
            <ac:graphicFrameMk id="4" creationId="{48BB1E3D-9790-459D-9C26-29D7AB5DCAE2}"/>
          </ac:graphicFrameMkLst>
        </pc:graphicFrameChg>
        <pc:graphicFrameChg chg="add del mod modGraphic">
          <ac:chgData name="Cesar Gamboa" userId="4c0abcc15bdc5c59" providerId="LiveId" clId="{62E2B044-FCD4-4452-97EC-8BC7319A74F1}" dt="2021-11-01T20:27:48.129" v="13883" actId="478"/>
          <ac:graphicFrameMkLst>
            <pc:docMk/>
            <pc:sldMk cId="953125147" sldId="386"/>
            <ac:graphicFrameMk id="6" creationId="{B67D443D-AB45-4C30-8755-F357B1883E5E}"/>
          </ac:graphicFrameMkLst>
        </pc:graphicFrameChg>
        <pc:graphicFrameChg chg="add del mod">
          <ac:chgData name="Cesar Gamboa" userId="4c0abcc15bdc5c59" providerId="LiveId" clId="{62E2B044-FCD4-4452-97EC-8BC7319A74F1}" dt="2021-11-01T20:28:37.647" v="13887" actId="478"/>
          <ac:graphicFrameMkLst>
            <pc:docMk/>
            <pc:sldMk cId="953125147" sldId="386"/>
            <ac:graphicFrameMk id="8" creationId="{022326CF-4B3A-4A94-945A-D495284A3714}"/>
          </ac:graphicFrameMkLst>
        </pc:graphicFrameChg>
        <pc:graphicFrameChg chg="add mod modGraphic">
          <ac:chgData name="Cesar Gamboa" userId="4c0abcc15bdc5c59" providerId="LiveId" clId="{62E2B044-FCD4-4452-97EC-8BC7319A74F1}" dt="2021-11-02T12:25:00.501" v="14442" actId="20577"/>
          <ac:graphicFrameMkLst>
            <pc:docMk/>
            <pc:sldMk cId="953125147" sldId="386"/>
            <ac:graphicFrameMk id="11" creationId="{0DB8FEE0-5C7E-4A03-BD7E-4AD2A3FCEF36}"/>
          </ac:graphicFrameMkLst>
        </pc:graphicFrameChg>
        <pc:picChg chg="add del mod">
          <ac:chgData name="Cesar Gamboa" userId="4c0abcc15bdc5c59" providerId="LiveId" clId="{62E2B044-FCD4-4452-97EC-8BC7319A74F1}" dt="2021-11-01T20:26:52.403" v="13875" actId="478"/>
          <ac:picMkLst>
            <pc:docMk/>
            <pc:sldMk cId="953125147" sldId="386"/>
            <ac:picMk id="7" creationId="{E9B1FC7A-A822-454B-9113-A601D3BF3314}"/>
          </ac:picMkLst>
        </pc:picChg>
        <pc:picChg chg="del">
          <ac:chgData name="Cesar Gamboa" userId="4c0abcc15bdc5c59" providerId="LiveId" clId="{62E2B044-FCD4-4452-97EC-8BC7319A74F1}" dt="2021-11-01T20:24:25.135" v="13871" actId="478"/>
          <ac:picMkLst>
            <pc:docMk/>
            <pc:sldMk cId="953125147" sldId="386"/>
            <ac:picMk id="10" creationId="{DCF3D2F5-24A7-4A31-8E42-88598073B358}"/>
          </ac:picMkLst>
        </pc:picChg>
      </pc:sldChg>
      <pc:sldChg chg="modSp add mod">
        <pc:chgData name="Cesar Gamboa" userId="4c0abcc15bdc5c59" providerId="LiveId" clId="{62E2B044-FCD4-4452-97EC-8BC7319A74F1}" dt="2021-11-02T12:25:06.170" v="14443" actId="20577"/>
        <pc:sldMkLst>
          <pc:docMk/>
          <pc:sldMk cId="853751385" sldId="387"/>
        </pc:sldMkLst>
        <pc:spChg chg="mod">
          <ac:chgData name="Cesar Gamboa" userId="4c0abcc15bdc5c59" providerId="LiveId" clId="{62E2B044-FCD4-4452-97EC-8BC7319A74F1}" dt="2021-11-01T20:46:14.675" v="14124" actId="20577"/>
          <ac:spMkLst>
            <pc:docMk/>
            <pc:sldMk cId="853751385" sldId="387"/>
            <ac:spMk id="3" creationId="{DA019A2A-640A-4285-BA5E-7A47E95D04EC}"/>
          </ac:spMkLst>
        </pc:spChg>
        <pc:spChg chg="mod">
          <ac:chgData name="Cesar Gamboa" userId="4c0abcc15bdc5c59" providerId="LiveId" clId="{62E2B044-FCD4-4452-97EC-8BC7319A74F1}" dt="2021-11-01T20:46:40.039" v="14125"/>
          <ac:spMkLst>
            <pc:docMk/>
            <pc:sldMk cId="853751385" sldId="387"/>
            <ac:spMk id="9" creationId="{977E9A70-0E90-4A22-AA8C-D33A2E40185C}"/>
          </ac:spMkLst>
        </pc:spChg>
        <pc:graphicFrameChg chg="modGraphic">
          <ac:chgData name="Cesar Gamboa" userId="4c0abcc15bdc5c59" providerId="LiveId" clId="{62E2B044-FCD4-4452-97EC-8BC7319A74F1}" dt="2021-11-02T12:25:06.170" v="14443" actId="20577"/>
          <ac:graphicFrameMkLst>
            <pc:docMk/>
            <pc:sldMk cId="853751385" sldId="387"/>
            <ac:graphicFrameMk id="11" creationId="{0DB8FEE0-5C7E-4A03-BD7E-4AD2A3FCEF36}"/>
          </ac:graphicFrameMkLst>
        </pc:graphicFrameChg>
      </pc:sldChg>
      <pc:sldChg chg="add del">
        <pc:chgData name="Cesar Gamboa" userId="4c0abcc15bdc5c59" providerId="LiveId" clId="{62E2B044-FCD4-4452-97EC-8BC7319A74F1}" dt="2021-11-01T20:50:54.438" v="14127" actId="47"/>
        <pc:sldMkLst>
          <pc:docMk/>
          <pc:sldMk cId="1360358819" sldId="388"/>
        </pc:sldMkLst>
      </pc:sldChg>
      <pc:sldChg chg="modSp add mod ord modNotesTx">
        <pc:chgData name="Cesar Gamboa" userId="4c0abcc15bdc5c59" providerId="LiveId" clId="{62E2B044-FCD4-4452-97EC-8BC7319A74F1}" dt="2021-11-01T20:58:34.053" v="14204" actId="2165"/>
        <pc:sldMkLst>
          <pc:docMk/>
          <pc:sldMk cId="3426031434" sldId="388"/>
        </pc:sldMkLst>
        <pc:spChg chg="mod">
          <ac:chgData name="Cesar Gamboa" userId="4c0abcc15bdc5c59" providerId="LiveId" clId="{62E2B044-FCD4-4452-97EC-8BC7319A74F1}" dt="2021-11-01T20:51:09.884" v="14148" actId="20577"/>
          <ac:spMkLst>
            <pc:docMk/>
            <pc:sldMk cId="3426031434" sldId="388"/>
            <ac:spMk id="5" creationId="{8AD2E63C-40F7-4CF4-BE57-F002221AABF4}"/>
          </ac:spMkLst>
        </pc:spChg>
        <pc:spChg chg="mod">
          <ac:chgData name="Cesar Gamboa" userId="4c0abcc15bdc5c59" providerId="LiveId" clId="{62E2B044-FCD4-4452-97EC-8BC7319A74F1}" dt="2021-11-01T20:54:04.263" v="14157"/>
          <ac:spMkLst>
            <pc:docMk/>
            <pc:sldMk cId="3426031434" sldId="388"/>
            <ac:spMk id="7" creationId="{CAA05A8D-506F-46DC-B781-481047557545}"/>
          </ac:spMkLst>
        </pc:spChg>
        <pc:graphicFrameChg chg="mod modGraphic">
          <ac:chgData name="Cesar Gamboa" userId="4c0abcc15bdc5c59" providerId="LiveId" clId="{62E2B044-FCD4-4452-97EC-8BC7319A74F1}" dt="2021-11-01T20:58:34.053" v="14204" actId="2165"/>
          <ac:graphicFrameMkLst>
            <pc:docMk/>
            <pc:sldMk cId="3426031434" sldId="388"/>
            <ac:graphicFrameMk id="22" creationId="{22E9A3B8-1252-4C8A-867F-479AEAA3B52D}"/>
          </ac:graphicFrameMkLst>
        </pc:graphicFrameChg>
      </pc:sldChg>
      <pc:sldChg chg="modSp add mod">
        <pc:chgData name="Cesar Gamboa" userId="4c0abcc15bdc5c59" providerId="LiveId" clId="{62E2B044-FCD4-4452-97EC-8BC7319A74F1}" dt="2021-11-18T17:16:35.389" v="19573" actId="20577"/>
        <pc:sldMkLst>
          <pc:docMk/>
          <pc:sldMk cId="1125599407" sldId="389"/>
        </pc:sldMkLst>
        <pc:graphicFrameChg chg="mod modGraphic">
          <ac:chgData name="Cesar Gamboa" userId="4c0abcc15bdc5c59" providerId="LiveId" clId="{62E2B044-FCD4-4452-97EC-8BC7319A74F1}" dt="2021-11-18T17:16:35.389" v="19573" actId="20577"/>
          <ac:graphicFrameMkLst>
            <pc:docMk/>
            <pc:sldMk cId="1125599407" sldId="389"/>
            <ac:graphicFrameMk id="22" creationId="{22E9A3B8-1252-4C8A-867F-479AEAA3B52D}"/>
          </ac:graphicFrameMkLst>
        </pc:graphicFrameChg>
      </pc:sldChg>
      <pc:sldChg chg="delSp modSp add mod ord modNotesTx">
        <pc:chgData name="Cesar Gamboa" userId="4c0abcc15bdc5c59" providerId="LiveId" clId="{62E2B044-FCD4-4452-97EC-8BC7319A74F1}" dt="2021-11-01T21:00:50.174" v="14222" actId="20577"/>
        <pc:sldMkLst>
          <pc:docMk/>
          <pc:sldMk cId="3591855885" sldId="390"/>
        </pc:sldMkLst>
        <pc:spChg chg="mod">
          <ac:chgData name="Cesar Gamboa" userId="4c0abcc15bdc5c59" providerId="LiveId" clId="{62E2B044-FCD4-4452-97EC-8BC7319A74F1}" dt="2021-11-01T20:59:45.287" v="14211" actId="20577"/>
          <ac:spMkLst>
            <pc:docMk/>
            <pc:sldMk cId="3591855885" sldId="390"/>
            <ac:spMk id="3" creationId="{DA019A2A-640A-4285-BA5E-7A47E95D04EC}"/>
          </ac:spMkLst>
        </pc:spChg>
        <pc:spChg chg="mod">
          <ac:chgData name="Cesar Gamboa" userId="4c0abcc15bdc5c59" providerId="LiveId" clId="{62E2B044-FCD4-4452-97EC-8BC7319A74F1}" dt="2021-11-01T21:00:04.387" v="14221" actId="20577"/>
          <ac:spMkLst>
            <pc:docMk/>
            <pc:sldMk cId="3591855885" sldId="390"/>
            <ac:spMk id="9" creationId="{977E9A70-0E90-4A22-AA8C-D33A2E40185C}"/>
          </ac:spMkLst>
        </pc:spChg>
        <pc:picChg chg="del">
          <ac:chgData name="Cesar Gamboa" userId="4c0abcc15bdc5c59" providerId="LiveId" clId="{62E2B044-FCD4-4452-97EC-8BC7319A74F1}" dt="2021-11-01T20:59:49.968" v="14212" actId="478"/>
          <ac:picMkLst>
            <pc:docMk/>
            <pc:sldMk cId="3591855885" sldId="390"/>
            <ac:picMk id="10" creationId="{DCF3D2F5-24A7-4A31-8E42-88598073B358}"/>
          </ac:picMkLst>
        </pc:picChg>
      </pc:sldChg>
      <pc:sldChg chg="addSp delSp modSp add mod">
        <pc:chgData name="Cesar Gamboa" userId="4c0abcc15bdc5c59" providerId="LiveId" clId="{62E2B044-FCD4-4452-97EC-8BC7319A74F1}" dt="2021-11-01T21:07:10.208" v="14441" actId="20577"/>
        <pc:sldMkLst>
          <pc:docMk/>
          <pc:sldMk cId="1501848536" sldId="391"/>
        </pc:sldMkLst>
        <pc:spChg chg="add del mod">
          <ac:chgData name="Cesar Gamboa" userId="4c0abcc15bdc5c59" providerId="LiveId" clId="{62E2B044-FCD4-4452-97EC-8BC7319A74F1}" dt="2021-11-01T21:02:47.207" v="14225" actId="478"/>
          <ac:spMkLst>
            <pc:docMk/>
            <pc:sldMk cId="1501848536" sldId="391"/>
            <ac:spMk id="6" creationId="{03F82CBF-DD9C-429D-AEDC-E28991717C24}"/>
          </ac:spMkLst>
        </pc:spChg>
        <pc:spChg chg="del">
          <ac:chgData name="Cesar Gamboa" userId="4c0abcc15bdc5c59" providerId="LiveId" clId="{62E2B044-FCD4-4452-97EC-8BC7319A74F1}" dt="2021-11-01T21:02:46.295" v="14224" actId="478"/>
          <ac:spMkLst>
            <pc:docMk/>
            <pc:sldMk cId="1501848536" sldId="391"/>
            <ac:spMk id="9" creationId="{977E9A70-0E90-4A22-AA8C-D33A2E40185C}"/>
          </ac:spMkLst>
        </pc:spChg>
        <pc:graphicFrameChg chg="add mod modGraphic">
          <ac:chgData name="Cesar Gamboa" userId="4c0abcc15bdc5c59" providerId="LiveId" clId="{62E2B044-FCD4-4452-97EC-8BC7319A74F1}" dt="2021-11-01T21:07:10.208" v="14441" actId="20577"/>
          <ac:graphicFrameMkLst>
            <pc:docMk/>
            <pc:sldMk cId="1501848536" sldId="391"/>
            <ac:graphicFrameMk id="8" creationId="{6696DA6F-6213-44F6-8306-CD3C5CEC6D29}"/>
          </ac:graphicFrameMkLst>
        </pc:graphicFrameChg>
      </pc:sldChg>
      <pc:sldChg chg="modSp add mod ord modNotesTx">
        <pc:chgData name="Cesar Gamboa" userId="4c0abcc15bdc5c59" providerId="LiveId" clId="{62E2B044-FCD4-4452-97EC-8BC7319A74F1}" dt="2021-11-04T16:44:46.901" v="15151" actId="20577"/>
        <pc:sldMkLst>
          <pc:docMk/>
          <pc:sldMk cId="292481521" sldId="392"/>
        </pc:sldMkLst>
        <pc:spChg chg="mod">
          <ac:chgData name="Cesar Gamboa" userId="4c0abcc15bdc5c59" providerId="LiveId" clId="{62E2B044-FCD4-4452-97EC-8BC7319A74F1}" dt="2021-11-04T16:39:01.389" v="14475" actId="20577"/>
          <ac:spMkLst>
            <pc:docMk/>
            <pc:sldMk cId="292481521" sldId="392"/>
            <ac:spMk id="5" creationId="{8AD2E63C-40F7-4CF4-BE57-F002221AABF4}"/>
          </ac:spMkLst>
        </pc:spChg>
        <pc:spChg chg="mod">
          <ac:chgData name="Cesar Gamboa" userId="4c0abcc15bdc5c59" providerId="LiveId" clId="{62E2B044-FCD4-4452-97EC-8BC7319A74F1}" dt="2021-11-04T16:44:46.901" v="15151" actId="20577"/>
          <ac:spMkLst>
            <pc:docMk/>
            <pc:sldMk cId="292481521" sldId="392"/>
            <ac:spMk id="6" creationId="{F3317B3A-F74B-4C4D-837E-EF535894307C}"/>
          </ac:spMkLst>
        </pc:spChg>
      </pc:sldChg>
      <pc:sldChg chg="modSp add mod ord modNotesTx">
        <pc:chgData name="Cesar Gamboa" userId="4c0abcc15bdc5c59" providerId="LiveId" clId="{62E2B044-FCD4-4452-97EC-8BC7319A74F1}" dt="2021-11-04T17:04:54.634" v="15996" actId="20577"/>
        <pc:sldMkLst>
          <pc:docMk/>
          <pc:sldMk cId="3550286906" sldId="393"/>
        </pc:sldMkLst>
        <pc:spChg chg="mod">
          <ac:chgData name="Cesar Gamboa" userId="4c0abcc15bdc5c59" providerId="LiveId" clId="{62E2B044-FCD4-4452-97EC-8BC7319A74F1}" dt="2021-11-04T16:44:20.045" v="15107" actId="20577"/>
          <ac:spMkLst>
            <pc:docMk/>
            <pc:sldMk cId="3550286906" sldId="393"/>
            <ac:spMk id="5" creationId="{8AD2E63C-40F7-4CF4-BE57-F002221AABF4}"/>
          </ac:spMkLst>
        </pc:spChg>
        <pc:spChg chg="mod">
          <ac:chgData name="Cesar Gamboa" userId="4c0abcc15bdc5c59" providerId="LiveId" clId="{62E2B044-FCD4-4452-97EC-8BC7319A74F1}" dt="2021-11-04T16:46:05.845" v="15253" actId="20577"/>
          <ac:spMkLst>
            <pc:docMk/>
            <pc:sldMk cId="3550286906" sldId="393"/>
            <ac:spMk id="6" creationId="{F3317B3A-F74B-4C4D-837E-EF535894307C}"/>
          </ac:spMkLst>
        </pc:spChg>
      </pc:sldChg>
      <pc:sldChg chg="addSp delSp modSp add mod ord modNotesTx">
        <pc:chgData name="Cesar Gamboa" userId="4c0abcc15bdc5c59" providerId="LiveId" clId="{62E2B044-FCD4-4452-97EC-8BC7319A74F1}" dt="2021-11-04T18:21:41.158" v="17040" actId="20577"/>
        <pc:sldMkLst>
          <pc:docMk/>
          <pc:sldMk cId="2718251518" sldId="394"/>
        </pc:sldMkLst>
        <pc:spChg chg="mod">
          <ac:chgData name="Cesar Gamboa" userId="4c0abcc15bdc5c59" providerId="LiveId" clId="{62E2B044-FCD4-4452-97EC-8BC7319A74F1}" dt="2021-11-04T17:05:43.708" v="16044" actId="20577"/>
          <ac:spMkLst>
            <pc:docMk/>
            <pc:sldMk cId="2718251518" sldId="394"/>
            <ac:spMk id="5" creationId="{8AD2E63C-40F7-4CF4-BE57-F002221AABF4}"/>
          </ac:spMkLst>
        </pc:spChg>
        <pc:spChg chg="del">
          <ac:chgData name="Cesar Gamboa" userId="4c0abcc15bdc5c59" providerId="LiveId" clId="{62E2B044-FCD4-4452-97EC-8BC7319A74F1}" dt="2021-11-04T17:06:33.180" v="16073" actId="478"/>
          <ac:spMkLst>
            <pc:docMk/>
            <pc:sldMk cId="2718251518" sldId="394"/>
            <ac:spMk id="7" creationId="{CAA05A8D-506F-46DC-B781-481047557545}"/>
          </ac:spMkLst>
        </pc:spChg>
        <pc:spChg chg="add mod">
          <ac:chgData name="Cesar Gamboa" userId="4c0abcc15bdc5c59" providerId="LiveId" clId="{62E2B044-FCD4-4452-97EC-8BC7319A74F1}" dt="2021-11-04T18:21:25.362" v="17025"/>
          <ac:spMkLst>
            <pc:docMk/>
            <pc:sldMk cId="2718251518" sldId="394"/>
            <ac:spMk id="9" creationId="{47E54229-B0D8-477C-B66C-C56C6BAC57E0}"/>
          </ac:spMkLst>
        </pc:spChg>
        <pc:graphicFrameChg chg="mod modGraphic">
          <ac:chgData name="Cesar Gamboa" userId="4c0abcc15bdc5c59" providerId="LiveId" clId="{62E2B044-FCD4-4452-97EC-8BC7319A74F1}" dt="2021-11-04T18:21:41.158" v="17040" actId="20577"/>
          <ac:graphicFrameMkLst>
            <pc:docMk/>
            <pc:sldMk cId="2718251518" sldId="394"/>
            <ac:graphicFrameMk id="22" creationId="{22E9A3B8-1252-4C8A-867F-479AEAA3B52D}"/>
          </ac:graphicFrameMkLst>
        </pc:graphicFrameChg>
      </pc:sldChg>
      <pc:sldChg chg="addSp delSp modSp add mod ord modAnim modNotesTx">
        <pc:chgData name="Cesar Gamboa" userId="4c0abcc15bdc5c59" providerId="LiveId" clId="{62E2B044-FCD4-4452-97EC-8BC7319A74F1}" dt="2021-11-04T19:44:40.674" v="17124" actId="20577"/>
        <pc:sldMkLst>
          <pc:docMk/>
          <pc:sldMk cId="1454178534" sldId="395"/>
        </pc:sldMkLst>
        <pc:spChg chg="mod">
          <ac:chgData name="Cesar Gamboa" userId="4c0abcc15bdc5c59" providerId="LiveId" clId="{62E2B044-FCD4-4452-97EC-8BC7319A74F1}" dt="2021-11-04T17:11:56.728" v="16170" actId="20577"/>
          <ac:spMkLst>
            <pc:docMk/>
            <pc:sldMk cId="1454178534" sldId="395"/>
            <ac:spMk id="3" creationId="{DA019A2A-640A-4285-BA5E-7A47E95D04EC}"/>
          </ac:spMkLst>
        </pc:spChg>
        <pc:spChg chg="add del mod">
          <ac:chgData name="Cesar Gamboa" userId="4c0abcc15bdc5c59" providerId="LiveId" clId="{62E2B044-FCD4-4452-97EC-8BC7319A74F1}" dt="2021-11-04T17:12:37.750" v="16173" actId="478"/>
          <ac:spMkLst>
            <pc:docMk/>
            <pc:sldMk cId="1454178534" sldId="395"/>
            <ac:spMk id="6" creationId="{82DC6451-4762-4B2F-9DE9-C7D6651CF352}"/>
          </ac:spMkLst>
        </pc:spChg>
        <pc:spChg chg="add mod">
          <ac:chgData name="Cesar Gamboa" userId="4c0abcc15bdc5c59" providerId="LiveId" clId="{62E2B044-FCD4-4452-97EC-8BC7319A74F1}" dt="2021-11-04T17:44:08.402" v="17007" actId="14100"/>
          <ac:spMkLst>
            <pc:docMk/>
            <pc:sldMk cId="1454178534" sldId="395"/>
            <ac:spMk id="7" creationId="{726389F2-60BD-4C9E-88DB-7EA98A690775}"/>
          </ac:spMkLst>
        </pc:spChg>
        <pc:spChg chg="mod">
          <ac:chgData name="Cesar Gamboa" userId="4c0abcc15bdc5c59" providerId="LiveId" clId="{62E2B044-FCD4-4452-97EC-8BC7319A74F1}" dt="2021-11-04T17:42:44.049" v="16823" actId="20577"/>
          <ac:spMkLst>
            <pc:docMk/>
            <pc:sldMk cId="1454178534" sldId="395"/>
            <ac:spMk id="8" creationId="{34B15840-F8A3-4E0E-8F82-14640A1D3B58}"/>
          </ac:spMkLst>
        </pc:spChg>
        <pc:picChg chg="del">
          <ac:chgData name="Cesar Gamboa" userId="4c0abcc15bdc5c59" providerId="LiveId" clId="{62E2B044-FCD4-4452-97EC-8BC7319A74F1}" dt="2021-11-04T17:12:36.462" v="16172" actId="478"/>
          <ac:picMkLst>
            <pc:docMk/>
            <pc:sldMk cId="1454178534" sldId="395"/>
            <ac:picMk id="23" creationId="{F00E1472-27F6-44F9-9FC8-BE4D077BF742}"/>
          </ac:picMkLst>
        </pc:picChg>
        <pc:picChg chg="del">
          <ac:chgData name="Cesar Gamboa" userId="4c0abcc15bdc5c59" providerId="LiveId" clId="{62E2B044-FCD4-4452-97EC-8BC7319A74F1}" dt="2021-11-04T17:12:35.468" v="16171" actId="478"/>
          <ac:picMkLst>
            <pc:docMk/>
            <pc:sldMk cId="1454178534" sldId="395"/>
            <ac:picMk id="6146" creationId="{7473F30A-93C8-4E5C-8F67-62980FC8A2A3}"/>
          </ac:picMkLst>
        </pc:picChg>
      </pc:sldChg>
      <pc:sldChg chg="delSp modSp add mod delAnim modNotesTx">
        <pc:chgData name="Cesar Gamboa" userId="4c0abcc15bdc5c59" providerId="LiveId" clId="{62E2B044-FCD4-4452-97EC-8BC7319A74F1}" dt="2021-11-04T20:25:50.737" v="18479" actId="478"/>
        <pc:sldMkLst>
          <pc:docMk/>
          <pc:sldMk cId="1727369848" sldId="396"/>
        </pc:sldMkLst>
        <pc:spChg chg="mod">
          <ac:chgData name="Cesar Gamboa" userId="4c0abcc15bdc5c59" providerId="LiveId" clId="{62E2B044-FCD4-4452-97EC-8BC7319A74F1}" dt="2021-11-04T19:42:56.524" v="17081" actId="20577"/>
          <ac:spMkLst>
            <pc:docMk/>
            <pc:sldMk cId="1727369848" sldId="396"/>
            <ac:spMk id="3" creationId="{DA019A2A-640A-4285-BA5E-7A47E95D04EC}"/>
          </ac:spMkLst>
        </pc:spChg>
        <pc:spChg chg="del">
          <ac:chgData name="Cesar Gamboa" userId="4c0abcc15bdc5c59" providerId="LiveId" clId="{62E2B044-FCD4-4452-97EC-8BC7319A74F1}" dt="2021-11-04T20:25:50.737" v="18479" actId="478"/>
          <ac:spMkLst>
            <pc:docMk/>
            <pc:sldMk cId="1727369848" sldId="396"/>
            <ac:spMk id="7" creationId="{726389F2-60BD-4C9E-88DB-7EA98A690775}"/>
          </ac:spMkLst>
        </pc:spChg>
        <pc:spChg chg="mod">
          <ac:chgData name="Cesar Gamboa" userId="4c0abcc15bdc5c59" providerId="LiveId" clId="{62E2B044-FCD4-4452-97EC-8BC7319A74F1}" dt="2021-11-04T19:46:02.961" v="17156" actId="20577"/>
          <ac:spMkLst>
            <pc:docMk/>
            <pc:sldMk cId="1727369848" sldId="396"/>
            <ac:spMk id="8" creationId="{34B15840-F8A3-4E0E-8F82-14640A1D3B58}"/>
          </ac:spMkLst>
        </pc:spChg>
      </pc:sldChg>
      <pc:sldChg chg="addSp delSp modSp add mod ord modNotesTx">
        <pc:chgData name="Cesar Gamboa" userId="4c0abcc15bdc5c59" providerId="LiveId" clId="{62E2B044-FCD4-4452-97EC-8BC7319A74F1}" dt="2021-11-04T20:03:08.433" v="17409" actId="20577"/>
        <pc:sldMkLst>
          <pc:docMk/>
          <pc:sldMk cId="506583480" sldId="397"/>
        </pc:sldMkLst>
        <pc:spChg chg="add del mod">
          <ac:chgData name="Cesar Gamboa" userId="4c0abcc15bdc5c59" providerId="LiveId" clId="{62E2B044-FCD4-4452-97EC-8BC7319A74F1}" dt="2021-11-04T20:01:19.461" v="17244"/>
          <ac:spMkLst>
            <pc:docMk/>
            <pc:sldMk cId="506583480" sldId="397"/>
            <ac:spMk id="4" creationId="{9354479F-D134-4C57-9C6A-97EC0B18C307}"/>
          </ac:spMkLst>
        </pc:spChg>
        <pc:spChg chg="mod">
          <ac:chgData name="Cesar Gamboa" userId="4c0abcc15bdc5c59" providerId="LiveId" clId="{62E2B044-FCD4-4452-97EC-8BC7319A74F1}" dt="2021-11-04T20:01:02.942" v="17242" actId="20577"/>
          <ac:spMkLst>
            <pc:docMk/>
            <pc:sldMk cId="506583480" sldId="397"/>
            <ac:spMk id="5" creationId="{8AD2E63C-40F7-4CF4-BE57-F002221AABF4}"/>
          </ac:spMkLst>
        </pc:spChg>
        <pc:spChg chg="del">
          <ac:chgData name="Cesar Gamboa" userId="4c0abcc15bdc5c59" providerId="LiveId" clId="{62E2B044-FCD4-4452-97EC-8BC7319A74F1}" dt="2021-11-04T20:01:14.230" v="17243" actId="478"/>
          <ac:spMkLst>
            <pc:docMk/>
            <pc:sldMk cId="506583480" sldId="397"/>
            <ac:spMk id="6" creationId="{F3317B3A-F74B-4C4D-837E-EF535894307C}"/>
          </ac:spMkLst>
        </pc:spChg>
        <pc:picChg chg="add mod">
          <ac:chgData name="Cesar Gamboa" userId="4c0abcc15bdc5c59" providerId="LiveId" clId="{62E2B044-FCD4-4452-97EC-8BC7319A74F1}" dt="2021-11-04T20:01:19.461" v="17244"/>
          <ac:picMkLst>
            <pc:docMk/>
            <pc:sldMk cId="506583480" sldId="397"/>
            <ac:picMk id="9" creationId="{E62CDB55-B6A5-4F71-B692-962A3B9926F9}"/>
          </ac:picMkLst>
        </pc:picChg>
      </pc:sldChg>
      <pc:sldChg chg="modSp add mod ord modNotesTx">
        <pc:chgData name="Cesar Gamboa" userId="4c0abcc15bdc5c59" providerId="LiveId" clId="{62E2B044-FCD4-4452-97EC-8BC7319A74F1}" dt="2021-11-04T20:05:58.941" v="17667" actId="20577"/>
        <pc:sldMkLst>
          <pc:docMk/>
          <pc:sldMk cId="3297963778" sldId="398"/>
        </pc:sldMkLst>
        <pc:spChg chg="mod">
          <ac:chgData name="Cesar Gamboa" userId="4c0abcc15bdc5c59" providerId="LiveId" clId="{62E2B044-FCD4-4452-97EC-8BC7319A74F1}" dt="2021-11-04T20:03:52.955" v="17473" actId="20577"/>
          <ac:spMkLst>
            <pc:docMk/>
            <pc:sldMk cId="3297963778" sldId="398"/>
            <ac:spMk id="5" creationId="{8AD2E63C-40F7-4CF4-BE57-F002221AABF4}"/>
          </ac:spMkLst>
        </pc:spChg>
        <pc:spChg chg="mod">
          <ac:chgData name="Cesar Gamboa" userId="4c0abcc15bdc5c59" providerId="LiveId" clId="{62E2B044-FCD4-4452-97EC-8BC7319A74F1}" dt="2021-11-04T20:04:56.318" v="17540" actId="20577"/>
          <ac:spMkLst>
            <pc:docMk/>
            <pc:sldMk cId="3297963778" sldId="398"/>
            <ac:spMk id="6" creationId="{F3317B3A-F74B-4C4D-837E-EF535894307C}"/>
          </ac:spMkLst>
        </pc:spChg>
      </pc:sldChg>
      <pc:sldChg chg="modSp add mod modNotesTx">
        <pc:chgData name="Cesar Gamboa" userId="4c0abcc15bdc5c59" providerId="LiveId" clId="{62E2B044-FCD4-4452-97EC-8BC7319A74F1}" dt="2021-11-04T20:13:25.674" v="18165" actId="20577"/>
        <pc:sldMkLst>
          <pc:docMk/>
          <pc:sldMk cId="2273446702" sldId="399"/>
        </pc:sldMkLst>
        <pc:spChg chg="mod">
          <ac:chgData name="Cesar Gamboa" userId="4c0abcc15bdc5c59" providerId="LiveId" clId="{62E2B044-FCD4-4452-97EC-8BC7319A74F1}" dt="2021-11-04T20:06:23.263" v="17683" actId="20577"/>
          <ac:spMkLst>
            <pc:docMk/>
            <pc:sldMk cId="2273446702" sldId="399"/>
            <ac:spMk id="5" creationId="{8AD2E63C-40F7-4CF4-BE57-F002221AABF4}"/>
          </ac:spMkLst>
        </pc:spChg>
        <pc:spChg chg="mod">
          <ac:chgData name="Cesar Gamboa" userId="4c0abcc15bdc5c59" providerId="LiveId" clId="{62E2B044-FCD4-4452-97EC-8BC7319A74F1}" dt="2021-11-04T20:07:48.750" v="17838" actId="404"/>
          <ac:spMkLst>
            <pc:docMk/>
            <pc:sldMk cId="2273446702" sldId="399"/>
            <ac:spMk id="6" creationId="{F3317B3A-F74B-4C4D-837E-EF535894307C}"/>
          </ac:spMkLst>
        </pc:spChg>
      </pc:sldChg>
      <pc:sldChg chg="addSp delSp modSp add mod modNotesTx">
        <pc:chgData name="Cesar Gamboa" userId="4c0abcc15bdc5c59" providerId="LiveId" clId="{62E2B044-FCD4-4452-97EC-8BC7319A74F1}" dt="2021-11-04T20:57:55.865" v="18848" actId="20577"/>
        <pc:sldMkLst>
          <pc:docMk/>
          <pc:sldMk cId="2242618073" sldId="400"/>
        </pc:sldMkLst>
        <pc:spChg chg="add del mod">
          <ac:chgData name="Cesar Gamboa" userId="4c0abcc15bdc5c59" providerId="LiveId" clId="{62E2B044-FCD4-4452-97EC-8BC7319A74F1}" dt="2021-11-04T20:14:46.758" v="18190" actId="478"/>
          <ac:spMkLst>
            <pc:docMk/>
            <pc:sldMk cId="2242618073" sldId="400"/>
            <ac:spMk id="4" creationId="{287B07AE-355B-4E64-B711-C2697B807B43}"/>
          </ac:spMkLst>
        </pc:spChg>
        <pc:spChg chg="mod">
          <ac:chgData name="Cesar Gamboa" userId="4c0abcc15bdc5c59" providerId="LiveId" clId="{62E2B044-FCD4-4452-97EC-8BC7319A74F1}" dt="2021-11-04T20:57:55.865" v="18848" actId="20577"/>
          <ac:spMkLst>
            <pc:docMk/>
            <pc:sldMk cId="2242618073" sldId="400"/>
            <ac:spMk id="5" creationId="{8AD2E63C-40F7-4CF4-BE57-F002221AABF4}"/>
          </ac:spMkLst>
        </pc:spChg>
        <pc:spChg chg="del">
          <ac:chgData name="Cesar Gamboa" userId="4c0abcc15bdc5c59" providerId="LiveId" clId="{62E2B044-FCD4-4452-97EC-8BC7319A74F1}" dt="2021-11-04T20:14:41.853" v="18189" actId="478"/>
          <ac:spMkLst>
            <pc:docMk/>
            <pc:sldMk cId="2242618073" sldId="400"/>
            <ac:spMk id="6" creationId="{F3317B3A-F74B-4C4D-837E-EF535894307C}"/>
          </ac:spMkLst>
        </pc:spChg>
        <pc:spChg chg="add mod">
          <ac:chgData name="Cesar Gamboa" userId="4c0abcc15bdc5c59" providerId="LiveId" clId="{62E2B044-FCD4-4452-97EC-8BC7319A74F1}" dt="2021-11-04T20:15:20.974" v="18192" actId="207"/>
          <ac:spMkLst>
            <pc:docMk/>
            <pc:sldMk cId="2242618073" sldId="400"/>
            <ac:spMk id="9" creationId="{CCD166E2-111C-460D-8F68-BBED845BBD88}"/>
          </ac:spMkLst>
        </pc:spChg>
        <pc:spChg chg="add mod">
          <ac:chgData name="Cesar Gamboa" userId="4c0abcc15bdc5c59" providerId="LiveId" clId="{62E2B044-FCD4-4452-97EC-8BC7319A74F1}" dt="2021-11-04T20:14:48.226" v="18191"/>
          <ac:spMkLst>
            <pc:docMk/>
            <pc:sldMk cId="2242618073" sldId="400"/>
            <ac:spMk id="10" creationId="{7D982890-88F4-47FD-9AFF-2F70E94385CE}"/>
          </ac:spMkLst>
        </pc:spChg>
        <pc:spChg chg="add mod">
          <ac:chgData name="Cesar Gamboa" userId="4c0abcc15bdc5c59" providerId="LiveId" clId="{62E2B044-FCD4-4452-97EC-8BC7319A74F1}" dt="2021-11-04T20:14:48.226" v="18191"/>
          <ac:spMkLst>
            <pc:docMk/>
            <pc:sldMk cId="2242618073" sldId="400"/>
            <ac:spMk id="11" creationId="{7C157518-1284-44EA-9EE8-80F1D008A7E9}"/>
          </ac:spMkLst>
        </pc:spChg>
        <pc:spChg chg="add mod">
          <ac:chgData name="Cesar Gamboa" userId="4c0abcc15bdc5c59" providerId="LiveId" clId="{62E2B044-FCD4-4452-97EC-8BC7319A74F1}" dt="2021-11-04T20:15:30.878" v="18193" actId="207"/>
          <ac:spMkLst>
            <pc:docMk/>
            <pc:sldMk cId="2242618073" sldId="400"/>
            <ac:spMk id="12" creationId="{04F2C9EA-A497-46B4-AD82-789477A2932D}"/>
          </ac:spMkLst>
        </pc:spChg>
        <pc:spChg chg="add mod">
          <ac:chgData name="Cesar Gamboa" userId="4c0abcc15bdc5c59" providerId="LiveId" clId="{62E2B044-FCD4-4452-97EC-8BC7319A74F1}" dt="2021-11-04T20:14:48.226" v="18191"/>
          <ac:spMkLst>
            <pc:docMk/>
            <pc:sldMk cId="2242618073" sldId="400"/>
            <ac:spMk id="13" creationId="{1F5A97A8-ACB9-4343-AA63-5DB2E765EACC}"/>
          </ac:spMkLst>
        </pc:spChg>
        <pc:spChg chg="add mod">
          <ac:chgData name="Cesar Gamboa" userId="4c0abcc15bdc5c59" providerId="LiveId" clId="{62E2B044-FCD4-4452-97EC-8BC7319A74F1}" dt="2021-11-04T20:15:35.837" v="18194" actId="207"/>
          <ac:spMkLst>
            <pc:docMk/>
            <pc:sldMk cId="2242618073" sldId="400"/>
            <ac:spMk id="14" creationId="{73F8401F-A38A-413A-8DE8-85F17A94712A}"/>
          </ac:spMkLst>
        </pc:spChg>
        <pc:spChg chg="add mod">
          <ac:chgData name="Cesar Gamboa" userId="4c0abcc15bdc5c59" providerId="LiveId" clId="{62E2B044-FCD4-4452-97EC-8BC7319A74F1}" dt="2021-11-04T20:14:48.226" v="18191"/>
          <ac:spMkLst>
            <pc:docMk/>
            <pc:sldMk cId="2242618073" sldId="400"/>
            <ac:spMk id="15" creationId="{700EE97F-A46B-4961-982E-C9CE3A6143C2}"/>
          </ac:spMkLst>
        </pc:spChg>
        <pc:cxnChg chg="add mod">
          <ac:chgData name="Cesar Gamboa" userId="4c0abcc15bdc5c59" providerId="LiveId" clId="{62E2B044-FCD4-4452-97EC-8BC7319A74F1}" dt="2021-11-04T20:15:43.587" v="18195" actId="208"/>
          <ac:cxnSpMkLst>
            <pc:docMk/>
            <pc:sldMk cId="2242618073" sldId="400"/>
            <ac:cxnSpMk id="18" creationId="{EFCF4FB5-AA5F-43E4-B72E-DEBDC2629383}"/>
          </ac:cxnSpMkLst>
        </pc:cxnChg>
        <pc:cxnChg chg="add mod">
          <ac:chgData name="Cesar Gamboa" userId="4c0abcc15bdc5c59" providerId="LiveId" clId="{62E2B044-FCD4-4452-97EC-8BC7319A74F1}" dt="2021-11-04T20:15:46.897" v="18196" actId="208"/>
          <ac:cxnSpMkLst>
            <pc:docMk/>
            <pc:sldMk cId="2242618073" sldId="400"/>
            <ac:cxnSpMk id="19" creationId="{ADE180EE-9200-4DC6-8157-15B227D619F3}"/>
          </ac:cxnSpMkLst>
        </pc:cxnChg>
      </pc:sldChg>
      <pc:sldChg chg="addSp delSp modSp add mod modNotesTx">
        <pc:chgData name="Cesar Gamboa" userId="4c0abcc15bdc5c59" providerId="LiveId" clId="{62E2B044-FCD4-4452-97EC-8BC7319A74F1}" dt="2021-11-04T20:20:59.470" v="18443" actId="20577"/>
        <pc:sldMkLst>
          <pc:docMk/>
          <pc:sldMk cId="2752692372" sldId="401"/>
        </pc:sldMkLst>
        <pc:spChg chg="mod">
          <ac:chgData name="Cesar Gamboa" userId="4c0abcc15bdc5c59" providerId="LiveId" clId="{62E2B044-FCD4-4452-97EC-8BC7319A74F1}" dt="2021-11-04T20:20:28.193" v="18427" actId="20577"/>
          <ac:spMkLst>
            <pc:docMk/>
            <pc:sldMk cId="2752692372" sldId="401"/>
            <ac:spMk id="5" creationId="{8AD2E63C-40F7-4CF4-BE57-F002221AABF4}"/>
          </ac:spMkLst>
        </pc:spChg>
        <pc:spChg chg="del">
          <ac:chgData name="Cesar Gamboa" userId="4c0abcc15bdc5c59" providerId="LiveId" clId="{62E2B044-FCD4-4452-97EC-8BC7319A74F1}" dt="2021-11-04T20:19:14.129" v="18396" actId="478"/>
          <ac:spMkLst>
            <pc:docMk/>
            <pc:sldMk cId="2752692372" sldId="401"/>
            <ac:spMk id="9" creationId="{CCD166E2-111C-460D-8F68-BBED845BBD88}"/>
          </ac:spMkLst>
        </pc:spChg>
        <pc:spChg chg="del">
          <ac:chgData name="Cesar Gamboa" userId="4c0abcc15bdc5c59" providerId="LiveId" clId="{62E2B044-FCD4-4452-97EC-8BC7319A74F1}" dt="2021-11-04T20:19:14.129" v="18396" actId="478"/>
          <ac:spMkLst>
            <pc:docMk/>
            <pc:sldMk cId="2752692372" sldId="401"/>
            <ac:spMk id="10" creationId="{7D982890-88F4-47FD-9AFF-2F70E94385CE}"/>
          </ac:spMkLst>
        </pc:spChg>
        <pc:spChg chg="del">
          <ac:chgData name="Cesar Gamboa" userId="4c0abcc15bdc5c59" providerId="LiveId" clId="{62E2B044-FCD4-4452-97EC-8BC7319A74F1}" dt="2021-11-04T20:19:14.129" v="18396" actId="478"/>
          <ac:spMkLst>
            <pc:docMk/>
            <pc:sldMk cId="2752692372" sldId="401"/>
            <ac:spMk id="11" creationId="{7C157518-1284-44EA-9EE8-80F1D008A7E9}"/>
          </ac:spMkLst>
        </pc:spChg>
        <pc:spChg chg="del">
          <ac:chgData name="Cesar Gamboa" userId="4c0abcc15bdc5c59" providerId="LiveId" clId="{62E2B044-FCD4-4452-97EC-8BC7319A74F1}" dt="2021-11-04T20:19:14.129" v="18396" actId="478"/>
          <ac:spMkLst>
            <pc:docMk/>
            <pc:sldMk cId="2752692372" sldId="401"/>
            <ac:spMk id="12" creationId="{04F2C9EA-A497-46B4-AD82-789477A2932D}"/>
          </ac:spMkLst>
        </pc:spChg>
        <pc:spChg chg="del">
          <ac:chgData name="Cesar Gamboa" userId="4c0abcc15bdc5c59" providerId="LiveId" clId="{62E2B044-FCD4-4452-97EC-8BC7319A74F1}" dt="2021-11-04T20:19:14.129" v="18396" actId="478"/>
          <ac:spMkLst>
            <pc:docMk/>
            <pc:sldMk cId="2752692372" sldId="401"/>
            <ac:spMk id="13" creationId="{1F5A97A8-ACB9-4343-AA63-5DB2E765EACC}"/>
          </ac:spMkLst>
        </pc:spChg>
        <pc:spChg chg="del">
          <ac:chgData name="Cesar Gamboa" userId="4c0abcc15bdc5c59" providerId="LiveId" clId="{62E2B044-FCD4-4452-97EC-8BC7319A74F1}" dt="2021-11-04T20:19:14.129" v="18396" actId="478"/>
          <ac:spMkLst>
            <pc:docMk/>
            <pc:sldMk cId="2752692372" sldId="401"/>
            <ac:spMk id="14" creationId="{73F8401F-A38A-413A-8DE8-85F17A94712A}"/>
          </ac:spMkLst>
        </pc:spChg>
        <pc:spChg chg="del">
          <ac:chgData name="Cesar Gamboa" userId="4c0abcc15bdc5c59" providerId="LiveId" clId="{62E2B044-FCD4-4452-97EC-8BC7319A74F1}" dt="2021-11-04T20:19:14.129" v="18396" actId="478"/>
          <ac:spMkLst>
            <pc:docMk/>
            <pc:sldMk cId="2752692372" sldId="401"/>
            <ac:spMk id="15" creationId="{700EE97F-A46B-4961-982E-C9CE3A6143C2}"/>
          </ac:spMkLst>
        </pc:spChg>
        <pc:spChg chg="add mod">
          <ac:chgData name="Cesar Gamboa" userId="4c0abcc15bdc5c59" providerId="LiveId" clId="{62E2B044-FCD4-4452-97EC-8BC7319A74F1}" dt="2021-11-04T20:19:29.054" v="18398" actId="207"/>
          <ac:spMkLst>
            <pc:docMk/>
            <pc:sldMk cId="2752692372" sldId="401"/>
            <ac:spMk id="20" creationId="{90513D03-167F-4C6D-9B95-9DF18A7A7ADD}"/>
          </ac:spMkLst>
        </pc:spChg>
        <pc:spChg chg="add mod">
          <ac:chgData name="Cesar Gamboa" userId="4c0abcc15bdc5c59" providerId="LiveId" clId="{62E2B044-FCD4-4452-97EC-8BC7319A74F1}" dt="2021-11-04T20:19:22.739" v="18397"/>
          <ac:spMkLst>
            <pc:docMk/>
            <pc:sldMk cId="2752692372" sldId="401"/>
            <ac:spMk id="21" creationId="{481171C0-692E-47FA-BAD3-4E96B6B7393E}"/>
          </ac:spMkLst>
        </pc:spChg>
        <pc:spChg chg="add mod">
          <ac:chgData name="Cesar Gamboa" userId="4c0abcc15bdc5c59" providerId="LiveId" clId="{62E2B044-FCD4-4452-97EC-8BC7319A74F1}" dt="2021-11-04T20:19:36.985" v="18400" actId="207"/>
          <ac:spMkLst>
            <pc:docMk/>
            <pc:sldMk cId="2752692372" sldId="401"/>
            <ac:spMk id="22" creationId="{61250F9C-A1A1-4222-B2A7-778285EC64A5}"/>
          </ac:spMkLst>
        </pc:spChg>
        <pc:spChg chg="add mod">
          <ac:chgData name="Cesar Gamboa" userId="4c0abcc15bdc5c59" providerId="LiveId" clId="{62E2B044-FCD4-4452-97EC-8BC7319A74F1}" dt="2021-11-04T20:19:46.116" v="18402" actId="207"/>
          <ac:spMkLst>
            <pc:docMk/>
            <pc:sldMk cId="2752692372" sldId="401"/>
            <ac:spMk id="23" creationId="{F3B2E6AA-F56D-40E3-9A90-345E0401DF06}"/>
          </ac:spMkLst>
        </pc:spChg>
        <pc:spChg chg="add mod">
          <ac:chgData name="Cesar Gamboa" userId="4c0abcc15bdc5c59" providerId="LiveId" clId="{62E2B044-FCD4-4452-97EC-8BC7319A74F1}" dt="2021-11-04T20:19:22.739" v="18397"/>
          <ac:spMkLst>
            <pc:docMk/>
            <pc:sldMk cId="2752692372" sldId="401"/>
            <ac:spMk id="24" creationId="{263B7ACE-6292-46AC-807B-F4FE734F0F19}"/>
          </ac:spMkLst>
        </pc:spChg>
        <pc:cxnChg chg="del mod">
          <ac:chgData name="Cesar Gamboa" userId="4c0abcc15bdc5c59" providerId="LiveId" clId="{62E2B044-FCD4-4452-97EC-8BC7319A74F1}" dt="2021-11-04T20:19:14.129" v="18396" actId="478"/>
          <ac:cxnSpMkLst>
            <pc:docMk/>
            <pc:sldMk cId="2752692372" sldId="401"/>
            <ac:cxnSpMk id="18" creationId="{EFCF4FB5-AA5F-43E4-B72E-DEBDC2629383}"/>
          </ac:cxnSpMkLst>
        </pc:cxnChg>
        <pc:cxnChg chg="del mod">
          <ac:chgData name="Cesar Gamboa" userId="4c0abcc15bdc5c59" providerId="LiveId" clId="{62E2B044-FCD4-4452-97EC-8BC7319A74F1}" dt="2021-11-04T20:19:14.129" v="18396" actId="478"/>
          <ac:cxnSpMkLst>
            <pc:docMk/>
            <pc:sldMk cId="2752692372" sldId="401"/>
            <ac:cxnSpMk id="19" creationId="{ADE180EE-9200-4DC6-8157-15B227D619F3}"/>
          </ac:cxnSpMkLst>
        </pc:cxnChg>
      </pc:sldChg>
      <pc:sldChg chg="addSp delSp modSp add mod">
        <pc:chgData name="Cesar Gamboa" userId="4c0abcc15bdc5c59" providerId="LiveId" clId="{62E2B044-FCD4-4452-97EC-8BC7319A74F1}" dt="2021-11-04T20:24:25.930" v="18469" actId="207"/>
        <pc:sldMkLst>
          <pc:docMk/>
          <pc:sldMk cId="3310355216" sldId="402"/>
        </pc:sldMkLst>
        <pc:spChg chg="mod">
          <ac:chgData name="Cesar Gamboa" userId="4c0abcc15bdc5c59" providerId="LiveId" clId="{62E2B044-FCD4-4452-97EC-8BC7319A74F1}" dt="2021-11-04T20:23:42.184" v="18447" actId="20577"/>
          <ac:spMkLst>
            <pc:docMk/>
            <pc:sldMk cId="3310355216" sldId="402"/>
            <ac:spMk id="5" creationId="{8AD2E63C-40F7-4CF4-BE57-F002221AABF4}"/>
          </ac:spMkLst>
        </pc:spChg>
        <pc:spChg chg="add mod">
          <ac:chgData name="Cesar Gamboa" userId="4c0abcc15bdc5c59" providerId="LiveId" clId="{62E2B044-FCD4-4452-97EC-8BC7319A74F1}" dt="2021-11-04T20:24:17.183" v="18468" actId="207"/>
          <ac:spMkLst>
            <pc:docMk/>
            <pc:sldMk cId="3310355216" sldId="402"/>
            <ac:spMk id="11" creationId="{E7E5AC0E-3D0D-496E-88AA-5D7DE85338D4}"/>
          </ac:spMkLst>
        </pc:spChg>
        <pc:spChg chg="add mod">
          <ac:chgData name="Cesar Gamboa" userId="4c0abcc15bdc5c59" providerId="LiveId" clId="{62E2B044-FCD4-4452-97EC-8BC7319A74F1}" dt="2021-11-04T20:24:09.146" v="18467" actId="207"/>
          <ac:spMkLst>
            <pc:docMk/>
            <pc:sldMk cId="3310355216" sldId="402"/>
            <ac:spMk id="12" creationId="{34AAD92A-7FAD-4D4D-90C4-BA08AD4A8EAE}"/>
          </ac:spMkLst>
        </pc:spChg>
        <pc:spChg chg="add mod">
          <ac:chgData name="Cesar Gamboa" userId="4c0abcc15bdc5c59" providerId="LiveId" clId="{62E2B044-FCD4-4452-97EC-8BC7319A74F1}" dt="2021-11-04T20:24:25.930" v="18469" actId="207"/>
          <ac:spMkLst>
            <pc:docMk/>
            <pc:sldMk cId="3310355216" sldId="402"/>
            <ac:spMk id="13" creationId="{0458B01E-BC91-4768-93A0-17B72BA0BEFE}"/>
          </ac:spMkLst>
        </pc:spChg>
        <pc:spChg chg="add mod">
          <ac:chgData name="Cesar Gamboa" userId="4c0abcc15bdc5c59" providerId="LiveId" clId="{62E2B044-FCD4-4452-97EC-8BC7319A74F1}" dt="2021-11-04T20:24:05.532" v="18466" actId="1037"/>
          <ac:spMkLst>
            <pc:docMk/>
            <pc:sldMk cId="3310355216" sldId="402"/>
            <ac:spMk id="14" creationId="{FF625502-1EBC-4719-92A4-7E048343081F}"/>
          </ac:spMkLst>
        </pc:spChg>
        <pc:spChg chg="add mod">
          <ac:chgData name="Cesar Gamboa" userId="4c0abcc15bdc5c59" providerId="LiveId" clId="{62E2B044-FCD4-4452-97EC-8BC7319A74F1}" dt="2021-11-04T20:24:05.532" v="18466" actId="1037"/>
          <ac:spMkLst>
            <pc:docMk/>
            <pc:sldMk cId="3310355216" sldId="402"/>
            <ac:spMk id="15" creationId="{E8DD3925-916C-4561-AEDA-85FCD1992472}"/>
          </ac:spMkLst>
        </pc:spChg>
        <pc:spChg chg="add mod">
          <ac:chgData name="Cesar Gamboa" userId="4c0abcc15bdc5c59" providerId="LiveId" clId="{62E2B044-FCD4-4452-97EC-8BC7319A74F1}" dt="2021-11-04T20:24:05.532" v="18466" actId="1037"/>
          <ac:spMkLst>
            <pc:docMk/>
            <pc:sldMk cId="3310355216" sldId="402"/>
            <ac:spMk id="18" creationId="{804C76C7-DAF7-486F-A59F-6AEDCFF822C8}"/>
          </ac:spMkLst>
        </pc:spChg>
        <pc:spChg chg="del">
          <ac:chgData name="Cesar Gamboa" userId="4c0abcc15bdc5c59" providerId="LiveId" clId="{62E2B044-FCD4-4452-97EC-8BC7319A74F1}" dt="2021-11-04T20:23:51.337" v="18448" actId="478"/>
          <ac:spMkLst>
            <pc:docMk/>
            <pc:sldMk cId="3310355216" sldId="402"/>
            <ac:spMk id="20" creationId="{90513D03-167F-4C6D-9B95-9DF18A7A7ADD}"/>
          </ac:spMkLst>
        </pc:spChg>
        <pc:spChg chg="del">
          <ac:chgData name="Cesar Gamboa" userId="4c0abcc15bdc5c59" providerId="LiveId" clId="{62E2B044-FCD4-4452-97EC-8BC7319A74F1}" dt="2021-11-04T20:23:51.337" v="18448" actId="478"/>
          <ac:spMkLst>
            <pc:docMk/>
            <pc:sldMk cId="3310355216" sldId="402"/>
            <ac:spMk id="21" creationId="{481171C0-692E-47FA-BAD3-4E96B6B7393E}"/>
          </ac:spMkLst>
        </pc:spChg>
        <pc:spChg chg="del">
          <ac:chgData name="Cesar Gamboa" userId="4c0abcc15bdc5c59" providerId="LiveId" clId="{62E2B044-FCD4-4452-97EC-8BC7319A74F1}" dt="2021-11-04T20:23:51.337" v="18448" actId="478"/>
          <ac:spMkLst>
            <pc:docMk/>
            <pc:sldMk cId="3310355216" sldId="402"/>
            <ac:spMk id="22" creationId="{61250F9C-A1A1-4222-B2A7-778285EC64A5}"/>
          </ac:spMkLst>
        </pc:spChg>
        <pc:spChg chg="del">
          <ac:chgData name="Cesar Gamboa" userId="4c0abcc15bdc5c59" providerId="LiveId" clId="{62E2B044-FCD4-4452-97EC-8BC7319A74F1}" dt="2021-11-04T20:23:51.337" v="18448" actId="478"/>
          <ac:spMkLst>
            <pc:docMk/>
            <pc:sldMk cId="3310355216" sldId="402"/>
            <ac:spMk id="23" creationId="{F3B2E6AA-F56D-40E3-9A90-345E0401DF06}"/>
          </ac:spMkLst>
        </pc:spChg>
        <pc:spChg chg="del">
          <ac:chgData name="Cesar Gamboa" userId="4c0abcc15bdc5c59" providerId="LiveId" clId="{62E2B044-FCD4-4452-97EC-8BC7319A74F1}" dt="2021-11-04T20:23:51.337" v="18448" actId="478"/>
          <ac:spMkLst>
            <pc:docMk/>
            <pc:sldMk cId="3310355216" sldId="402"/>
            <ac:spMk id="24" creationId="{263B7ACE-6292-46AC-807B-F4FE734F0F19}"/>
          </ac:spMkLst>
        </pc:spChg>
      </pc:sldChg>
      <pc:sldChg chg="delSp modSp add mod ord delAnim modNotesTx">
        <pc:chgData name="Cesar Gamboa" userId="4c0abcc15bdc5c59" providerId="LiveId" clId="{62E2B044-FCD4-4452-97EC-8BC7319A74F1}" dt="2021-11-04T20:58:19.702" v="18918" actId="20577"/>
        <pc:sldMkLst>
          <pc:docMk/>
          <pc:sldMk cId="77045447" sldId="403"/>
        </pc:sldMkLst>
        <pc:spChg chg="mod">
          <ac:chgData name="Cesar Gamboa" userId="4c0abcc15bdc5c59" providerId="LiveId" clId="{62E2B044-FCD4-4452-97EC-8BC7319A74F1}" dt="2021-11-04T20:25:17.254" v="18473" actId="20577"/>
          <ac:spMkLst>
            <pc:docMk/>
            <pc:sldMk cId="77045447" sldId="403"/>
            <ac:spMk id="3" creationId="{DA019A2A-640A-4285-BA5E-7A47E95D04EC}"/>
          </ac:spMkLst>
        </pc:spChg>
        <pc:spChg chg="del">
          <ac:chgData name="Cesar Gamboa" userId="4c0abcc15bdc5c59" providerId="LiveId" clId="{62E2B044-FCD4-4452-97EC-8BC7319A74F1}" dt="2021-11-04T20:25:42.602" v="18478" actId="478"/>
          <ac:spMkLst>
            <pc:docMk/>
            <pc:sldMk cId="77045447" sldId="403"/>
            <ac:spMk id="7" creationId="{726389F2-60BD-4C9E-88DB-7EA98A690775}"/>
          </ac:spMkLst>
        </pc:spChg>
        <pc:spChg chg="mod">
          <ac:chgData name="Cesar Gamboa" userId="4c0abcc15bdc5c59" providerId="LiveId" clId="{62E2B044-FCD4-4452-97EC-8BC7319A74F1}" dt="2021-11-04T20:26:02.819" v="18482" actId="113"/>
          <ac:spMkLst>
            <pc:docMk/>
            <pc:sldMk cId="77045447" sldId="403"/>
            <ac:spMk id="8" creationId="{34B15840-F8A3-4E0E-8F82-14640A1D3B58}"/>
          </ac:spMkLst>
        </pc:spChg>
      </pc:sldChg>
      <pc:sldChg chg="modSp add mod modNotesTx">
        <pc:chgData name="Cesar Gamboa" userId="4c0abcc15bdc5c59" providerId="LiveId" clId="{62E2B044-FCD4-4452-97EC-8BC7319A74F1}" dt="2021-11-04T20:36:20.199" v="18779" actId="20577"/>
        <pc:sldMkLst>
          <pc:docMk/>
          <pc:sldMk cId="718121716" sldId="404"/>
        </pc:sldMkLst>
        <pc:spChg chg="mod">
          <ac:chgData name="Cesar Gamboa" userId="4c0abcc15bdc5c59" providerId="LiveId" clId="{62E2B044-FCD4-4452-97EC-8BC7319A74F1}" dt="2021-11-04T20:35:15.705" v="18772" actId="20577"/>
          <ac:spMkLst>
            <pc:docMk/>
            <pc:sldMk cId="718121716" sldId="404"/>
            <ac:spMk id="3" creationId="{DA019A2A-640A-4285-BA5E-7A47E95D04EC}"/>
          </ac:spMkLst>
        </pc:spChg>
        <pc:spChg chg="mod">
          <ac:chgData name="Cesar Gamboa" userId="4c0abcc15bdc5c59" providerId="LiveId" clId="{62E2B044-FCD4-4452-97EC-8BC7319A74F1}" dt="2021-11-04T20:35:28.808" v="18776" actId="113"/>
          <ac:spMkLst>
            <pc:docMk/>
            <pc:sldMk cId="718121716" sldId="404"/>
            <ac:spMk id="8" creationId="{34B15840-F8A3-4E0E-8F82-14640A1D3B58}"/>
          </ac:spMkLst>
        </pc:spChg>
      </pc:sldChg>
      <pc:sldChg chg="modSp add mod">
        <pc:chgData name="Cesar Gamboa" userId="4c0abcc15bdc5c59" providerId="LiveId" clId="{62E2B044-FCD4-4452-97EC-8BC7319A74F1}" dt="2021-11-04T20:40:43.486" v="18786" actId="113"/>
        <pc:sldMkLst>
          <pc:docMk/>
          <pc:sldMk cId="2699225485" sldId="405"/>
        </pc:sldMkLst>
        <pc:spChg chg="mod">
          <ac:chgData name="Cesar Gamboa" userId="4c0abcc15bdc5c59" providerId="LiveId" clId="{62E2B044-FCD4-4452-97EC-8BC7319A74F1}" dt="2021-11-04T20:40:26.597" v="18782" actId="20577"/>
          <ac:spMkLst>
            <pc:docMk/>
            <pc:sldMk cId="2699225485" sldId="405"/>
            <ac:spMk id="3" creationId="{DA019A2A-640A-4285-BA5E-7A47E95D04EC}"/>
          </ac:spMkLst>
        </pc:spChg>
        <pc:spChg chg="mod">
          <ac:chgData name="Cesar Gamboa" userId="4c0abcc15bdc5c59" providerId="LiveId" clId="{62E2B044-FCD4-4452-97EC-8BC7319A74F1}" dt="2021-11-04T20:40:43.486" v="18786" actId="113"/>
          <ac:spMkLst>
            <pc:docMk/>
            <pc:sldMk cId="2699225485" sldId="405"/>
            <ac:spMk id="8" creationId="{34B15840-F8A3-4E0E-8F82-14640A1D3B58}"/>
          </ac:spMkLst>
        </pc:spChg>
      </pc:sldChg>
      <pc:sldChg chg="addSp modSp add mod modNotesTx">
        <pc:chgData name="Cesar Gamboa" userId="4c0abcc15bdc5c59" providerId="LiveId" clId="{62E2B044-FCD4-4452-97EC-8BC7319A74F1}" dt="2021-11-08T16:27:06.818" v="19127" actId="20577"/>
        <pc:sldMkLst>
          <pc:docMk/>
          <pc:sldMk cId="1557980300" sldId="406"/>
        </pc:sldMkLst>
        <pc:spChg chg="mod">
          <ac:chgData name="Cesar Gamboa" userId="4c0abcc15bdc5c59" providerId="LiveId" clId="{62E2B044-FCD4-4452-97EC-8BC7319A74F1}" dt="2021-11-08T16:21:14.991" v="18921" actId="20577"/>
          <ac:spMkLst>
            <pc:docMk/>
            <pc:sldMk cId="1557980300" sldId="406"/>
            <ac:spMk id="3" creationId="{DA019A2A-640A-4285-BA5E-7A47E95D04EC}"/>
          </ac:spMkLst>
        </pc:spChg>
        <pc:spChg chg="mod">
          <ac:chgData name="Cesar Gamboa" userId="4c0abcc15bdc5c59" providerId="LiveId" clId="{62E2B044-FCD4-4452-97EC-8BC7319A74F1}" dt="2021-11-08T16:25:51.971" v="19060" actId="14100"/>
          <ac:spMkLst>
            <pc:docMk/>
            <pc:sldMk cId="1557980300" sldId="406"/>
            <ac:spMk id="8" creationId="{34B15840-F8A3-4E0E-8F82-14640A1D3B58}"/>
          </ac:spMkLst>
        </pc:spChg>
        <pc:graphicFrameChg chg="add mod modGraphic">
          <ac:chgData name="Cesar Gamboa" userId="4c0abcc15bdc5c59" providerId="LiveId" clId="{62E2B044-FCD4-4452-97EC-8BC7319A74F1}" dt="2021-11-08T16:27:06.818" v="19127" actId="20577"/>
          <ac:graphicFrameMkLst>
            <pc:docMk/>
            <pc:sldMk cId="1557980300" sldId="406"/>
            <ac:graphicFrameMk id="6" creationId="{7E0B028E-BD94-4AEC-931F-83AD15066E9D}"/>
          </ac:graphicFrameMkLst>
        </pc:graphicFrameChg>
      </pc:sldChg>
      <pc:sldChg chg="addSp delSp modSp add mod ord">
        <pc:chgData name="Cesar Gamboa" userId="4c0abcc15bdc5c59" providerId="LiveId" clId="{62E2B044-FCD4-4452-97EC-8BC7319A74F1}" dt="2021-11-08T17:21:32.675" v="19146" actId="20577"/>
        <pc:sldMkLst>
          <pc:docMk/>
          <pc:sldMk cId="164046848" sldId="407"/>
        </pc:sldMkLst>
        <pc:spChg chg="add del mod">
          <ac:chgData name="Cesar Gamboa" userId="4c0abcc15bdc5c59" providerId="LiveId" clId="{62E2B044-FCD4-4452-97EC-8BC7319A74F1}" dt="2021-11-08T17:21:06.870" v="19135" actId="478"/>
          <ac:spMkLst>
            <pc:docMk/>
            <pc:sldMk cId="164046848" sldId="407"/>
            <ac:spMk id="4" creationId="{066B4919-FBD8-46B8-B299-F85419D8F507}"/>
          </ac:spMkLst>
        </pc:spChg>
        <pc:spChg chg="mod">
          <ac:chgData name="Cesar Gamboa" userId="4c0abcc15bdc5c59" providerId="LiveId" clId="{62E2B044-FCD4-4452-97EC-8BC7319A74F1}" dt="2021-11-08T17:21:32.675" v="19146" actId="20577"/>
          <ac:spMkLst>
            <pc:docMk/>
            <pc:sldMk cId="164046848" sldId="407"/>
            <ac:spMk id="5" creationId="{8AD2E63C-40F7-4CF4-BE57-F002221AABF4}"/>
          </ac:spMkLst>
        </pc:spChg>
        <pc:spChg chg="del">
          <ac:chgData name="Cesar Gamboa" userId="4c0abcc15bdc5c59" providerId="LiveId" clId="{62E2B044-FCD4-4452-97EC-8BC7319A74F1}" dt="2021-11-08T17:20:56.161" v="19131" actId="478"/>
          <ac:spMkLst>
            <pc:docMk/>
            <pc:sldMk cId="164046848" sldId="407"/>
            <ac:spMk id="11" creationId="{E7E5AC0E-3D0D-496E-88AA-5D7DE85338D4}"/>
          </ac:spMkLst>
        </pc:spChg>
        <pc:spChg chg="del">
          <ac:chgData name="Cesar Gamboa" userId="4c0abcc15bdc5c59" providerId="LiveId" clId="{62E2B044-FCD4-4452-97EC-8BC7319A74F1}" dt="2021-11-08T17:21:00.044" v="19133" actId="478"/>
          <ac:spMkLst>
            <pc:docMk/>
            <pc:sldMk cId="164046848" sldId="407"/>
            <ac:spMk id="12" creationId="{34AAD92A-7FAD-4D4D-90C4-BA08AD4A8EAE}"/>
          </ac:spMkLst>
        </pc:spChg>
        <pc:spChg chg="del">
          <ac:chgData name="Cesar Gamboa" userId="4c0abcc15bdc5c59" providerId="LiveId" clId="{62E2B044-FCD4-4452-97EC-8BC7319A74F1}" dt="2021-11-08T17:21:10.399" v="19137" actId="478"/>
          <ac:spMkLst>
            <pc:docMk/>
            <pc:sldMk cId="164046848" sldId="407"/>
            <ac:spMk id="13" creationId="{0458B01E-BC91-4768-93A0-17B72BA0BEFE}"/>
          </ac:spMkLst>
        </pc:spChg>
        <pc:spChg chg="del">
          <ac:chgData name="Cesar Gamboa" userId="4c0abcc15bdc5c59" providerId="LiveId" clId="{62E2B044-FCD4-4452-97EC-8BC7319A74F1}" dt="2021-11-08T17:21:08.919" v="19136" actId="478"/>
          <ac:spMkLst>
            <pc:docMk/>
            <pc:sldMk cId="164046848" sldId="407"/>
            <ac:spMk id="14" creationId="{FF625502-1EBC-4719-92A4-7E048343081F}"/>
          </ac:spMkLst>
        </pc:spChg>
        <pc:spChg chg="del">
          <ac:chgData name="Cesar Gamboa" userId="4c0abcc15bdc5c59" providerId="LiveId" clId="{62E2B044-FCD4-4452-97EC-8BC7319A74F1}" dt="2021-11-08T17:20:58.028" v="19132" actId="478"/>
          <ac:spMkLst>
            <pc:docMk/>
            <pc:sldMk cId="164046848" sldId="407"/>
            <ac:spMk id="15" creationId="{E8DD3925-916C-4561-AEDA-85FCD1992472}"/>
          </ac:spMkLst>
        </pc:spChg>
        <pc:picChg chg="del">
          <ac:chgData name="Cesar Gamboa" userId="4c0abcc15bdc5c59" providerId="LiveId" clId="{62E2B044-FCD4-4452-97EC-8BC7319A74F1}" dt="2021-11-08T17:21:02.005" v="19134" actId="478"/>
          <ac:picMkLst>
            <pc:docMk/>
            <pc:sldMk cId="164046848" sldId="407"/>
            <ac:picMk id="16" creationId="{22FB2237-B866-4C19-BF30-A9BFA8E15C02}"/>
          </ac:picMkLst>
        </pc:picChg>
        <pc:picChg chg="add mod">
          <ac:chgData name="Cesar Gamboa" userId="4c0abcc15bdc5c59" providerId="LiveId" clId="{62E2B044-FCD4-4452-97EC-8BC7319A74F1}" dt="2021-11-08T17:21:27.660" v="19139" actId="1076"/>
          <ac:picMkLst>
            <pc:docMk/>
            <pc:sldMk cId="164046848" sldId="407"/>
            <ac:picMk id="19" creationId="{4B7F4276-32E9-45C0-AAC5-0F9B22D14822}"/>
          </ac:picMkLst>
        </pc:picChg>
      </pc:sldChg>
      <pc:sldChg chg="addSp delSp modSp add mod ord modNotesTx">
        <pc:chgData name="Cesar Gamboa" userId="4c0abcc15bdc5c59" providerId="LiveId" clId="{62E2B044-FCD4-4452-97EC-8BC7319A74F1}" dt="2021-11-08T17:24:03.615" v="19253" actId="20577"/>
        <pc:sldMkLst>
          <pc:docMk/>
          <pc:sldMk cId="1593758298" sldId="408"/>
        </pc:sldMkLst>
        <pc:spChg chg="mod">
          <ac:chgData name="Cesar Gamboa" userId="4c0abcc15bdc5c59" providerId="LiveId" clId="{62E2B044-FCD4-4452-97EC-8BC7319A74F1}" dt="2021-11-08T17:23:07.303" v="19161" actId="20577"/>
          <ac:spMkLst>
            <pc:docMk/>
            <pc:sldMk cId="1593758298" sldId="408"/>
            <ac:spMk id="5" creationId="{8AD2E63C-40F7-4CF4-BE57-F002221AABF4}"/>
          </ac:spMkLst>
        </pc:spChg>
        <pc:spChg chg="del">
          <ac:chgData name="Cesar Gamboa" userId="4c0abcc15bdc5c59" providerId="LiveId" clId="{62E2B044-FCD4-4452-97EC-8BC7319A74F1}" dt="2021-11-08T17:23:53.075" v="19230" actId="478"/>
          <ac:spMkLst>
            <pc:docMk/>
            <pc:sldMk cId="1593758298" sldId="408"/>
            <ac:spMk id="9" creationId="{CCD166E2-111C-460D-8F68-BBED845BBD88}"/>
          </ac:spMkLst>
        </pc:spChg>
        <pc:spChg chg="del mod">
          <ac:chgData name="Cesar Gamboa" userId="4c0abcc15bdc5c59" providerId="LiveId" clId="{62E2B044-FCD4-4452-97EC-8BC7319A74F1}" dt="2021-11-08T17:23:41.918" v="19223" actId="478"/>
          <ac:spMkLst>
            <pc:docMk/>
            <pc:sldMk cId="1593758298" sldId="408"/>
            <ac:spMk id="10" creationId="{7D982890-88F4-47FD-9AFF-2F70E94385CE}"/>
          </ac:spMkLst>
        </pc:spChg>
        <pc:spChg chg="del">
          <ac:chgData name="Cesar Gamboa" userId="4c0abcc15bdc5c59" providerId="LiveId" clId="{62E2B044-FCD4-4452-97EC-8BC7319A74F1}" dt="2021-11-08T17:23:45.576" v="19226" actId="478"/>
          <ac:spMkLst>
            <pc:docMk/>
            <pc:sldMk cId="1593758298" sldId="408"/>
            <ac:spMk id="11" creationId="{7C157518-1284-44EA-9EE8-80F1D008A7E9}"/>
          </ac:spMkLst>
        </pc:spChg>
        <pc:spChg chg="del">
          <ac:chgData name="Cesar Gamboa" userId="4c0abcc15bdc5c59" providerId="LiveId" clId="{62E2B044-FCD4-4452-97EC-8BC7319A74F1}" dt="2021-11-08T17:23:52.391" v="19229" actId="478"/>
          <ac:spMkLst>
            <pc:docMk/>
            <pc:sldMk cId="1593758298" sldId="408"/>
            <ac:spMk id="12" creationId="{04F2C9EA-A497-46B4-AD82-789477A2932D}"/>
          </ac:spMkLst>
        </pc:spChg>
        <pc:spChg chg="del">
          <ac:chgData name="Cesar Gamboa" userId="4c0abcc15bdc5c59" providerId="LiveId" clId="{62E2B044-FCD4-4452-97EC-8BC7319A74F1}" dt="2021-11-08T17:23:50.816" v="19228" actId="478"/>
          <ac:spMkLst>
            <pc:docMk/>
            <pc:sldMk cId="1593758298" sldId="408"/>
            <ac:spMk id="13" creationId="{1F5A97A8-ACB9-4343-AA63-5DB2E765EACC}"/>
          </ac:spMkLst>
        </pc:spChg>
        <pc:spChg chg="del">
          <ac:chgData name="Cesar Gamboa" userId="4c0abcc15bdc5c59" providerId="LiveId" clId="{62E2B044-FCD4-4452-97EC-8BC7319A74F1}" dt="2021-11-08T17:23:39.234" v="19220" actId="478"/>
          <ac:spMkLst>
            <pc:docMk/>
            <pc:sldMk cId="1593758298" sldId="408"/>
            <ac:spMk id="14" creationId="{73F8401F-A38A-413A-8DE8-85F17A94712A}"/>
          </ac:spMkLst>
        </pc:spChg>
        <pc:spChg chg="del">
          <ac:chgData name="Cesar Gamboa" userId="4c0abcc15bdc5c59" providerId="LiveId" clId="{62E2B044-FCD4-4452-97EC-8BC7319A74F1}" dt="2021-11-08T17:23:47.176" v="19227" actId="478"/>
          <ac:spMkLst>
            <pc:docMk/>
            <pc:sldMk cId="1593758298" sldId="408"/>
            <ac:spMk id="15" creationId="{700EE97F-A46B-4961-982E-C9CE3A6143C2}"/>
          </ac:spMkLst>
        </pc:spChg>
        <pc:spChg chg="add mod">
          <ac:chgData name="Cesar Gamboa" userId="4c0abcc15bdc5c59" providerId="LiveId" clId="{62E2B044-FCD4-4452-97EC-8BC7319A74F1}" dt="2021-11-08T17:23:54.525" v="19231"/>
          <ac:spMkLst>
            <pc:docMk/>
            <pc:sldMk cId="1593758298" sldId="408"/>
            <ac:spMk id="20" creationId="{01675330-10EA-4366-8E01-9516EE1F61A6}"/>
          </ac:spMkLst>
        </pc:spChg>
        <pc:cxnChg chg="del mod">
          <ac:chgData name="Cesar Gamboa" userId="4c0abcc15bdc5c59" providerId="LiveId" clId="{62E2B044-FCD4-4452-97EC-8BC7319A74F1}" dt="2021-11-08T17:23:43.107" v="19224" actId="478"/>
          <ac:cxnSpMkLst>
            <pc:docMk/>
            <pc:sldMk cId="1593758298" sldId="408"/>
            <ac:cxnSpMk id="18" creationId="{EFCF4FB5-AA5F-43E4-B72E-DEBDC2629383}"/>
          </ac:cxnSpMkLst>
        </pc:cxnChg>
        <pc:cxnChg chg="del mod">
          <ac:chgData name="Cesar Gamboa" userId="4c0abcc15bdc5c59" providerId="LiveId" clId="{62E2B044-FCD4-4452-97EC-8BC7319A74F1}" dt="2021-11-08T17:23:43.894" v="19225" actId="478"/>
          <ac:cxnSpMkLst>
            <pc:docMk/>
            <pc:sldMk cId="1593758298" sldId="408"/>
            <ac:cxnSpMk id="19" creationId="{ADE180EE-9200-4DC6-8157-15B227D619F3}"/>
          </ac:cxnSpMkLst>
        </pc:cxnChg>
      </pc:sldChg>
      <pc:sldChg chg="addSp delSp modSp add mod ord modAnim modNotesTx">
        <pc:chgData name="Cesar Gamboa" userId="4c0abcc15bdc5c59" providerId="LiveId" clId="{62E2B044-FCD4-4452-97EC-8BC7319A74F1}" dt="2021-11-08T17:26:49.831" v="19268"/>
        <pc:sldMkLst>
          <pc:docMk/>
          <pc:sldMk cId="907286312" sldId="409"/>
        </pc:sldMkLst>
        <pc:spChg chg="mod">
          <ac:chgData name="Cesar Gamboa" userId="4c0abcc15bdc5c59" providerId="LiveId" clId="{62E2B044-FCD4-4452-97EC-8BC7319A74F1}" dt="2021-11-08T17:24:26.043" v="19258" actId="20577"/>
          <ac:spMkLst>
            <pc:docMk/>
            <pc:sldMk cId="907286312" sldId="409"/>
            <ac:spMk id="3" creationId="{DA019A2A-640A-4285-BA5E-7A47E95D04EC}"/>
          </ac:spMkLst>
        </pc:spChg>
        <pc:spChg chg="add del mod">
          <ac:chgData name="Cesar Gamboa" userId="4c0abcc15bdc5c59" providerId="LiveId" clId="{62E2B044-FCD4-4452-97EC-8BC7319A74F1}" dt="2021-11-08T17:26:29.167" v="19263"/>
          <ac:spMkLst>
            <pc:docMk/>
            <pc:sldMk cId="907286312" sldId="409"/>
            <ac:spMk id="6" creationId="{37859B88-AD53-4CDE-A197-6E8BE5CA72BD}"/>
          </ac:spMkLst>
        </pc:spChg>
        <pc:spChg chg="add del mod">
          <ac:chgData name="Cesar Gamboa" userId="4c0abcc15bdc5c59" providerId="LiveId" clId="{62E2B044-FCD4-4452-97EC-8BC7319A74F1}" dt="2021-11-08T17:26:31.577" v="19265"/>
          <ac:spMkLst>
            <pc:docMk/>
            <pc:sldMk cId="907286312" sldId="409"/>
            <ac:spMk id="7" creationId="{1917BB90-02CF-49D9-BBD0-46AC4E639884}"/>
          </ac:spMkLst>
        </pc:spChg>
        <pc:spChg chg="mod">
          <ac:chgData name="Cesar Gamboa" userId="4c0abcc15bdc5c59" providerId="LiveId" clId="{62E2B044-FCD4-4452-97EC-8BC7319A74F1}" dt="2021-11-08T17:25:45.853" v="19260" actId="20577"/>
          <ac:spMkLst>
            <pc:docMk/>
            <pc:sldMk cId="907286312" sldId="409"/>
            <ac:spMk id="8" creationId="{34B15840-F8A3-4E0E-8F82-14640A1D3B58}"/>
          </ac:spMkLst>
        </pc:spChg>
      </pc:sldChg>
      <pc:sldChg chg="add del ord">
        <pc:chgData name="Cesar Gamboa" userId="4c0abcc15bdc5c59" providerId="LiveId" clId="{62E2B044-FCD4-4452-97EC-8BC7319A74F1}" dt="2021-11-09T12:50:25.560" v="19446" actId="47"/>
        <pc:sldMkLst>
          <pc:docMk/>
          <pc:sldMk cId="1829601923" sldId="410"/>
        </pc:sldMkLst>
      </pc:sldChg>
    </pc:docChg>
  </pc:docChgLst>
  <pc:docChgLst>
    <pc:chgData name="Cesar Gamboa" userId="4c0abcc15bdc5c59" providerId="LiveId" clId="{FEA3750E-BF90-437E-A7E7-BE24B964997E}"/>
    <pc:docChg chg="undo custSel addSld delSld modSld sldOrd modSection">
      <pc:chgData name="Cesar Gamboa" userId="4c0abcc15bdc5c59" providerId="LiveId" clId="{FEA3750E-BF90-437E-A7E7-BE24B964997E}" dt="2022-01-20T15:06:33.742" v="9067" actId="20577"/>
      <pc:docMkLst>
        <pc:docMk/>
      </pc:docMkLst>
      <pc:sldChg chg="modSp mod">
        <pc:chgData name="Cesar Gamboa" userId="4c0abcc15bdc5c59" providerId="LiveId" clId="{FEA3750E-BF90-437E-A7E7-BE24B964997E}" dt="2022-01-03T18:48:10.807" v="2" actId="20577"/>
        <pc:sldMkLst>
          <pc:docMk/>
          <pc:sldMk cId="3340685843" sldId="256"/>
        </pc:sldMkLst>
        <pc:spChg chg="mod">
          <ac:chgData name="Cesar Gamboa" userId="4c0abcc15bdc5c59" providerId="LiveId" clId="{FEA3750E-BF90-437E-A7E7-BE24B964997E}" dt="2022-01-03T18:48:10.807" v="2" actId="20577"/>
          <ac:spMkLst>
            <pc:docMk/>
            <pc:sldMk cId="3340685843" sldId="256"/>
            <ac:spMk id="2" creationId="{AB512D56-3115-4658-A559-1918ADBF37B8}"/>
          </ac:spMkLst>
        </pc:spChg>
      </pc:sldChg>
      <pc:sldChg chg="modSp mod">
        <pc:chgData name="Cesar Gamboa" userId="4c0abcc15bdc5c59" providerId="LiveId" clId="{FEA3750E-BF90-437E-A7E7-BE24B964997E}" dt="2022-01-03T20:22:56.246" v="4057" actId="20577"/>
        <pc:sldMkLst>
          <pc:docMk/>
          <pc:sldMk cId="3309719136" sldId="261"/>
        </pc:sldMkLst>
        <pc:spChg chg="mod">
          <ac:chgData name="Cesar Gamboa" userId="4c0abcc15bdc5c59" providerId="LiveId" clId="{FEA3750E-BF90-437E-A7E7-BE24B964997E}" dt="2022-01-03T20:19:45.210" v="3949" actId="20577"/>
          <ac:spMkLst>
            <pc:docMk/>
            <pc:sldMk cId="3309719136" sldId="261"/>
            <ac:spMk id="2" creationId="{87071E00-ABE1-44FD-92BD-2769C2C9C727}"/>
          </ac:spMkLst>
        </pc:spChg>
        <pc:spChg chg="mod">
          <ac:chgData name="Cesar Gamboa" userId="4c0abcc15bdc5c59" providerId="LiveId" clId="{FEA3750E-BF90-437E-A7E7-BE24B964997E}" dt="2022-01-03T20:22:56.246" v="4057" actId="20577"/>
          <ac:spMkLst>
            <pc:docMk/>
            <pc:sldMk cId="3309719136" sldId="261"/>
            <ac:spMk id="3" creationId="{6A7BD30D-629F-49D4-AE04-2D99B365E4B8}"/>
          </ac:spMkLst>
        </pc:spChg>
      </pc:sldChg>
      <pc:sldChg chg="addSp delSp modSp mod">
        <pc:chgData name="Cesar Gamboa" userId="4c0abcc15bdc5c59" providerId="LiveId" clId="{FEA3750E-BF90-437E-A7E7-BE24B964997E}" dt="2022-01-14T15:47:39.161" v="9065" actId="20577"/>
        <pc:sldMkLst>
          <pc:docMk/>
          <pc:sldMk cId="1409899035" sldId="292"/>
        </pc:sldMkLst>
        <pc:spChg chg="mod">
          <ac:chgData name="Cesar Gamboa" userId="4c0abcc15bdc5c59" providerId="LiveId" clId="{FEA3750E-BF90-437E-A7E7-BE24B964997E}" dt="2022-01-14T15:47:39.161" v="9065" actId="20577"/>
          <ac:spMkLst>
            <pc:docMk/>
            <pc:sldMk cId="1409899035" sldId="292"/>
            <ac:spMk id="4" creationId="{FD26EF91-820B-4DA2-B398-3E168AFF17A9}"/>
          </ac:spMkLst>
        </pc:spChg>
        <pc:picChg chg="add mod">
          <ac:chgData name="Cesar Gamboa" userId="4c0abcc15bdc5c59" providerId="LiveId" clId="{FEA3750E-BF90-437E-A7E7-BE24B964997E}" dt="2022-01-03T22:46:51.488" v="7784" actId="14100"/>
          <ac:picMkLst>
            <pc:docMk/>
            <pc:sldMk cId="1409899035" sldId="292"/>
            <ac:picMk id="6" creationId="{C44E00F4-8C63-4504-8CDA-1FD3A11940C2}"/>
          </ac:picMkLst>
        </pc:picChg>
        <pc:picChg chg="del">
          <ac:chgData name="Cesar Gamboa" userId="4c0abcc15bdc5c59" providerId="LiveId" clId="{FEA3750E-BF90-437E-A7E7-BE24B964997E}" dt="2022-01-03T22:46:42.472" v="7780" actId="478"/>
          <ac:picMkLst>
            <pc:docMk/>
            <pc:sldMk cId="1409899035" sldId="292"/>
            <ac:picMk id="1026" creationId="{614E572E-A2A6-413D-AEA1-74873F6E5412}"/>
          </ac:picMkLst>
        </pc:picChg>
      </pc:sldChg>
      <pc:sldChg chg="modSp">
        <pc:chgData name="Cesar Gamboa" userId="4c0abcc15bdc5c59" providerId="LiveId" clId="{FEA3750E-BF90-437E-A7E7-BE24B964997E}" dt="2022-01-03T23:01:36.253" v="7793" actId="207"/>
        <pc:sldMkLst>
          <pc:docMk/>
          <pc:sldMk cId="359849887" sldId="298"/>
        </pc:sldMkLst>
        <pc:graphicFrameChg chg="mod">
          <ac:chgData name="Cesar Gamboa" userId="4c0abcc15bdc5c59" providerId="LiveId" clId="{FEA3750E-BF90-437E-A7E7-BE24B964997E}" dt="2022-01-03T23:01:36.253" v="7793" actId="207"/>
          <ac:graphicFrameMkLst>
            <pc:docMk/>
            <pc:sldMk cId="359849887" sldId="298"/>
            <ac:graphicFrameMk id="10" creationId="{00E51AD9-52AC-49A5-BF0E-64F1B769CE85}"/>
          </ac:graphicFrameMkLst>
        </pc:graphicFrameChg>
      </pc:sldChg>
      <pc:sldChg chg="modSp">
        <pc:chgData name="Cesar Gamboa" userId="4c0abcc15bdc5c59" providerId="LiveId" clId="{FEA3750E-BF90-437E-A7E7-BE24B964997E}" dt="2022-01-03T20:19:35.113" v="3929" actId="20577"/>
        <pc:sldMkLst>
          <pc:docMk/>
          <pc:sldMk cId="3447095113" sldId="306"/>
        </pc:sldMkLst>
        <pc:graphicFrameChg chg="mod">
          <ac:chgData name="Cesar Gamboa" userId="4c0abcc15bdc5c59" providerId="LiveId" clId="{FEA3750E-BF90-437E-A7E7-BE24B964997E}" dt="2022-01-03T20:19:35.113" v="3929" actId="20577"/>
          <ac:graphicFrameMkLst>
            <pc:docMk/>
            <pc:sldMk cId="3447095113" sldId="306"/>
            <ac:graphicFrameMk id="5" creationId="{59405A29-4A0F-429B-A6BA-2D3E9946C76A}"/>
          </ac:graphicFrameMkLst>
        </pc:graphicFrameChg>
      </pc:sldChg>
      <pc:sldChg chg="modNotesTx">
        <pc:chgData name="Cesar Gamboa" userId="4c0abcc15bdc5c59" providerId="LiveId" clId="{FEA3750E-BF90-437E-A7E7-BE24B964997E}" dt="2022-01-04T20:52:47.129" v="8216" actId="20577"/>
        <pc:sldMkLst>
          <pc:docMk/>
          <pc:sldMk cId="2405895765" sldId="307"/>
        </pc:sldMkLst>
      </pc:sldChg>
      <pc:sldChg chg="modSp mod">
        <pc:chgData name="Cesar Gamboa" userId="4c0abcc15bdc5c59" providerId="LiveId" clId="{FEA3750E-BF90-437E-A7E7-BE24B964997E}" dt="2022-01-03T21:25:07.696" v="7622" actId="20577"/>
        <pc:sldMkLst>
          <pc:docMk/>
          <pc:sldMk cId="216755109" sldId="318"/>
        </pc:sldMkLst>
        <pc:spChg chg="mod">
          <ac:chgData name="Cesar Gamboa" userId="4c0abcc15bdc5c59" providerId="LiveId" clId="{FEA3750E-BF90-437E-A7E7-BE24B964997E}" dt="2022-01-03T21:25:07.696" v="7622" actId="20577"/>
          <ac:spMkLst>
            <pc:docMk/>
            <pc:sldMk cId="216755109" sldId="318"/>
            <ac:spMk id="4" creationId="{ACE4EF85-69A0-4736-9657-2914C80CE08F}"/>
          </ac:spMkLst>
        </pc:spChg>
      </pc:sldChg>
      <pc:sldChg chg="del">
        <pc:chgData name="Cesar Gamboa" userId="4c0abcc15bdc5c59" providerId="LiveId" clId="{FEA3750E-BF90-437E-A7E7-BE24B964997E}" dt="2022-01-03T21:11:50.903" v="7503" actId="47"/>
        <pc:sldMkLst>
          <pc:docMk/>
          <pc:sldMk cId="1832069229" sldId="328"/>
        </pc:sldMkLst>
      </pc:sldChg>
      <pc:sldChg chg="del">
        <pc:chgData name="Cesar Gamboa" userId="4c0abcc15bdc5c59" providerId="LiveId" clId="{FEA3750E-BF90-437E-A7E7-BE24B964997E}" dt="2022-01-03T21:16:19.519" v="7520" actId="47"/>
        <pc:sldMkLst>
          <pc:docMk/>
          <pc:sldMk cId="957642581" sldId="331"/>
        </pc:sldMkLst>
      </pc:sldChg>
      <pc:sldChg chg="del">
        <pc:chgData name="Cesar Gamboa" userId="4c0abcc15bdc5c59" providerId="LiveId" clId="{FEA3750E-BF90-437E-A7E7-BE24B964997E}" dt="2022-01-03T21:16:29.489" v="7521" actId="47"/>
        <pc:sldMkLst>
          <pc:docMk/>
          <pc:sldMk cId="1306446320" sldId="332"/>
        </pc:sldMkLst>
      </pc:sldChg>
      <pc:sldChg chg="del">
        <pc:chgData name="Cesar Gamboa" userId="4c0abcc15bdc5c59" providerId="LiveId" clId="{FEA3750E-BF90-437E-A7E7-BE24B964997E}" dt="2022-01-03T21:16:45.641" v="7526" actId="47"/>
        <pc:sldMkLst>
          <pc:docMk/>
          <pc:sldMk cId="2117544165" sldId="333"/>
        </pc:sldMkLst>
      </pc:sldChg>
      <pc:sldChg chg="del">
        <pc:chgData name="Cesar Gamboa" userId="4c0abcc15bdc5c59" providerId="LiveId" clId="{FEA3750E-BF90-437E-A7E7-BE24B964997E}" dt="2022-01-03T21:16:49.589" v="7527" actId="47"/>
        <pc:sldMkLst>
          <pc:docMk/>
          <pc:sldMk cId="3529441346" sldId="334"/>
        </pc:sldMkLst>
      </pc:sldChg>
      <pc:sldChg chg="del">
        <pc:chgData name="Cesar Gamboa" userId="4c0abcc15bdc5c59" providerId="LiveId" clId="{FEA3750E-BF90-437E-A7E7-BE24B964997E}" dt="2022-01-03T21:19:02.685" v="7531" actId="47"/>
        <pc:sldMkLst>
          <pc:docMk/>
          <pc:sldMk cId="2550156151" sldId="337"/>
        </pc:sldMkLst>
      </pc:sldChg>
      <pc:sldChg chg="del">
        <pc:chgData name="Cesar Gamboa" userId="4c0abcc15bdc5c59" providerId="LiveId" clId="{FEA3750E-BF90-437E-A7E7-BE24B964997E}" dt="2022-01-03T21:19:35.704" v="7533" actId="47"/>
        <pc:sldMkLst>
          <pc:docMk/>
          <pc:sldMk cId="1886758094" sldId="338"/>
        </pc:sldMkLst>
      </pc:sldChg>
      <pc:sldChg chg="del">
        <pc:chgData name="Cesar Gamboa" userId="4c0abcc15bdc5c59" providerId="LiveId" clId="{FEA3750E-BF90-437E-A7E7-BE24B964997E}" dt="2022-01-03T21:19:56.607" v="7567" actId="47"/>
        <pc:sldMkLst>
          <pc:docMk/>
          <pc:sldMk cId="2797701323" sldId="339"/>
        </pc:sldMkLst>
      </pc:sldChg>
      <pc:sldChg chg="del">
        <pc:chgData name="Cesar Gamboa" userId="4c0abcc15bdc5c59" providerId="LiveId" clId="{FEA3750E-BF90-437E-A7E7-BE24B964997E}" dt="2022-01-03T21:11:09.280" v="7486" actId="47"/>
        <pc:sldMkLst>
          <pc:docMk/>
          <pc:sldMk cId="3090072692" sldId="345"/>
        </pc:sldMkLst>
      </pc:sldChg>
      <pc:sldChg chg="del">
        <pc:chgData name="Cesar Gamboa" userId="4c0abcc15bdc5c59" providerId="LiveId" clId="{FEA3750E-BF90-437E-A7E7-BE24B964997E}" dt="2022-01-03T21:11:10.413" v="7487" actId="47"/>
        <pc:sldMkLst>
          <pc:docMk/>
          <pc:sldMk cId="3755013739" sldId="346"/>
        </pc:sldMkLst>
      </pc:sldChg>
      <pc:sldChg chg="del">
        <pc:chgData name="Cesar Gamboa" userId="4c0abcc15bdc5c59" providerId="LiveId" clId="{FEA3750E-BF90-437E-A7E7-BE24B964997E}" dt="2022-01-03T21:11:11.612" v="7488" actId="47"/>
        <pc:sldMkLst>
          <pc:docMk/>
          <pc:sldMk cId="534202380" sldId="347"/>
        </pc:sldMkLst>
      </pc:sldChg>
      <pc:sldChg chg="del">
        <pc:chgData name="Cesar Gamboa" userId="4c0abcc15bdc5c59" providerId="LiveId" clId="{FEA3750E-BF90-437E-A7E7-BE24B964997E}" dt="2022-01-03T21:11:18.530" v="7489" actId="47"/>
        <pc:sldMkLst>
          <pc:docMk/>
          <pc:sldMk cId="3124470129" sldId="348"/>
        </pc:sldMkLst>
      </pc:sldChg>
      <pc:sldChg chg="del">
        <pc:chgData name="Cesar Gamboa" userId="4c0abcc15bdc5c59" providerId="LiveId" clId="{FEA3750E-BF90-437E-A7E7-BE24B964997E}" dt="2022-01-03T21:11:21.455" v="7490" actId="47"/>
        <pc:sldMkLst>
          <pc:docMk/>
          <pc:sldMk cId="4223306194" sldId="349"/>
        </pc:sldMkLst>
      </pc:sldChg>
      <pc:sldChg chg="del">
        <pc:chgData name="Cesar Gamboa" userId="4c0abcc15bdc5c59" providerId="LiveId" clId="{FEA3750E-BF90-437E-A7E7-BE24B964997E}" dt="2022-01-03T21:11:22.069" v="7491" actId="47"/>
        <pc:sldMkLst>
          <pc:docMk/>
          <pc:sldMk cId="3959382830" sldId="350"/>
        </pc:sldMkLst>
      </pc:sldChg>
      <pc:sldChg chg="del">
        <pc:chgData name="Cesar Gamboa" userId="4c0abcc15bdc5c59" providerId="LiveId" clId="{FEA3750E-BF90-437E-A7E7-BE24B964997E}" dt="2022-01-03T21:11:25.454" v="7492" actId="47"/>
        <pc:sldMkLst>
          <pc:docMk/>
          <pc:sldMk cId="301412870" sldId="352"/>
        </pc:sldMkLst>
      </pc:sldChg>
      <pc:sldChg chg="del">
        <pc:chgData name="Cesar Gamboa" userId="4c0abcc15bdc5c59" providerId="LiveId" clId="{FEA3750E-BF90-437E-A7E7-BE24B964997E}" dt="2022-01-03T21:11:26.095" v="7493" actId="47"/>
        <pc:sldMkLst>
          <pc:docMk/>
          <pc:sldMk cId="3549505784" sldId="353"/>
        </pc:sldMkLst>
      </pc:sldChg>
      <pc:sldChg chg="del">
        <pc:chgData name="Cesar Gamboa" userId="4c0abcc15bdc5c59" providerId="LiveId" clId="{FEA3750E-BF90-437E-A7E7-BE24B964997E}" dt="2022-01-03T21:11:26.607" v="7494" actId="47"/>
        <pc:sldMkLst>
          <pc:docMk/>
          <pc:sldMk cId="3680084786" sldId="354"/>
        </pc:sldMkLst>
      </pc:sldChg>
      <pc:sldChg chg="del">
        <pc:chgData name="Cesar Gamboa" userId="4c0abcc15bdc5c59" providerId="LiveId" clId="{FEA3750E-BF90-437E-A7E7-BE24B964997E}" dt="2022-01-03T21:11:27.330" v="7495" actId="47"/>
        <pc:sldMkLst>
          <pc:docMk/>
          <pc:sldMk cId="3351154365" sldId="355"/>
        </pc:sldMkLst>
      </pc:sldChg>
      <pc:sldChg chg="del">
        <pc:chgData name="Cesar Gamboa" userId="4c0abcc15bdc5c59" providerId="LiveId" clId="{FEA3750E-BF90-437E-A7E7-BE24B964997E}" dt="2022-01-03T21:11:28.072" v="7496" actId="47"/>
        <pc:sldMkLst>
          <pc:docMk/>
          <pc:sldMk cId="2298435397" sldId="356"/>
        </pc:sldMkLst>
      </pc:sldChg>
      <pc:sldChg chg="del">
        <pc:chgData name="Cesar Gamboa" userId="4c0abcc15bdc5c59" providerId="LiveId" clId="{FEA3750E-BF90-437E-A7E7-BE24B964997E}" dt="2022-01-03T21:11:28.985" v="7497" actId="47"/>
        <pc:sldMkLst>
          <pc:docMk/>
          <pc:sldMk cId="1217723986" sldId="357"/>
        </pc:sldMkLst>
      </pc:sldChg>
      <pc:sldChg chg="del">
        <pc:chgData name="Cesar Gamboa" userId="4c0abcc15bdc5c59" providerId="LiveId" clId="{FEA3750E-BF90-437E-A7E7-BE24B964997E}" dt="2022-01-03T21:11:30.679" v="7498" actId="47"/>
        <pc:sldMkLst>
          <pc:docMk/>
          <pc:sldMk cId="4069481280" sldId="358"/>
        </pc:sldMkLst>
      </pc:sldChg>
      <pc:sldChg chg="del">
        <pc:chgData name="Cesar Gamboa" userId="4c0abcc15bdc5c59" providerId="LiveId" clId="{FEA3750E-BF90-437E-A7E7-BE24B964997E}" dt="2022-01-03T21:11:31.489" v="7499" actId="47"/>
        <pc:sldMkLst>
          <pc:docMk/>
          <pc:sldMk cId="3304869617" sldId="359"/>
        </pc:sldMkLst>
      </pc:sldChg>
      <pc:sldChg chg="del">
        <pc:chgData name="Cesar Gamboa" userId="4c0abcc15bdc5c59" providerId="LiveId" clId="{FEA3750E-BF90-437E-A7E7-BE24B964997E}" dt="2022-01-03T21:11:32.468" v="7500" actId="47"/>
        <pc:sldMkLst>
          <pc:docMk/>
          <pc:sldMk cId="1282167210" sldId="360"/>
        </pc:sldMkLst>
      </pc:sldChg>
      <pc:sldChg chg="modNotesTx">
        <pc:chgData name="Cesar Gamboa" userId="4c0abcc15bdc5c59" providerId="LiveId" clId="{FEA3750E-BF90-437E-A7E7-BE24B964997E}" dt="2022-01-03T21:12:56.703" v="7506" actId="20577"/>
        <pc:sldMkLst>
          <pc:docMk/>
          <pc:sldMk cId="3830245674" sldId="361"/>
        </pc:sldMkLst>
      </pc:sldChg>
      <pc:sldChg chg="addSp delSp modSp mod">
        <pc:chgData name="Cesar Gamboa" userId="4c0abcc15bdc5c59" providerId="LiveId" clId="{FEA3750E-BF90-437E-A7E7-BE24B964997E}" dt="2022-01-03T21:14:36.544" v="7514" actId="14100"/>
        <pc:sldMkLst>
          <pc:docMk/>
          <pc:sldMk cId="1700264957" sldId="365"/>
        </pc:sldMkLst>
        <pc:graphicFrameChg chg="del">
          <ac:chgData name="Cesar Gamboa" userId="4c0abcc15bdc5c59" providerId="LiveId" clId="{FEA3750E-BF90-437E-A7E7-BE24B964997E}" dt="2022-01-03T21:14:16.304" v="7507" actId="478"/>
          <ac:graphicFrameMkLst>
            <pc:docMk/>
            <pc:sldMk cId="1700264957" sldId="365"/>
            <ac:graphicFrameMk id="10" creationId="{9D3684FF-B1DE-4A14-90A9-40C3C802C818}"/>
          </ac:graphicFrameMkLst>
        </pc:graphicFrameChg>
        <pc:picChg chg="add mod">
          <ac:chgData name="Cesar Gamboa" userId="4c0abcc15bdc5c59" providerId="LiveId" clId="{FEA3750E-BF90-437E-A7E7-BE24B964997E}" dt="2022-01-03T21:14:36.544" v="7514" actId="14100"/>
          <ac:picMkLst>
            <pc:docMk/>
            <pc:sldMk cId="1700264957" sldId="365"/>
            <ac:picMk id="4" creationId="{AF51AE84-977E-4DBE-845F-B148795774BA}"/>
          </ac:picMkLst>
        </pc:picChg>
      </pc:sldChg>
      <pc:sldChg chg="del">
        <pc:chgData name="Cesar Gamboa" userId="4c0abcc15bdc5c59" providerId="LiveId" clId="{FEA3750E-BF90-437E-A7E7-BE24B964997E}" dt="2022-01-03T21:16:37.333" v="7522" actId="47"/>
        <pc:sldMkLst>
          <pc:docMk/>
          <pc:sldMk cId="3882605233" sldId="366"/>
        </pc:sldMkLst>
      </pc:sldChg>
      <pc:sldChg chg="del">
        <pc:chgData name="Cesar Gamboa" userId="4c0abcc15bdc5c59" providerId="LiveId" clId="{FEA3750E-BF90-437E-A7E7-BE24B964997E}" dt="2022-01-03T21:16:38.948" v="7523" actId="47"/>
        <pc:sldMkLst>
          <pc:docMk/>
          <pc:sldMk cId="985447974" sldId="367"/>
        </pc:sldMkLst>
      </pc:sldChg>
      <pc:sldChg chg="del">
        <pc:chgData name="Cesar Gamboa" userId="4c0abcc15bdc5c59" providerId="LiveId" clId="{FEA3750E-BF90-437E-A7E7-BE24B964997E}" dt="2022-01-03T21:16:41.403" v="7524" actId="47"/>
        <pc:sldMkLst>
          <pc:docMk/>
          <pc:sldMk cId="3849164628" sldId="368"/>
        </pc:sldMkLst>
      </pc:sldChg>
      <pc:sldChg chg="del modNotesTx">
        <pc:chgData name="Cesar Gamboa" userId="4c0abcc15bdc5c59" providerId="LiveId" clId="{FEA3750E-BF90-437E-A7E7-BE24B964997E}" dt="2022-01-04T21:21:49.129" v="8766" actId="20577"/>
        <pc:sldMkLst>
          <pc:docMk/>
          <pc:sldMk cId="1770122105" sldId="369"/>
        </pc:sldMkLst>
      </pc:sldChg>
      <pc:sldChg chg="delSp modSp mod delAnim modAnim">
        <pc:chgData name="Cesar Gamboa" userId="4c0abcc15bdc5c59" providerId="LiveId" clId="{FEA3750E-BF90-437E-A7E7-BE24B964997E}" dt="2022-01-04T20:54:44.079" v="8217"/>
        <pc:sldMkLst>
          <pc:docMk/>
          <pc:sldMk cId="1825786984" sldId="370"/>
        </pc:sldMkLst>
        <pc:spChg chg="mod">
          <ac:chgData name="Cesar Gamboa" userId="4c0abcc15bdc5c59" providerId="LiveId" clId="{FEA3750E-BF90-437E-A7E7-BE24B964997E}" dt="2022-01-04T02:18:12.312" v="7803" actId="1076"/>
          <ac:spMkLst>
            <pc:docMk/>
            <pc:sldMk cId="1825786984" sldId="370"/>
            <ac:spMk id="8" creationId="{8B3C1FDD-B16D-417A-B68F-57766AD8F524}"/>
          </ac:spMkLst>
        </pc:spChg>
        <pc:picChg chg="del">
          <ac:chgData name="Cesar Gamboa" userId="4c0abcc15bdc5c59" providerId="LiveId" clId="{FEA3750E-BF90-437E-A7E7-BE24B964997E}" dt="2022-01-04T02:18:05.003" v="7802" actId="478"/>
          <ac:picMkLst>
            <pc:docMk/>
            <pc:sldMk cId="1825786984" sldId="370"/>
            <ac:picMk id="9" creationId="{183AB7E1-8650-46F9-BC19-2333D194D079}"/>
          </ac:picMkLst>
        </pc:picChg>
      </pc:sldChg>
      <pc:sldChg chg="modSp mod">
        <pc:chgData name="Cesar Gamboa" userId="4c0abcc15bdc5c59" providerId="LiveId" clId="{FEA3750E-BF90-437E-A7E7-BE24B964997E}" dt="2022-01-04T20:55:20.334" v="8219" actId="20577"/>
        <pc:sldMkLst>
          <pc:docMk/>
          <pc:sldMk cId="3824418015" sldId="372"/>
        </pc:sldMkLst>
        <pc:spChg chg="mod">
          <ac:chgData name="Cesar Gamboa" userId="4c0abcc15bdc5c59" providerId="LiveId" clId="{FEA3750E-BF90-437E-A7E7-BE24B964997E}" dt="2022-01-04T20:55:20.334" v="8219" actId="20577"/>
          <ac:spMkLst>
            <pc:docMk/>
            <pc:sldMk cId="3824418015" sldId="372"/>
            <ac:spMk id="3" creationId="{DA019A2A-640A-4285-BA5E-7A47E95D04EC}"/>
          </ac:spMkLst>
        </pc:spChg>
      </pc:sldChg>
      <pc:sldChg chg="modSp mod">
        <pc:chgData name="Cesar Gamboa" userId="4c0abcc15bdc5c59" providerId="LiveId" clId="{FEA3750E-BF90-437E-A7E7-BE24B964997E}" dt="2022-01-04T20:57:47.795" v="8221" actId="20577"/>
        <pc:sldMkLst>
          <pc:docMk/>
          <pc:sldMk cId="1376408962" sldId="373"/>
        </pc:sldMkLst>
        <pc:spChg chg="mod">
          <ac:chgData name="Cesar Gamboa" userId="4c0abcc15bdc5c59" providerId="LiveId" clId="{FEA3750E-BF90-437E-A7E7-BE24B964997E}" dt="2022-01-04T20:57:47.795" v="8221" actId="20577"/>
          <ac:spMkLst>
            <pc:docMk/>
            <pc:sldMk cId="1376408962" sldId="373"/>
            <ac:spMk id="3" creationId="{DA019A2A-640A-4285-BA5E-7A47E95D04EC}"/>
          </ac:spMkLst>
        </pc:spChg>
      </pc:sldChg>
      <pc:sldChg chg="modNotesTx">
        <pc:chgData name="Cesar Gamboa" userId="4c0abcc15bdc5c59" providerId="LiveId" clId="{FEA3750E-BF90-437E-A7E7-BE24B964997E}" dt="2022-01-04T21:03:34.209" v="8530" actId="20577"/>
        <pc:sldMkLst>
          <pc:docMk/>
          <pc:sldMk cId="3189617855" sldId="374"/>
        </pc:sldMkLst>
      </pc:sldChg>
      <pc:sldChg chg="modSp mod">
        <pc:chgData name="Cesar Gamboa" userId="4c0abcc15bdc5c59" providerId="LiveId" clId="{FEA3750E-BF90-437E-A7E7-BE24B964997E}" dt="2022-01-04T21:00:02.750" v="8223" actId="20577"/>
        <pc:sldMkLst>
          <pc:docMk/>
          <pc:sldMk cId="586600983" sldId="376"/>
        </pc:sldMkLst>
        <pc:spChg chg="mod">
          <ac:chgData name="Cesar Gamboa" userId="4c0abcc15bdc5c59" providerId="LiveId" clId="{FEA3750E-BF90-437E-A7E7-BE24B964997E}" dt="2022-01-04T21:00:02.750" v="8223" actId="20577"/>
          <ac:spMkLst>
            <pc:docMk/>
            <pc:sldMk cId="586600983" sldId="376"/>
            <ac:spMk id="3" creationId="{DA019A2A-640A-4285-BA5E-7A47E95D04EC}"/>
          </ac:spMkLst>
        </pc:spChg>
      </pc:sldChg>
      <pc:sldChg chg="del">
        <pc:chgData name="Cesar Gamboa" userId="4c0abcc15bdc5c59" providerId="LiveId" clId="{FEA3750E-BF90-437E-A7E7-BE24B964997E}" dt="2022-01-03T21:19:36.498" v="7534" actId="47"/>
        <pc:sldMkLst>
          <pc:docMk/>
          <pc:sldMk cId="704063588" sldId="377"/>
        </pc:sldMkLst>
      </pc:sldChg>
      <pc:sldChg chg="del">
        <pc:chgData name="Cesar Gamboa" userId="4c0abcc15bdc5c59" providerId="LiveId" clId="{FEA3750E-BF90-437E-A7E7-BE24B964997E}" dt="2022-01-03T21:19:37.051" v="7535" actId="47"/>
        <pc:sldMkLst>
          <pc:docMk/>
          <pc:sldMk cId="3846613019" sldId="378"/>
        </pc:sldMkLst>
      </pc:sldChg>
      <pc:sldChg chg="del">
        <pc:chgData name="Cesar Gamboa" userId="4c0abcc15bdc5c59" providerId="LiveId" clId="{FEA3750E-BF90-437E-A7E7-BE24B964997E}" dt="2022-01-03T21:19:37.672" v="7536" actId="47"/>
        <pc:sldMkLst>
          <pc:docMk/>
          <pc:sldMk cId="1772305818" sldId="379"/>
        </pc:sldMkLst>
      </pc:sldChg>
      <pc:sldChg chg="del modAnim">
        <pc:chgData name="Cesar Gamboa" userId="4c0abcc15bdc5c59" providerId="LiveId" clId="{FEA3750E-BF90-437E-A7E7-BE24B964997E}" dt="2022-01-04T21:29:13.789" v="8898"/>
        <pc:sldMkLst>
          <pc:docMk/>
          <pc:sldMk cId="3570123780" sldId="380"/>
        </pc:sldMkLst>
      </pc:sldChg>
      <pc:sldChg chg="del">
        <pc:chgData name="Cesar Gamboa" userId="4c0abcc15bdc5c59" providerId="LiveId" clId="{FEA3750E-BF90-437E-A7E7-BE24B964997E}" dt="2022-01-03T21:19:38.626" v="7538" actId="47"/>
        <pc:sldMkLst>
          <pc:docMk/>
          <pc:sldMk cId="642345601" sldId="381"/>
        </pc:sldMkLst>
      </pc:sldChg>
      <pc:sldChg chg="del">
        <pc:chgData name="Cesar Gamboa" userId="4c0abcc15bdc5c59" providerId="LiveId" clId="{FEA3750E-BF90-437E-A7E7-BE24B964997E}" dt="2022-01-03T21:19:39.102" v="7539" actId="47"/>
        <pc:sldMkLst>
          <pc:docMk/>
          <pc:sldMk cId="2494599154" sldId="382"/>
        </pc:sldMkLst>
      </pc:sldChg>
      <pc:sldChg chg="del">
        <pc:chgData name="Cesar Gamboa" userId="4c0abcc15bdc5c59" providerId="LiveId" clId="{FEA3750E-BF90-437E-A7E7-BE24B964997E}" dt="2022-01-03T21:19:39.594" v="7540" actId="47"/>
        <pc:sldMkLst>
          <pc:docMk/>
          <pc:sldMk cId="926741398" sldId="383"/>
        </pc:sldMkLst>
      </pc:sldChg>
      <pc:sldChg chg="del">
        <pc:chgData name="Cesar Gamboa" userId="4c0abcc15bdc5c59" providerId="LiveId" clId="{FEA3750E-BF90-437E-A7E7-BE24B964997E}" dt="2022-01-03T21:19:40.337" v="7541" actId="47"/>
        <pc:sldMkLst>
          <pc:docMk/>
          <pc:sldMk cId="3186176583" sldId="384"/>
        </pc:sldMkLst>
      </pc:sldChg>
      <pc:sldChg chg="modAnim">
        <pc:chgData name="Cesar Gamboa" userId="4c0abcc15bdc5c59" providerId="LiveId" clId="{FEA3750E-BF90-437E-A7E7-BE24B964997E}" dt="2022-01-04T21:06:01.090" v="8533"/>
        <pc:sldMkLst>
          <pc:docMk/>
          <pc:sldMk cId="1975039" sldId="385"/>
        </pc:sldMkLst>
      </pc:sldChg>
      <pc:sldChg chg="del">
        <pc:chgData name="Cesar Gamboa" userId="4c0abcc15bdc5c59" providerId="LiveId" clId="{FEA3750E-BF90-437E-A7E7-BE24B964997E}" dt="2022-01-03T21:19:41.365" v="7542" actId="47"/>
        <pc:sldMkLst>
          <pc:docMk/>
          <pc:sldMk cId="3624358234" sldId="385"/>
        </pc:sldMkLst>
      </pc:sldChg>
      <pc:sldChg chg="del">
        <pc:chgData name="Cesar Gamboa" userId="4c0abcc15bdc5c59" providerId="LiveId" clId="{FEA3750E-BF90-437E-A7E7-BE24B964997E}" dt="2022-01-03T21:19:42.345" v="7544" actId="47"/>
        <pc:sldMkLst>
          <pc:docMk/>
          <pc:sldMk cId="953125147" sldId="386"/>
        </pc:sldMkLst>
      </pc:sldChg>
      <pc:sldChg chg="modNotesTx">
        <pc:chgData name="Cesar Gamboa" userId="4c0abcc15bdc5c59" providerId="LiveId" clId="{FEA3750E-BF90-437E-A7E7-BE24B964997E}" dt="2022-01-04T21:12:19.717" v="8542" actId="20577"/>
        <pc:sldMkLst>
          <pc:docMk/>
          <pc:sldMk cId="15767353" sldId="387"/>
        </pc:sldMkLst>
      </pc:sldChg>
      <pc:sldChg chg="del">
        <pc:chgData name="Cesar Gamboa" userId="4c0abcc15bdc5c59" providerId="LiveId" clId="{FEA3750E-BF90-437E-A7E7-BE24B964997E}" dt="2022-01-03T21:19:43.065" v="7545" actId="47"/>
        <pc:sldMkLst>
          <pc:docMk/>
          <pc:sldMk cId="853751385" sldId="387"/>
        </pc:sldMkLst>
      </pc:sldChg>
      <pc:sldChg chg="modNotesTx">
        <pc:chgData name="Cesar Gamboa" userId="4c0abcc15bdc5c59" providerId="LiveId" clId="{FEA3750E-BF90-437E-A7E7-BE24B964997E}" dt="2022-01-04T21:15:04.892" v="8702" actId="20577"/>
        <pc:sldMkLst>
          <pc:docMk/>
          <pc:sldMk cId="2435785290" sldId="388"/>
        </pc:sldMkLst>
      </pc:sldChg>
      <pc:sldChg chg="del">
        <pc:chgData name="Cesar Gamboa" userId="4c0abcc15bdc5c59" providerId="LiveId" clId="{FEA3750E-BF90-437E-A7E7-BE24B964997E}" dt="2022-01-03T21:19:43.849" v="7546" actId="47"/>
        <pc:sldMkLst>
          <pc:docMk/>
          <pc:sldMk cId="3426031434" sldId="388"/>
        </pc:sldMkLst>
      </pc:sldChg>
      <pc:sldChg chg="del">
        <pc:chgData name="Cesar Gamboa" userId="4c0abcc15bdc5c59" providerId="LiveId" clId="{FEA3750E-BF90-437E-A7E7-BE24B964997E}" dt="2022-01-03T21:19:41.990" v="7543" actId="47"/>
        <pc:sldMkLst>
          <pc:docMk/>
          <pc:sldMk cId="1125599407" sldId="389"/>
        </pc:sldMkLst>
      </pc:sldChg>
      <pc:sldChg chg="modAnim">
        <pc:chgData name="Cesar Gamboa" userId="4c0abcc15bdc5c59" providerId="LiveId" clId="{FEA3750E-BF90-437E-A7E7-BE24B964997E}" dt="2022-01-04T21:16:33.579" v="8703"/>
        <pc:sldMkLst>
          <pc:docMk/>
          <pc:sldMk cId="3229626693" sldId="390"/>
        </pc:sldMkLst>
      </pc:sldChg>
      <pc:sldChg chg="del">
        <pc:chgData name="Cesar Gamboa" userId="4c0abcc15bdc5c59" providerId="LiveId" clId="{FEA3750E-BF90-437E-A7E7-BE24B964997E}" dt="2022-01-03T21:19:44.349" v="7547" actId="47"/>
        <pc:sldMkLst>
          <pc:docMk/>
          <pc:sldMk cId="3591855885" sldId="390"/>
        </pc:sldMkLst>
      </pc:sldChg>
      <pc:sldChg chg="del">
        <pc:chgData name="Cesar Gamboa" userId="4c0abcc15bdc5c59" providerId="LiveId" clId="{FEA3750E-BF90-437E-A7E7-BE24B964997E}" dt="2022-01-03T21:19:44.897" v="7548" actId="47"/>
        <pc:sldMkLst>
          <pc:docMk/>
          <pc:sldMk cId="1501848536" sldId="391"/>
        </pc:sldMkLst>
      </pc:sldChg>
      <pc:sldChg chg="del">
        <pc:chgData name="Cesar Gamboa" userId="4c0abcc15bdc5c59" providerId="LiveId" clId="{FEA3750E-BF90-437E-A7E7-BE24B964997E}" dt="2022-01-03T21:19:45.380" v="7549" actId="47"/>
        <pc:sldMkLst>
          <pc:docMk/>
          <pc:sldMk cId="292481521" sldId="392"/>
        </pc:sldMkLst>
      </pc:sldChg>
      <pc:sldChg chg="del">
        <pc:chgData name="Cesar Gamboa" userId="4c0abcc15bdc5c59" providerId="LiveId" clId="{FEA3750E-BF90-437E-A7E7-BE24B964997E}" dt="2022-01-03T21:19:46.014" v="7550" actId="47"/>
        <pc:sldMkLst>
          <pc:docMk/>
          <pc:sldMk cId="3550286906" sldId="393"/>
        </pc:sldMkLst>
      </pc:sldChg>
      <pc:sldChg chg="del">
        <pc:chgData name="Cesar Gamboa" userId="4c0abcc15bdc5c59" providerId="LiveId" clId="{FEA3750E-BF90-437E-A7E7-BE24B964997E}" dt="2022-01-03T21:19:46.552" v="7551" actId="47"/>
        <pc:sldMkLst>
          <pc:docMk/>
          <pc:sldMk cId="2718251518" sldId="394"/>
        </pc:sldMkLst>
      </pc:sldChg>
      <pc:sldChg chg="del">
        <pc:chgData name="Cesar Gamboa" userId="4c0abcc15bdc5c59" providerId="LiveId" clId="{FEA3750E-BF90-437E-A7E7-BE24B964997E}" dt="2022-01-03T21:19:46.866" v="7552" actId="47"/>
        <pc:sldMkLst>
          <pc:docMk/>
          <pc:sldMk cId="1454178534" sldId="395"/>
        </pc:sldMkLst>
      </pc:sldChg>
      <pc:sldChg chg="del">
        <pc:chgData name="Cesar Gamboa" userId="4c0abcc15bdc5c59" providerId="LiveId" clId="{FEA3750E-BF90-437E-A7E7-BE24B964997E}" dt="2022-01-03T21:19:47.360" v="7553" actId="47"/>
        <pc:sldMkLst>
          <pc:docMk/>
          <pc:sldMk cId="1727369848" sldId="396"/>
        </pc:sldMkLst>
      </pc:sldChg>
      <pc:sldChg chg="modSp mod modAnim">
        <pc:chgData name="Cesar Gamboa" userId="4c0abcc15bdc5c59" providerId="LiveId" clId="{FEA3750E-BF90-437E-A7E7-BE24B964997E}" dt="2022-01-04T21:19:24.111" v="8708" actId="208"/>
        <pc:sldMkLst>
          <pc:docMk/>
          <pc:sldMk cId="4235251654" sldId="396"/>
        </pc:sldMkLst>
        <pc:spChg chg="mod">
          <ac:chgData name="Cesar Gamboa" userId="4c0abcc15bdc5c59" providerId="LiveId" clId="{FEA3750E-BF90-437E-A7E7-BE24B964997E}" dt="2022-01-04T21:19:24.111" v="8708" actId="208"/>
          <ac:spMkLst>
            <pc:docMk/>
            <pc:sldMk cId="4235251654" sldId="396"/>
            <ac:spMk id="10" creationId="{5E0EEB87-AA62-4353-B6EB-54CB2B5FECAF}"/>
          </ac:spMkLst>
        </pc:spChg>
        <pc:spChg chg="mod">
          <ac:chgData name="Cesar Gamboa" userId="4c0abcc15bdc5c59" providerId="LiveId" clId="{FEA3750E-BF90-437E-A7E7-BE24B964997E}" dt="2022-01-04T21:19:13.072" v="8707" actId="207"/>
          <ac:spMkLst>
            <pc:docMk/>
            <pc:sldMk cId="4235251654" sldId="396"/>
            <ac:spMk id="11" creationId="{19FF4473-9CF7-4C4D-8CBC-0F2B66A9C635}"/>
          </ac:spMkLst>
        </pc:spChg>
      </pc:sldChg>
      <pc:sldChg chg="del">
        <pc:chgData name="Cesar Gamboa" userId="4c0abcc15bdc5c59" providerId="LiveId" clId="{FEA3750E-BF90-437E-A7E7-BE24B964997E}" dt="2022-01-03T21:19:47.850" v="7554" actId="47"/>
        <pc:sldMkLst>
          <pc:docMk/>
          <pc:sldMk cId="506583480" sldId="397"/>
        </pc:sldMkLst>
      </pc:sldChg>
      <pc:sldChg chg="del">
        <pc:chgData name="Cesar Gamboa" userId="4c0abcc15bdc5c59" providerId="LiveId" clId="{FEA3750E-BF90-437E-A7E7-BE24B964997E}" dt="2022-01-03T21:19:48.352" v="7555" actId="47"/>
        <pc:sldMkLst>
          <pc:docMk/>
          <pc:sldMk cId="3297963778" sldId="398"/>
        </pc:sldMkLst>
      </pc:sldChg>
      <pc:sldChg chg="del">
        <pc:chgData name="Cesar Gamboa" userId="4c0abcc15bdc5c59" providerId="LiveId" clId="{FEA3750E-BF90-437E-A7E7-BE24B964997E}" dt="2022-01-03T21:19:48.863" v="7556" actId="47"/>
        <pc:sldMkLst>
          <pc:docMk/>
          <pc:sldMk cId="2273446702" sldId="399"/>
        </pc:sldMkLst>
      </pc:sldChg>
      <pc:sldChg chg="del modNotesTx">
        <pc:chgData name="Cesar Gamboa" userId="4c0abcc15bdc5c59" providerId="LiveId" clId="{FEA3750E-BF90-437E-A7E7-BE24B964997E}" dt="2022-01-04T21:34:34.019" v="8907" actId="20577"/>
        <pc:sldMkLst>
          <pc:docMk/>
          <pc:sldMk cId="2242618073" sldId="400"/>
        </pc:sldMkLst>
      </pc:sldChg>
      <pc:sldChg chg="del">
        <pc:chgData name="Cesar Gamboa" userId="4c0abcc15bdc5c59" providerId="LiveId" clId="{FEA3750E-BF90-437E-A7E7-BE24B964997E}" dt="2022-01-03T21:19:50.417" v="7558" actId="47"/>
        <pc:sldMkLst>
          <pc:docMk/>
          <pc:sldMk cId="2752692372" sldId="401"/>
        </pc:sldMkLst>
      </pc:sldChg>
      <pc:sldChg chg="del">
        <pc:chgData name="Cesar Gamboa" userId="4c0abcc15bdc5c59" providerId="LiveId" clId="{FEA3750E-BF90-437E-A7E7-BE24B964997E}" dt="2022-01-03T21:19:50.962" v="7559" actId="47"/>
        <pc:sldMkLst>
          <pc:docMk/>
          <pc:sldMk cId="3310355216" sldId="402"/>
        </pc:sldMkLst>
      </pc:sldChg>
      <pc:sldChg chg="modSp del mod">
        <pc:chgData name="Cesar Gamboa" userId="4c0abcc15bdc5c59" providerId="LiveId" clId="{FEA3750E-BF90-437E-A7E7-BE24B964997E}" dt="2022-01-04T21:36:10.684" v="8909" actId="20577"/>
        <pc:sldMkLst>
          <pc:docMk/>
          <pc:sldMk cId="77045447" sldId="403"/>
        </pc:sldMkLst>
        <pc:spChg chg="mod">
          <ac:chgData name="Cesar Gamboa" userId="4c0abcc15bdc5c59" providerId="LiveId" clId="{FEA3750E-BF90-437E-A7E7-BE24B964997E}" dt="2022-01-04T21:36:10.684" v="8909" actId="20577"/>
          <ac:spMkLst>
            <pc:docMk/>
            <pc:sldMk cId="77045447" sldId="403"/>
            <ac:spMk id="3" creationId="{DA019A2A-640A-4285-BA5E-7A47E95D04EC}"/>
          </ac:spMkLst>
        </pc:spChg>
      </pc:sldChg>
      <pc:sldChg chg="modSp del mod">
        <pc:chgData name="Cesar Gamboa" userId="4c0abcc15bdc5c59" providerId="LiveId" clId="{FEA3750E-BF90-437E-A7E7-BE24B964997E}" dt="2022-01-04T21:36:48.284" v="8912" actId="20577"/>
        <pc:sldMkLst>
          <pc:docMk/>
          <pc:sldMk cId="718121716" sldId="404"/>
        </pc:sldMkLst>
        <pc:spChg chg="mod">
          <ac:chgData name="Cesar Gamboa" userId="4c0abcc15bdc5c59" providerId="LiveId" clId="{FEA3750E-BF90-437E-A7E7-BE24B964997E}" dt="2022-01-04T21:36:48.284" v="8912" actId="20577"/>
          <ac:spMkLst>
            <pc:docMk/>
            <pc:sldMk cId="718121716" sldId="404"/>
            <ac:spMk id="3" creationId="{DA019A2A-640A-4285-BA5E-7A47E95D04EC}"/>
          </ac:spMkLst>
        </pc:spChg>
      </pc:sldChg>
      <pc:sldChg chg="modSp del mod">
        <pc:chgData name="Cesar Gamboa" userId="4c0abcc15bdc5c59" providerId="LiveId" clId="{FEA3750E-BF90-437E-A7E7-BE24B964997E}" dt="2022-01-04T21:41:39.215" v="8915" actId="20577"/>
        <pc:sldMkLst>
          <pc:docMk/>
          <pc:sldMk cId="2699225485" sldId="405"/>
        </pc:sldMkLst>
        <pc:spChg chg="mod">
          <ac:chgData name="Cesar Gamboa" userId="4c0abcc15bdc5c59" providerId="LiveId" clId="{FEA3750E-BF90-437E-A7E7-BE24B964997E}" dt="2022-01-04T21:41:39.215" v="8915" actId="20577"/>
          <ac:spMkLst>
            <pc:docMk/>
            <pc:sldMk cId="2699225485" sldId="405"/>
            <ac:spMk id="3" creationId="{DA019A2A-640A-4285-BA5E-7A47E95D04EC}"/>
          </ac:spMkLst>
        </pc:spChg>
      </pc:sldChg>
      <pc:sldChg chg="modSp del mod">
        <pc:chgData name="Cesar Gamboa" userId="4c0abcc15bdc5c59" providerId="LiveId" clId="{FEA3750E-BF90-437E-A7E7-BE24B964997E}" dt="2022-01-14T15:45:54.540" v="9027" actId="2696"/>
        <pc:sldMkLst>
          <pc:docMk/>
          <pc:sldMk cId="1557980300" sldId="406"/>
        </pc:sldMkLst>
        <pc:spChg chg="mod">
          <ac:chgData name="Cesar Gamboa" userId="4c0abcc15bdc5c59" providerId="LiveId" clId="{FEA3750E-BF90-437E-A7E7-BE24B964997E}" dt="2022-01-04T21:41:44.478" v="8917" actId="20577"/>
          <ac:spMkLst>
            <pc:docMk/>
            <pc:sldMk cId="1557980300" sldId="406"/>
            <ac:spMk id="3" creationId="{DA019A2A-640A-4285-BA5E-7A47E95D04EC}"/>
          </ac:spMkLst>
        </pc:spChg>
      </pc:sldChg>
      <pc:sldChg chg="del">
        <pc:chgData name="Cesar Gamboa" userId="4c0abcc15bdc5c59" providerId="LiveId" clId="{FEA3750E-BF90-437E-A7E7-BE24B964997E}" dt="2022-01-03T21:19:53.693" v="7564" actId="47"/>
        <pc:sldMkLst>
          <pc:docMk/>
          <pc:sldMk cId="164046848" sldId="407"/>
        </pc:sldMkLst>
      </pc:sldChg>
      <pc:sldChg chg="del">
        <pc:chgData name="Cesar Gamboa" userId="4c0abcc15bdc5c59" providerId="LiveId" clId="{FEA3750E-BF90-437E-A7E7-BE24B964997E}" dt="2022-01-03T21:19:54.397" v="7565" actId="47"/>
        <pc:sldMkLst>
          <pc:docMk/>
          <pc:sldMk cId="1593758298" sldId="408"/>
        </pc:sldMkLst>
      </pc:sldChg>
      <pc:sldChg chg="modSp del mod">
        <pc:chgData name="Cesar Gamboa" userId="4c0abcc15bdc5c59" providerId="LiveId" clId="{FEA3750E-BF90-437E-A7E7-BE24B964997E}" dt="2022-01-04T21:42:53.795" v="8919" actId="20577"/>
        <pc:sldMkLst>
          <pc:docMk/>
          <pc:sldMk cId="907286312" sldId="409"/>
        </pc:sldMkLst>
        <pc:spChg chg="mod">
          <ac:chgData name="Cesar Gamboa" userId="4c0abcc15bdc5c59" providerId="LiveId" clId="{FEA3750E-BF90-437E-A7E7-BE24B964997E}" dt="2022-01-04T21:42:53.795" v="8919" actId="20577"/>
          <ac:spMkLst>
            <pc:docMk/>
            <pc:sldMk cId="907286312" sldId="409"/>
            <ac:spMk id="3" creationId="{DA019A2A-640A-4285-BA5E-7A47E95D04EC}"/>
          </ac:spMkLst>
        </pc:spChg>
      </pc:sldChg>
      <pc:sldChg chg="addSp delSp modSp add mod ord modNotesTx">
        <pc:chgData name="Cesar Gamboa" userId="4c0abcc15bdc5c59" providerId="LiveId" clId="{FEA3750E-BF90-437E-A7E7-BE24B964997E}" dt="2022-01-03T19:10:18.541" v="695" actId="20577"/>
        <pc:sldMkLst>
          <pc:docMk/>
          <pc:sldMk cId="4228591532" sldId="410"/>
        </pc:sldMkLst>
        <pc:spChg chg="mod">
          <ac:chgData name="Cesar Gamboa" userId="4c0abcc15bdc5c59" providerId="LiveId" clId="{FEA3750E-BF90-437E-A7E7-BE24B964997E}" dt="2022-01-03T19:10:06.778" v="694" actId="20577"/>
          <ac:spMkLst>
            <pc:docMk/>
            <pc:sldMk cId="4228591532" sldId="410"/>
            <ac:spMk id="3" creationId="{DA019A2A-640A-4285-BA5E-7A47E95D04EC}"/>
          </ac:spMkLst>
        </pc:spChg>
        <pc:spChg chg="del mod">
          <ac:chgData name="Cesar Gamboa" userId="4c0abcc15bdc5c59" providerId="LiveId" clId="{FEA3750E-BF90-437E-A7E7-BE24B964997E}" dt="2022-01-03T19:08:43.898" v="673" actId="478"/>
          <ac:spMkLst>
            <pc:docMk/>
            <pc:sldMk cId="4228591532" sldId="410"/>
            <ac:spMk id="4" creationId="{FBA1D6E0-6A9C-4ADB-984E-B54DD59C6DF0}"/>
          </ac:spMkLst>
        </pc:spChg>
        <pc:spChg chg="add del mod">
          <ac:chgData name="Cesar Gamboa" userId="4c0abcc15bdc5c59" providerId="LiveId" clId="{FEA3750E-BF90-437E-A7E7-BE24B964997E}" dt="2022-01-03T19:08:45.888" v="674" actId="478"/>
          <ac:spMkLst>
            <pc:docMk/>
            <pc:sldMk cId="4228591532" sldId="410"/>
            <ac:spMk id="7" creationId="{73ECEFD5-0199-4451-96A5-5E0A6F10DC77}"/>
          </ac:spMkLst>
        </pc:spChg>
        <pc:picChg chg="add del mod">
          <ac:chgData name="Cesar Gamboa" userId="4c0abcc15bdc5c59" providerId="LiveId" clId="{FEA3750E-BF90-437E-A7E7-BE24B964997E}" dt="2022-01-03T19:08:47.172" v="675" actId="478"/>
          <ac:picMkLst>
            <pc:docMk/>
            <pc:sldMk cId="4228591532" sldId="410"/>
            <ac:picMk id="1026" creationId="{21B777EB-50D8-4872-9BF0-3E1C3ED232A6}"/>
          </ac:picMkLst>
        </pc:picChg>
        <pc:picChg chg="add mod">
          <ac:chgData name="Cesar Gamboa" userId="4c0abcc15bdc5c59" providerId="LiveId" clId="{FEA3750E-BF90-437E-A7E7-BE24B964997E}" dt="2022-01-03T19:09:58.834" v="680" actId="14100"/>
          <ac:picMkLst>
            <pc:docMk/>
            <pc:sldMk cId="4228591532" sldId="410"/>
            <ac:picMk id="1028" creationId="{18CD32A0-29B5-4863-ADF2-D2DCAB7F5452}"/>
          </ac:picMkLst>
        </pc:picChg>
        <pc:picChg chg="del">
          <ac:chgData name="Cesar Gamboa" userId="4c0abcc15bdc5c59" providerId="LiveId" clId="{FEA3750E-BF90-437E-A7E7-BE24B964997E}" dt="2022-01-03T18:58:15.900" v="175" actId="478"/>
          <ac:picMkLst>
            <pc:docMk/>
            <pc:sldMk cId="4228591532" sldId="410"/>
            <ac:picMk id="2058" creationId="{936ABD32-BD4B-477D-B48B-625FB297DE6C}"/>
          </ac:picMkLst>
        </pc:picChg>
      </pc:sldChg>
      <pc:sldChg chg="add modNotesTx">
        <pc:chgData name="Cesar Gamboa" userId="4c0abcc15bdc5c59" providerId="LiveId" clId="{FEA3750E-BF90-437E-A7E7-BE24B964997E}" dt="2022-01-03T19:43:02.453" v="2494" actId="20577"/>
        <pc:sldMkLst>
          <pc:docMk/>
          <pc:sldMk cId="3770944896" sldId="411"/>
        </pc:sldMkLst>
      </pc:sldChg>
      <pc:sldChg chg="modSp add mod modNotesTx">
        <pc:chgData name="Cesar Gamboa" userId="4c0abcc15bdc5c59" providerId="LiveId" clId="{FEA3750E-BF90-437E-A7E7-BE24B964997E}" dt="2022-01-03T19:51:10.859" v="3613" actId="20577"/>
        <pc:sldMkLst>
          <pc:docMk/>
          <pc:sldMk cId="1675845347" sldId="412"/>
        </pc:sldMkLst>
        <pc:spChg chg="mod">
          <ac:chgData name="Cesar Gamboa" userId="4c0abcc15bdc5c59" providerId="LiveId" clId="{FEA3750E-BF90-437E-A7E7-BE24B964997E}" dt="2022-01-03T19:49:44.934" v="3262" actId="113"/>
          <ac:spMkLst>
            <pc:docMk/>
            <pc:sldMk cId="1675845347" sldId="412"/>
            <ac:spMk id="4" creationId="{FBA1D6E0-6A9C-4ADB-984E-B54DD59C6DF0}"/>
          </ac:spMkLst>
        </pc:spChg>
      </pc:sldChg>
      <pc:sldChg chg="modSp add mod modNotesTx">
        <pc:chgData name="Cesar Gamboa" userId="4c0abcc15bdc5c59" providerId="LiveId" clId="{FEA3750E-BF90-437E-A7E7-BE24B964997E}" dt="2022-01-04T21:55:26.374" v="9026" actId="20577"/>
        <pc:sldMkLst>
          <pc:docMk/>
          <pc:sldMk cId="1819390378" sldId="413"/>
        </pc:sldMkLst>
        <pc:spChg chg="mod">
          <ac:chgData name="Cesar Gamboa" userId="4c0abcc15bdc5c59" providerId="LiveId" clId="{FEA3750E-BF90-437E-A7E7-BE24B964997E}" dt="2022-01-04T21:55:26.374" v="9026" actId="20577"/>
          <ac:spMkLst>
            <pc:docMk/>
            <pc:sldMk cId="1819390378" sldId="413"/>
            <ac:spMk id="4" creationId="{FBA1D6E0-6A9C-4ADB-984E-B54DD59C6DF0}"/>
          </ac:spMkLst>
        </pc:spChg>
      </pc:sldChg>
      <pc:sldChg chg="modSp add mod ord modNotesTx">
        <pc:chgData name="Cesar Gamboa" userId="4c0abcc15bdc5c59" providerId="LiveId" clId="{FEA3750E-BF90-437E-A7E7-BE24B964997E}" dt="2022-01-03T20:37:07.274" v="6017" actId="20577"/>
        <pc:sldMkLst>
          <pc:docMk/>
          <pc:sldMk cId="362518832" sldId="414"/>
        </pc:sldMkLst>
        <pc:spChg chg="mod">
          <ac:chgData name="Cesar Gamboa" userId="4c0abcc15bdc5c59" providerId="LiveId" clId="{FEA3750E-BF90-437E-A7E7-BE24B964997E}" dt="2022-01-03T20:24:33.490" v="4079" actId="20577"/>
          <ac:spMkLst>
            <pc:docMk/>
            <pc:sldMk cId="362518832" sldId="414"/>
            <ac:spMk id="5" creationId="{8AD2E63C-40F7-4CF4-BE57-F002221AABF4}"/>
          </ac:spMkLst>
        </pc:spChg>
        <pc:spChg chg="mod">
          <ac:chgData name="Cesar Gamboa" userId="4c0abcc15bdc5c59" providerId="LiveId" clId="{FEA3750E-BF90-437E-A7E7-BE24B964997E}" dt="2022-01-03T20:29:52.117" v="4601" actId="20577"/>
          <ac:spMkLst>
            <pc:docMk/>
            <pc:sldMk cId="362518832" sldId="414"/>
            <ac:spMk id="6" creationId="{F3317B3A-F74B-4C4D-837E-EF535894307C}"/>
          </ac:spMkLst>
        </pc:spChg>
      </pc:sldChg>
      <pc:sldChg chg="modSp add mod modNotesTx">
        <pc:chgData name="Cesar Gamboa" userId="4c0abcc15bdc5c59" providerId="LiveId" clId="{FEA3750E-BF90-437E-A7E7-BE24B964997E}" dt="2022-01-03T20:43:00.049" v="6082" actId="20577"/>
        <pc:sldMkLst>
          <pc:docMk/>
          <pc:sldMk cId="404545002" sldId="415"/>
        </pc:sldMkLst>
        <pc:spChg chg="mod">
          <ac:chgData name="Cesar Gamboa" userId="4c0abcc15bdc5c59" providerId="LiveId" clId="{FEA3750E-BF90-437E-A7E7-BE24B964997E}" dt="2022-01-03T20:40:15.626" v="6040" actId="20577"/>
          <ac:spMkLst>
            <pc:docMk/>
            <pc:sldMk cId="404545002" sldId="415"/>
            <ac:spMk id="5" creationId="{8AD2E63C-40F7-4CF4-BE57-F002221AABF4}"/>
          </ac:spMkLst>
        </pc:spChg>
        <pc:spChg chg="mod">
          <ac:chgData name="Cesar Gamboa" userId="4c0abcc15bdc5c59" providerId="LiveId" clId="{FEA3750E-BF90-437E-A7E7-BE24B964997E}" dt="2022-01-03T20:41:28.057" v="6050" actId="404"/>
          <ac:spMkLst>
            <pc:docMk/>
            <pc:sldMk cId="404545002" sldId="415"/>
            <ac:spMk id="6" creationId="{F3317B3A-F74B-4C4D-837E-EF535894307C}"/>
          </ac:spMkLst>
        </pc:spChg>
      </pc:sldChg>
      <pc:sldChg chg="modSp add mod modNotesTx">
        <pc:chgData name="Cesar Gamboa" userId="4c0abcc15bdc5c59" providerId="LiveId" clId="{FEA3750E-BF90-437E-A7E7-BE24B964997E}" dt="2022-01-03T20:51:34.992" v="6354" actId="20577"/>
        <pc:sldMkLst>
          <pc:docMk/>
          <pc:sldMk cId="3335286705" sldId="416"/>
        </pc:sldMkLst>
        <pc:spChg chg="mod">
          <ac:chgData name="Cesar Gamboa" userId="4c0abcc15bdc5c59" providerId="LiveId" clId="{FEA3750E-BF90-437E-A7E7-BE24B964997E}" dt="2022-01-03T20:43:42.165" v="6104" actId="20577"/>
          <ac:spMkLst>
            <pc:docMk/>
            <pc:sldMk cId="3335286705" sldId="416"/>
            <ac:spMk id="5" creationId="{8AD2E63C-40F7-4CF4-BE57-F002221AABF4}"/>
          </ac:spMkLst>
        </pc:spChg>
        <pc:spChg chg="mod">
          <ac:chgData name="Cesar Gamboa" userId="4c0abcc15bdc5c59" providerId="LiveId" clId="{FEA3750E-BF90-437E-A7E7-BE24B964997E}" dt="2022-01-03T20:50:23.261" v="6329" actId="20577"/>
          <ac:spMkLst>
            <pc:docMk/>
            <pc:sldMk cId="3335286705" sldId="416"/>
            <ac:spMk id="6" creationId="{F3317B3A-F74B-4C4D-837E-EF535894307C}"/>
          </ac:spMkLst>
        </pc:spChg>
      </pc:sldChg>
      <pc:sldChg chg="modNotesTx">
        <pc:chgData name="Cesar Gamboa" userId="4c0abcc15bdc5c59" providerId="LiveId" clId="{FEA3750E-BF90-437E-A7E7-BE24B964997E}" dt="2022-01-03T20:52:25.453" v="6393" actId="20577"/>
        <pc:sldMkLst>
          <pc:docMk/>
          <pc:sldMk cId="2718335964" sldId="419"/>
        </pc:sldMkLst>
      </pc:sldChg>
      <pc:sldChg chg="modNotesTx">
        <pc:chgData name="Cesar Gamboa" userId="4c0abcc15bdc5c59" providerId="LiveId" clId="{FEA3750E-BF90-437E-A7E7-BE24B964997E}" dt="2022-01-03T20:53:04.737" v="6424" actId="20577"/>
        <pc:sldMkLst>
          <pc:docMk/>
          <pc:sldMk cId="3469754868" sldId="420"/>
        </pc:sldMkLst>
      </pc:sldChg>
      <pc:sldChg chg="modNotesTx">
        <pc:chgData name="Cesar Gamboa" userId="4c0abcc15bdc5c59" providerId="LiveId" clId="{FEA3750E-BF90-437E-A7E7-BE24B964997E}" dt="2022-01-04T20:40:55.163" v="7862" actId="20577"/>
        <pc:sldMkLst>
          <pc:docMk/>
          <pc:sldMk cId="3239821099" sldId="458"/>
        </pc:sldMkLst>
      </pc:sldChg>
      <pc:sldChg chg="modSp mod">
        <pc:chgData name="Cesar Gamboa" userId="4c0abcc15bdc5c59" providerId="LiveId" clId="{FEA3750E-BF90-437E-A7E7-BE24B964997E}" dt="2022-01-03T23:03:04.711" v="7796" actId="20577"/>
        <pc:sldMkLst>
          <pc:docMk/>
          <pc:sldMk cId="609621981" sldId="460"/>
        </pc:sldMkLst>
        <pc:spChg chg="mod">
          <ac:chgData name="Cesar Gamboa" userId="4c0abcc15bdc5c59" providerId="LiveId" clId="{FEA3750E-BF90-437E-A7E7-BE24B964997E}" dt="2022-01-03T23:03:04.711" v="7796" actId="20577"/>
          <ac:spMkLst>
            <pc:docMk/>
            <pc:sldMk cId="609621981" sldId="460"/>
            <ac:spMk id="3" creationId="{DA019A2A-640A-4285-BA5E-7A47E95D04EC}"/>
          </ac:spMkLst>
        </pc:spChg>
      </pc:sldChg>
      <pc:sldChg chg="modSp mod">
        <pc:chgData name="Cesar Gamboa" userId="4c0abcc15bdc5c59" providerId="LiveId" clId="{FEA3750E-BF90-437E-A7E7-BE24B964997E}" dt="2022-01-03T23:03:08.535" v="7800" actId="20577"/>
        <pc:sldMkLst>
          <pc:docMk/>
          <pc:sldMk cId="1702987243" sldId="461"/>
        </pc:sldMkLst>
        <pc:spChg chg="mod">
          <ac:chgData name="Cesar Gamboa" userId="4c0abcc15bdc5c59" providerId="LiveId" clId="{FEA3750E-BF90-437E-A7E7-BE24B964997E}" dt="2022-01-03T23:03:08.535" v="7800" actId="20577"/>
          <ac:spMkLst>
            <pc:docMk/>
            <pc:sldMk cId="1702987243" sldId="461"/>
            <ac:spMk id="3" creationId="{DA019A2A-640A-4285-BA5E-7A47E95D04EC}"/>
          </ac:spMkLst>
        </pc:spChg>
      </pc:sldChg>
      <pc:sldChg chg="modSp mod">
        <pc:chgData name="Cesar Gamboa" userId="4c0abcc15bdc5c59" providerId="LiveId" clId="{FEA3750E-BF90-437E-A7E7-BE24B964997E}" dt="2022-01-03T23:03:12.127" v="7801" actId="20577"/>
        <pc:sldMkLst>
          <pc:docMk/>
          <pc:sldMk cId="2740481950" sldId="462"/>
        </pc:sldMkLst>
        <pc:spChg chg="mod">
          <ac:chgData name="Cesar Gamboa" userId="4c0abcc15bdc5c59" providerId="LiveId" clId="{FEA3750E-BF90-437E-A7E7-BE24B964997E}" dt="2022-01-03T23:03:12.127" v="7801" actId="20577"/>
          <ac:spMkLst>
            <pc:docMk/>
            <pc:sldMk cId="2740481950" sldId="462"/>
            <ac:spMk id="3" creationId="{DA019A2A-640A-4285-BA5E-7A47E95D04EC}"/>
          </ac:spMkLst>
        </pc:spChg>
      </pc:sldChg>
      <pc:sldChg chg="modSp add mod ord modNotesTx">
        <pc:chgData name="Cesar Gamboa" userId="4c0abcc15bdc5c59" providerId="LiveId" clId="{FEA3750E-BF90-437E-A7E7-BE24B964997E}" dt="2022-01-03T21:09:50.026" v="7482" actId="20577"/>
        <pc:sldMkLst>
          <pc:docMk/>
          <pc:sldMk cId="2277368709" sldId="463"/>
        </pc:sldMkLst>
        <pc:spChg chg="mod">
          <ac:chgData name="Cesar Gamboa" userId="4c0abcc15bdc5c59" providerId="LiveId" clId="{FEA3750E-BF90-437E-A7E7-BE24B964997E}" dt="2022-01-03T21:02:01.126" v="6444" actId="20577"/>
          <ac:spMkLst>
            <pc:docMk/>
            <pc:sldMk cId="2277368709" sldId="463"/>
            <ac:spMk id="5" creationId="{8AD2E63C-40F7-4CF4-BE57-F002221AABF4}"/>
          </ac:spMkLst>
        </pc:spChg>
        <pc:spChg chg="mod">
          <ac:chgData name="Cesar Gamboa" userId="4c0abcc15bdc5c59" providerId="LiveId" clId="{FEA3750E-BF90-437E-A7E7-BE24B964997E}" dt="2022-01-03T21:09:46.926" v="7481" actId="20577"/>
          <ac:spMkLst>
            <pc:docMk/>
            <pc:sldMk cId="2277368709" sldId="463"/>
            <ac:spMk id="6" creationId="{F3317B3A-F74B-4C4D-837E-EF535894307C}"/>
          </ac:spMkLst>
        </pc:spChg>
      </pc:sldChg>
      <pc:sldChg chg="modSp mod modNotesTx">
        <pc:chgData name="Cesar Gamboa" userId="4c0abcc15bdc5c59" providerId="LiveId" clId="{FEA3750E-BF90-437E-A7E7-BE24B964997E}" dt="2022-01-04T20:46:04.592" v="8214" actId="20577"/>
        <pc:sldMkLst>
          <pc:docMk/>
          <pc:sldMk cId="4274479311" sldId="468"/>
        </pc:sldMkLst>
        <pc:spChg chg="mod">
          <ac:chgData name="Cesar Gamboa" userId="4c0abcc15bdc5c59" providerId="LiveId" clId="{FEA3750E-BF90-437E-A7E7-BE24B964997E}" dt="2022-01-04T20:44:30.850" v="7987" actId="20577"/>
          <ac:spMkLst>
            <pc:docMk/>
            <pc:sldMk cId="4274479311" sldId="468"/>
            <ac:spMk id="4" creationId="{FBA1D6E0-6A9C-4ADB-984E-B54DD59C6DF0}"/>
          </ac:spMkLst>
        </pc:spChg>
      </pc:sldChg>
      <pc:sldChg chg="modNotesTx">
        <pc:chgData name="Cesar Gamboa" userId="4c0abcc15bdc5c59" providerId="LiveId" clId="{FEA3750E-BF90-437E-A7E7-BE24B964997E}" dt="2022-01-04T20:46:49.121" v="8215" actId="20577"/>
        <pc:sldMkLst>
          <pc:docMk/>
          <pc:sldMk cId="3191993026" sldId="469"/>
        </pc:sldMkLst>
      </pc:sldChg>
      <pc:sldChg chg="modSp add ord">
        <pc:chgData name="Cesar Gamboa" userId="4c0abcc15bdc5c59" providerId="LiveId" clId="{FEA3750E-BF90-437E-A7E7-BE24B964997E}" dt="2022-01-03T21:12:11.358" v="7504" actId="207"/>
        <pc:sldMkLst>
          <pc:docMk/>
          <pc:sldMk cId="2930654746" sldId="477"/>
        </pc:sldMkLst>
        <pc:graphicFrameChg chg="mod">
          <ac:chgData name="Cesar Gamboa" userId="4c0abcc15bdc5c59" providerId="LiveId" clId="{FEA3750E-BF90-437E-A7E7-BE24B964997E}" dt="2022-01-03T21:12:11.358" v="7504" actId="207"/>
          <ac:graphicFrameMkLst>
            <pc:docMk/>
            <pc:sldMk cId="2930654746" sldId="477"/>
            <ac:graphicFrameMk id="5" creationId="{59405A29-4A0F-429B-A6BA-2D3E9946C76A}"/>
          </ac:graphicFrameMkLst>
        </pc:graphicFrameChg>
      </pc:sldChg>
      <pc:sldChg chg="modSp add ord">
        <pc:chgData name="Cesar Gamboa" userId="4c0abcc15bdc5c59" providerId="LiveId" clId="{FEA3750E-BF90-437E-A7E7-BE24B964997E}" dt="2022-01-03T21:15:43.686" v="7519" actId="207"/>
        <pc:sldMkLst>
          <pc:docMk/>
          <pc:sldMk cId="4024473925" sldId="478"/>
        </pc:sldMkLst>
        <pc:graphicFrameChg chg="mod">
          <ac:chgData name="Cesar Gamboa" userId="4c0abcc15bdc5c59" providerId="LiveId" clId="{FEA3750E-BF90-437E-A7E7-BE24B964997E}" dt="2022-01-03T21:15:43.686" v="7519" actId="207"/>
          <ac:graphicFrameMkLst>
            <pc:docMk/>
            <pc:sldMk cId="4024473925" sldId="478"/>
            <ac:graphicFrameMk id="5" creationId="{59405A29-4A0F-429B-A6BA-2D3E9946C76A}"/>
          </ac:graphicFrameMkLst>
        </pc:graphicFrameChg>
      </pc:sldChg>
      <pc:sldChg chg="modSp add ord">
        <pc:chgData name="Cesar Gamboa" userId="4c0abcc15bdc5c59" providerId="LiveId" clId="{FEA3750E-BF90-437E-A7E7-BE24B964997E}" dt="2022-01-03T21:19:12.529" v="7532" actId="207"/>
        <pc:sldMkLst>
          <pc:docMk/>
          <pc:sldMk cId="444876486" sldId="479"/>
        </pc:sldMkLst>
        <pc:graphicFrameChg chg="mod">
          <ac:chgData name="Cesar Gamboa" userId="4c0abcc15bdc5c59" providerId="LiveId" clId="{FEA3750E-BF90-437E-A7E7-BE24B964997E}" dt="2022-01-03T21:19:12.529" v="7532" actId="207"/>
          <ac:graphicFrameMkLst>
            <pc:docMk/>
            <pc:sldMk cId="444876486" sldId="479"/>
            <ac:graphicFrameMk id="5" creationId="{59405A29-4A0F-429B-A6BA-2D3E9946C76A}"/>
          </ac:graphicFrameMkLst>
        </pc:graphicFrameChg>
      </pc:sldChg>
      <pc:sldChg chg="modAnim modNotesTx">
        <pc:chgData name="Cesar Gamboa" userId="4c0abcc15bdc5c59" providerId="LiveId" clId="{FEA3750E-BF90-437E-A7E7-BE24B964997E}" dt="2022-01-04T21:02:58.652" v="8418" actId="20577"/>
        <pc:sldMkLst>
          <pc:docMk/>
          <pc:sldMk cId="3008922697" sldId="483"/>
        </pc:sldMkLst>
      </pc:sldChg>
      <pc:sldChg chg="modSp add ord">
        <pc:chgData name="Cesar Gamboa" userId="4c0abcc15bdc5c59" providerId="LiveId" clId="{FEA3750E-BF90-437E-A7E7-BE24B964997E}" dt="2022-01-03T21:26:03.257" v="7626" actId="207"/>
        <pc:sldMkLst>
          <pc:docMk/>
          <pc:sldMk cId="4114976359" sldId="485"/>
        </pc:sldMkLst>
        <pc:graphicFrameChg chg="mod">
          <ac:chgData name="Cesar Gamboa" userId="4c0abcc15bdc5c59" providerId="LiveId" clId="{FEA3750E-BF90-437E-A7E7-BE24B964997E}" dt="2022-01-03T21:26:03.257" v="7626" actId="207"/>
          <ac:graphicFrameMkLst>
            <pc:docMk/>
            <pc:sldMk cId="4114976359" sldId="485"/>
            <ac:graphicFrameMk id="5" creationId="{59405A29-4A0F-429B-A6BA-2D3E9946C76A}"/>
          </ac:graphicFrameMkLst>
        </pc:graphicFrameChg>
      </pc:sldChg>
      <pc:sldChg chg="addSp delSp modSp add mod ord modNotesTx">
        <pc:chgData name="Cesar Gamboa" userId="4c0abcc15bdc5c59" providerId="LiveId" clId="{FEA3750E-BF90-437E-A7E7-BE24B964997E}" dt="2022-01-03T21:28:33.091" v="7662" actId="14100"/>
        <pc:sldMkLst>
          <pc:docMk/>
          <pc:sldMk cId="1205451290" sldId="486"/>
        </pc:sldMkLst>
        <pc:spChg chg="mod">
          <ac:chgData name="Cesar Gamboa" userId="4c0abcc15bdc5c59" providerId="LiveId" clId="{FEA3750E-BF90-437E-A7E7-BE24B964997E}" dt="2022-01-03T21:27:56.514" v="7655" actId="20577"/>
          <ac:spMkLst>
            <pc:docMk/>
            <pc:sldMk cId="1205451290" sldId="486"/>
            <ac:spMk id="5" creationId="{8AD2E63C-40F7-4CF4-BE57-F002221AABF4}"/>
          </ac:spMkLst>
        </pc:spChg>
        <pc:spChg chg="del">
          <ac:chgData name="Cesar Gamboa" userId="4c0abcc15bdc5c59" providerId="LiveId" clId="{FEA3750E-BF90-437E-A7E7-BE24B964997E}" dt="2022-01-03T21:27:48.754" v="7634" actId="478"/>
          <ac:spMkLst>
            <pc:docMk/>
            <pc:sldMk cId="1205451290" sldId="486"/>
            <ac:spMk id="7" creationId="{AC6B0F61-7EBD-4F5E-9FCC-DDF2A6316994}"/>
          </ac:spMkLst>
        </pc:spChg>
        <pc:picChg chg="add mod modCrop">
          <ac:chgData name="Cesar Gamboa" userId="4c0abcc15bdc5c59" providerId="LiveId" clId="{FEA3750E-BF90-437E-A7E7-BE24B964997E}" dt="2022-01-03T21:28:33.091" v="7662" actId="14100"/>
          <ac:picMkLst>
            <pc:docMk/>
            <pc:sldMk cId="1205451290" sldId="486"/>
            <ac:picMk id="4" creationId="{1D93777E-93C1-4874-B92A-BA029C934ACE}"/>
          </ac:picMkLst>
        </pc:picChg>
      </pc:sldChg>
      <pc:sldChg chg="addSp delSp modSp add del mod">
        <pc:chgData name="Cesar Gamboa" userId="4c0abcc15bdc5c59" providerId="LiveId" clId="{FEA3750E-BF90-437E-A7E7-BE24B964997E}" dt="2022-01-03T21:27:32.975" v="7629" actId="47"/>
        <pc:sldMkLst>
          <pc:docMk/>
          <pc:sldMk cId="1529348768" sldId="486"/>
        </pc:sldMkLst>
        <pc:spChg chg="add mod">
          <ac:chgData name="Cesar Gamboa" userId="4c0abcc15bdc5c59" providerId="LiveId" clId="{FEA3750E-BF90-437E-A7E7-BE24B964997E}" dt="2022-01-03T21:27:26.432" v="7628" actId="478"/>
          <ac:spMkLst>
            <pc:docMk/>
            <pc:sldMk cId="1529348768" sldId="486"/>
            <ac:spMk id="4" creationId="{9533F9A0-EC4A-455C-8C63-D0DD340BDDAD}"/>
          </ac:spMkLst>
        </pc:spChg>
        <pc:picChg chg="del">
          <ac:chgData name="Cesar Gamboa" userId="4c0abcc15bdc5c59" providerId="LiveId" clId="{FEA3750E-BF90-437E-A7E7-BE24B964997E}" dt="2022-01-03T21:27:26.432" v="7628" actId="478"/>
          <ac:picMkLst>
            <pc:docMk/>
            <pc:sldMk cId="1529348768" sldId="486"/>
            <ac:picMk id="16" creationId="{22FB2237-B866-4C19-BF30-A9BFA8E15C02}"/>
          </ac:picMkLst>
        </pc:picChg>
      </pc:sldChg>
      <pc:sldChg chg="del delDesignElem">
        <pc:chgData name="Cesar Gamboa" userId="4c0abcc15bdc5c59" providerId="LiveId" clId="{FEA3750E-BF90-437E-A7E7-BE24B964997E}" dt="2022-01-03T21:29:40.772" v="7666" actId="47"/>
        <pc:sldMkLst>
          <pc:docMk/>
          <pc:sldMk cId="1648840660" sldId="487"/>
        </pc:sldMkLst>
      </pc:sldChg>
      <pc:sldChg chg="modSp add mod">
        <pc:chgData name="Cesar Gamboa" userId="4c0abcc15bdc5c59" providerId="LiveId" clId="{FEA3750E-BF90-437E-A7E7-BE24B964997E}" dt="2022-01-03T21:53:39.167" v="7731" actId="20577"/>
        <pc:sldMkLst>
          <pc:docMk/>
          <pc:sldMk cId="2220760863" sldId="487"/>
        </pc:sldMkLst>
        <pc:spChg chg="mod">
          <ac:chgData name="Cesar Gamboa" userId="4c0abcc15bdc5c59" providerId="LiveId" clId="{FEA3750E-BF90-437E-A7E7-BE24B964997E}" dt="2022-01-03T21:53:39.167" v="7731" actId="20577"/>
          <ac:spMkLst>
            <pc:docMk/>
            <pc:sldMk cId="2220760863" sldId="487"/>
            <ac:spMk id="2" creationId="{87071E00-ABE1-44FD-92BD-2769C2C9C727}"/>
          </ac:spMkLst>
        </pc:spChg>
        <pc:spChg chg="mod">
          <ac:chgData name="Cesar Gamboa" userId="4c0abcc15bdc5c59" providerId="LiveId" clId="{FEA3750E-BF90-437E-A7E7-BE24B964997E}" dt="2022-01-03T21:30:30.448" v="7675" actId="27636"/>
          <ac:spMkLst>
            <pc:docMk/>
            <pc:sldMk cId="2220760863" sldId="487"/>
            <ac:spMk id="3" creationId="{6A7BD30D-629F-49D4-AE04-2D99B365E4B8}"/>
          </ac:spMkLst>
        </pc:spChg>
      </pc:sldChg>
      <pc:sldChg chg="addSp del delDesignElem">
        <pc:chgData name="Cesar Gamboa" userId="4c0abcc15bdc5c59" providerId="LiveId" clId="{FEA3750E-BF90-437E-A7E7-BE24B964997E}" dt="2022-01-03T21:29:16.099" v="7664"/>
        <pc:sldMkLst>
          <pc:docMk/>
          <pc:sldMk cId="2542053006" sldId="487"/>
        </pc:sldMkLst>
        <pc:spChg chg="add">
          <ac:chgData name="Cesar Gamboa" userId="4c0abcc15bdc5c59" providerId="LiveId" clId="{FEA3750E-BF90-437E-A7E7-BE24B964997E}" dt="2022-01-03T21:29:16.099" v="7664"/>
          <ac:spMkLst>
            <pc:docMk/>
            <pc:sldMk cId="2542053006" sldId="487"/>
            <ac:spMk id="22" creationId="{416A0E3C-60E6-4F39-BC55-5F7C224E1F7C}"/>
          </ac:spMkLst>
        </pc:spChg>
        <pc:spChg chg="add">
          <ac:chgData name="Cesar Gamboa" userId="4c0abcc15bdc5c59" providerId="LiveId" clId="{FEA3750E-BF90-437E-A7E7-BE24B964997E}" dt="2022-01-03T21:29:16.099" v="7664"/>
          <ac:spMkLst>
            <pc:docMk/>
            <pc:sldMk cId="2542053006" sldId="487"/>
            <ac:spMk id="26" creationId="{E844E128-FF69-4E9F-8327-6B504B3C5AE1}"/>
          </ac:spMkLst>
        </pc:spChg>
        <pc:cxnChg chg="add">
          <ac:chgData name="Cesar Gamboa" userId="4c0abcc15bdc5c59" providerId="LiveId" clId="{FEA3750E-BF90-437E-A7E7-BE24B964997E}" dt="2022-01-03T21:29:16.099" v="7664"/>
          <ac:cxnSpMkLst>
            <pc:docMk/>
            <pc:sldMk cId="2542053006" sldId="487"/>
            <ac:cxnSpMk id="24" creationId="{C5025DAC-8B93-4160-B017-3A274A5828C0}"/>
          </ac:cxnSpMkLst>
        </pc:cxnChg>
        <pc:cxnChg chg="add">
          <ac:chgData name="Cesar Gamboa" userId="4c0abcc15bdc5c59" providerId="LiveId" clId="{FEA3750E-BF90-437E-A7E7-BE24B964997E}" dt="2022-01-03T21:29:16.099" v="7664"/>
          <ac:cxnSpMkLst>
            <pc:docMk/>
            <pc:sldMk cId="2542053006" sldId="487"/>
            <ac:cxnSpMk id="28" creationId="{055CEADF-09EA-423C-8C45-F94AF44D5AF0}"/>
          </ac:cxnSpMkLst>
        </pc:cxnChg>
      </pc:sldChg>
      <pc:sldChg chg="modSp mod">
        <pc:chgData name="Cesar Gamboa" userId="4c0abcc15bdc5c59" providerId="LiveId" clId="{FEA3750E-BF90-437E-A7E7-BE24B964997E}" dt="2022-01-04T21:08:24.527" v="8536" actId="20577"/>
        <pc:sldMkLst>
          <pc:docMk/>
          <pc:sldMk cId="1454178534" sldId="491"/>
        </pc:sldMkLst>
        <pc:spChg chg="mod">
          <ac:chgData name="Cesar Gamboa" userId="4c0abcc15bdc5c59" providerId="LiveId" clId="{FEA3750E-BF90-437E-A7E7-BE24B964997E}" dt="2022-01-04T21:08:24.527" v="8536" actId="20577"/>
          <ac:spMkLst>
            <pc:docMk/>
            <pc:sldMk cId="1454178534" sldId="491"/>
            <ac:spMk id="3" creationId="{DA019A2A-640A-4285-BA5E-7A47E95D04EC}"/>
          </ac:spMkLst>
        </pc:spChg>
      </pc:sldChg>
      <pc:sldChg chg="modSp mod">
        <pc:chgData name="Cesar Gamboa" userId="4c0abcc15bdc5c59" providerId="LiveId" clId="{FEA3750E-BF90-437E-A7E7-BE24B964997E}" dt="2022-01-04T21:09:40.646" v="8539" actId="20577"/>
        <pc:sldMkLst>
          <pc:docMk/>
          <pc:sldMk cId="1727369848" sldId="492"/>
        </pc:sldMkLst>
        <pc:spChg chg="mod">
          <ac:chgData name="Cesar Gamboa" userId="4c0abcc15bdc5c59" providerId="LiveId" clId="{FEA3750E-BF90-437E-A7E7-BE24B964997E}" dt="2022-01-04T21:09:40.646" v="8539" actId="20577"/>
          <ac:spMkLst>
            <pc:docMk/>
            <pc:sldMk cId="1727369848" sldId="492"/>
            <ac:spMk id="3" creationId="{DA019A2A-640A-4285-BA5E-7A47E95D04EC}"/>
          </ac:spMkLst>
        </pc:spChg>
      </pc:sldChg>
      <pc:sldChg chg="modSp mod">
        <pc:chgData name="Cesar Gamboa" userId="4c0abcc15bdc5c59" providerId="LiveId" clId="{FEA3750E-BF90-437E-A7E7-BE24B964997E}" dt="2022-01-03T22:42:07.985" v="7774" actId="27636"/>
        <pc:sldMkLst>
          <pc:docMk/>
          <pc:sldMk cId="3778378520" sldId="494"/>
        </pc:sldMkLst>
        <pc:spChg chg="mod">
          <ac:chgData name="Cesar Gamboa" userId="4c0abcc15bdc5c59" providerId="LiveId" clId="{FEA3750E-BF90-437E-A7E7-BE24B964997E}" dt="2022-01-03T22:41:20.109" v="7770" actId="20577"/>
          <ac:spMkLst>
            <pc:docMk/>
            <pc:sldMk cId="3778378520" sldId="494"/>
            <ac:spMk id="2" creationId="{87071E00-ABE1-44FD-92BD-2769C2C9C727}"/>
          </ac:spMkLst>
        </pc:spChg>
        <pc:spChg chg="mod">
          <ac:chgData name="Cesar Gamboa" userId="4c0abcc15bdc5c59" providerId="LiveId" clId="{FEA3750E-BF90-437E-A7E7-BE24B964997E}" dt="2022-01-03T22:42:07.985" v="7774" actId="27636"/>
          <ac:spMkLst>
            <pc:docMk/>
            <pc:sldMk cId="3778378520" sldId="494"/>
            <ac:spMk id="3" creationId="{6A7BD30D-629F-49D4-AE04-2D99B365E4B8}"/>
          </ac:spMkLst>
        </pc:spChg>
      </pc:sldChg>
      <pc:sldChg chg="modSp add mod ord">
        <pc:chgData name="Cesar Gamboa" userId="4c0abcc15bdc5c59" providerId="LiveId" clId="{FEA3750E-BF90-437E-A7E7-BE24B964997E}" dt="2022-01-03T22:43:08.020" v="7779"/>
        <pc:sldMkLst>
          <pc:docMk/>
          <pc:sldMk cId="1412910175" sldId="495"/>
        </pc:sldMkLst>
        <pc:spChg chg="mod">
          <ac:chgData name="Cesar Gamboa" userId="4c0abcc15bdc5c59" providerId="LiveId" clId="{FEA3750E-BF90-437E-A7E7-BE24B964997E}" dt="2022-01-03T22:43:08.020" v="7779"/>
          <ac:spMkLst>
            <pc:docMk/>
            <pc:sldMk cId="1412910175" sldId="495"/>
            <ac:spMk id="4" creationId="{ACE4EF85-69A0-4736-9657-2914C80CE08F}"/>
          </ac:spMkLst>
        </pc:spChg>
      </pc:sldChg>
      <pc:sldChg chg="modNotesTx">
        <pc:chgData name="Cesar Gamboa" userId="4c0abcc15bdc5c59" providerId="LiveId" clId="{FEA3750E-BF90-437E-A7E7-BE24B964997E}" dt="2022-01-04T21:26:55.880" v="8897" actId="20577"/>
        <pc:sldMkLst>
          <pc:docMk/>
          <pc:sldMk cId="704063588" sldId="496"/>
        </pc:sldMkLst>
      </pc:sldChg>
      <pc:sldChg chg="modNotesTx">
        <pc:chgData name="Cesar Gamboa" userId="4c0abcc15bdc5c59" providerId="LiveId" clId="{FEA3750E-BF90-437E-A7E7-BE24B964997E}" dt="2022-01-04T21:31:10.733" v="8906" actId="20577"/>
        <pc:sldMkLst>
          <pc:docMk/>
          <pc:sldMk cId="3624358234" sldId="501"/>
        </pc:sldMkLst>
      </pc:sldChg>
      <pc:sldChg chg="modSp mod">
        <pc:chgData name="Cesar Gamboa" userId="4c0abcc15bdc5c59" providerId="LiveId" clId="{FEA3750E-BF90-437E-A7E7-BE24B964997E}" dt="2022-01-20T15:06:28.799" v="9066" actId="20577"/>
        <pc:sldMkLst>
          <pc:docMk/>
          <pc:sldMk cId="953125147" sldId="503"/>
        </pc:sldMkLst>
        <pc:graphicFrameChg chg="modGraphic">
          <ac:chgData name="Cesar Gamboa" userId="4c0abcc15bdc5c59" providerId="LiveId" clId="{FEA3750E-BF90-437E-A7E7-BE24B964997E}" dt="2022-01-20T15:06:28.799" v="9066" actId="20577"/>
          <ac:graphicFrameMkLst>
            <pc:docMk/>
            <pc:sldMk cId="953125147" sldId="503"/>
            <ac:graphicFrameMk id="11" creationId="{0DB8FEE0-5C7E-4A03-BD7E-4AD2A3FCEF36}"/>
          </ac:graphicFrameMkLst>
        </pc:graphicFrameChg>
      </pc:sldChg>
      <pc:sldChg chg="modSp mod">
        <pc:chgData name="Cesar Gamboa" userId="4c0abcc15bdc5c59" providerId="LiveId" clId="{FEA3750E-BF90-437E-A7E7-BE24B964997E}" dt="2022-01-20T15:06:33.742" v="9067" actId="20577"/>
        <pc:sldMkLst>
          <pc:docMk/>
          <pc:sldMk cId="853751385" sldId="504"/>
        </pc:sldMkLst>
        <pc:graphicFrameChg chg="modGraphic">
          <ac:chgData name="Cesar Gamboa" userId="4c0abcc15bdc5c59" providerId="LiveId" clId="{FEA3750E-BF90-437E-A7E7-BE24B964997E}" dt="2022-01-20T15:06:33.742" v="9067" actId="20577"/>
          <ac:graphicFrameMkLst>
            <pc:docMk/>
            <pc:sldMk cId="853751385" sldId="504"/>
            <ac:graphicFrameMk id="11" creationId="{0DB8FEE0-5C7E-4A03-BD7E-4AD2A3FCEF36}"/>
          </ac:graphicFrameMkLst>
        </pc:graphicFrameChg>
      </pc:sldChg>
    </pc:docChg>
  </pc:docChgLst>
  <pc:docChgLst>
    <pc:chgData name="Cesar Gamboa" userId="4c0abcc15bdc5c59" providerId="LiveId" clId="{E56F633A-827C-4DA9-85C0-06682CB9B42D}"/>
    <pc:docChg chg="undo custSel modSld">
      <pc:chgData name="Cesar Gamboa" userId="4c0abcc15bdc5c59" providerId="LiveId" clId="{E56F633A-827C-4DA9-85C0-06682CB9B42D}" dt="2022-01-20T15:25:08.011" v="35" actId="20577"/>
      <pc:docMkLst>
        <pc:docMk/>
      </pc:docMkLst>
      <pc:sldChg chg="modSp mod">
        <pc:chgData name="Cesar Gamboa" userId="4c0abcc15bdc5c59" providerId="LiveId" clId="{E56F633A-827C-4DA9-85C0-06682CB9B42D}" dt="2022-01-20T15:25:08.011" v="35" actId="20577"/>
        <pc:sldMkLst>
          <pc:docMk/>
          <pc:sldMk cId="3340685843" sldId="256"/>
        </pc:sldMkLst>
        <pc:spChg chg="mod">
          <ac:chgData name="Cesar Gamboa" userId="4c0abcc15bdc5c59" providerId="LiveId" clId="{E56F633A-827C-4DA9-85C0-06682CB9B42D}" dt="2022-01-20T15:25:08.011" v="35" actId="20577"/>
          <ac:spMkLst>
            <pc:docMk/>
            <pc:sldMk cId="3340685843" sldId="256"/>
            <ac:spMk id="2" creationId="{AB512D56-3115-4658-A559-1918ADBF37B8}"/>
          </ac:spMkLst>
        </pc:spChg>
      </pc:sldChg>
    </pc:docChg>
  </pc:docChgLst>
  <pc:docChgLst>
    <pc:chgData name="Cesar Gamboa" userId="4c0abcc15bdc5c59" providerId="LiveId" clId="{5E809100-BD4A-4BA1-9835-F448E9BCBB6A}"/>
    <pc:docChg chg="undo custSel addSld delSld modSld modSection">
      <pc:chgData name="Cesar Gamboa" userId="4c0abcc15bdc5c59" providerId="LiveId" clId="{5E809100-BD4A-4BA1-9835-F448E9BCBB6A}" dt="2022-02-16T19:15:46.663" v="3269"/>
      <pc:docMkLst>
        <pc:docMk/>
      </pc:docMkLst>
      <pc:sldChg chg="delSp modSp mod modNotesTx">
        <pc:chgData name="Cesar Gamboa" userId="4c0abcc15bdc5c59" providerId="LiveId" clId="{5E809100-BD4A-4BA1-9835-F448E9BCBB6A}" dt="2022-02-16T19:15:46.663" v="3269"/>
        <pc:sldMkLst>
          <pc:docMk/>
          <pc:sldMk cId="3340685843" sldId="256"/>
        </pc:sldMkLst>
        <pc:spChg chg="mod">
          <ac:chgData name="Cesar Gamboa" userId="4c0abcc15bdc5c59" providerId="LiveId" clId="{5E809100-BD4A-4BA1-9835-F448E9BCBB6A}" dt="2022-02-16T18:32:10.953" v="27" actId="20577"/>
          <ac:spMkLst>
            <pc:docMk/>
            <pc:sldMk cId="3340685843" sldId="256"/>
            <ac:spMk id="2" creationId="{AB512D56-3115-4658-A559-1918ADBF37B8}"/>
          </ac:spMkLst>
        </pc:spChg>
        <pc:picChg chg="del">
          <ac:chgData name="Cesar Gamboa" userId="4c0abcc15bdc5c59" providerId="LiveId" clId="{5E809100-BD4A-4BA1-9835-F448E9BCBB6A}" dt="2022-02-16T18:32:16.823" v="28" actId="478"/>
          <ac:picMkLst>
            <pc:docMk/>
            <pc:sldMk cId="3340685843" sldId="256"/>
            <ac:picMk id="5122" creationId="{43275567-4D38-45FD-9603-93914FD644BE}"/>
          </ac:picMkLst>
        </pc:picChg>
      </pc:sldChg>
      <pc:sldChg chg="modSp mod">
        <pc:chgData name="Cesar Gamboa" userId="4c0abcc15bdc5c59" providerId="LiveId" clId="{5E809100-BD4A-4BA1-9835-F448E9BCBB6A}" dt="2022-02-16T18:52:30.789" v="1869" actId="20577"/>
        <pc:sldMkLst>
          <pc:docMk/>
          <pc:sldMk cId="3309719136" sldId="261"/>
        </pc:sldMkLst>
        <pc:spChg chg="mod">
          <ac:chgData name="Cesar Gamboa" userId="4c0abcc15bdc5c59" providerId="LiveId" clId="{5E809100-BD4A-4BA1-9835-F448E9BCBB6A}" dt="2022-02-16T18:49:48.052" v="1408" actId="20577"/>
          <ac:spMkLst>
            <pc:docMk/>
            <pc:sldMk cId="3309719136" sldId="261"/>
            <ac:spMk id="2" creationId="{87071E00-ABE1-44FD-92BD-2769C2C9C727}"/>
          </ac:spMkLst>
        </pc:spChg>
        <pc:spChg chg="mod">
          <ac:chgData name="Cesar Gamboa" userId="4c0abcc15bdc5c59" providerId="LiveId" clId="{5E809100-BD4A-4BA1-9835-F448E9BCBB6A}" dt="2022-02-16T18:52:30.789" v="1869" actId="20577"/>
          <ac:spMkLst>
            <pc:docMk/>
            <pc:sldMk cId="3309719136" sldId="261"/>
            <ac:spMk id="3" creationId="{6A7BD30D-629F-49D4-AE04-2D99B365E4B8}"/>
          </ac:spMkLst>
        </pc:spChg>
      </pc:sldChg>
      <pc:sldChg chg="modSp">
        <pc:chgData name="Cesar Gamboa" userId="4c0abcc15bdc5c59" providerId="LiveId" clId="{5E809100-BD4A-4BA1-9835-F448E9BCBB6A}" dt="2022-02-16T18:44:22.837" v="1217" actId="20577"/>
        <pc:sldMkLst>
          <pc:docMk/>
          <pc:sldMk cId="359849887" sldId="298"/>
        </pc:sldMkLst>
        <pc:graphicFrameChg chg="mod">
          <ac:chgData name="Cesar Gamboa" userId="4c0abcc15bdc5c59" providerId="LiveId" clId="{5E809100-BD4A-4BA1-9835-F448E9BCBB6A}" dt="2022-02-16T18:44:22.837" v="1217" actId="20577"/>
          <ac:graphicFrameMkLst>
            <pc:docMk/>
            <pc:sldMk cId="359849887" sldId="298"/>
            <ac:graphicFrameMk id="10" creationId="{00E51AD9-52AC-49A5-BF0E-64F1B769CE85}"/>
          </ac:graphicFrameMkLst>
        </pc:graphicFrameChg>
      </pc:sldChg>
      <pc:sldChg chg="modSp mod">
        <pc:chgData name="Cesar Gamboa" userId="4c0abcc15bdc5c59" providerId="LiveId" clId="{5E809100-BD4A-4BA1-9835-F448E9BCBB6A}" dt="2022-02-16T19:04:30.410" v="3235" actId="20577"/>
        <pc:sldMkLst>
          <pc:docMk/>
          <pc:sldMk cId="3447095113" sldId="306"/>
        </pc:sldMkLst>
        <pc:spChg chg="mod">
          <ac:chgData name="Cesar Gamboa" userId="4c0abcc15bdc5c59" providerId="LiveId" clId="{5E809100-BD4A-4BA1-9835-F448E9BCBB6A}" dt="2022-02-16T19:04:30.410" v="3235" actId="20577"/>
          <ac:spMkLst>
            <pc:docMk/>
            <pc:sldMk cId="3447095113" sldId="306"/>
            <ac:spMk id="2" creationId="{3DC6CC32-12E2-40AB-91E7-E065E3B54AA8}"/>
          </ac:spMkLst>
        </pc:spChg>
        <pc:graphicFrameChg chg="mod">
          <ac:chgData name="Cesar Gamboa" userId="4c0abcc15bdc5c59" providerId="LiveId" clId="{5E809100-BD4A-4BA1-9835-F448E9BCBB6A}" dt="2022-02-16T18:46:05.009" v="1332" actId="20577"/>
          <ac:graphicFrameMkLst>
            <pc:docMk/>
            <pc:sldMk cId="3447095113" sldId="306"/>
            <ac:graphicFrameMk id="5" creationId="{59405A29-4A0F-429B-A6BA-2D3E9946C76A}"/>
          </ac:graphicFrameMkLst>
        </pc:graphicFrameChg>
      </pc:sldChg>
      <pc:sldChg chg="modSp mod modNotesTx">
        <pc:chgData name="Cesar Gamboa" userId="4c0abcc15bdc5c59" providerId="LiveId" clId="{5E809100-BD4A-4BA1-9835-F448E9BCBB6A}" dt="2022-02-16T18:36:45.800" v="465" actId="20577"/>
        <pc:sldMkLst>
          <pc:docMk/>
          <pc:sldMk cId="3770944896" sldId="411"/>
        </pc:sldMkLst>
        <pc:spChg chg="mod">
          <ac:chgData name="Cesar Gamboa" userId="4c0abcc15bdc5c59" providerId="LiveId" clId="{5E809100-BD4A-4BA1-9835-F448E9BCBB6A}" dt="2022-02-16T18:35:15.405" v="204" actId="20577"/>
          <ac:spMkLst>
            <pc:docMk/>
            <pc:sldMk cId="3770944896" sldId="411"/>
            <ac:spMk id="4" creationId="{FBA1D6E0-6A9C-4ADB-984E-B54DD59C6DF0}"/>
          </ac:spMkLst>
        </pc:spChg>
      </pc:sldChg>
      <pc:sldChg chg="modSp mod modNotesTx">
        <pc:chgData name="Cesar Gamboa" userId="4c0abcc15bdc5c59" providerId="LiveId" clId="{5E809100-BD4A-4BA1-9835-F448E9BCBB6A}" dt="2022-02-16T18:41:43.638" v="978" actId="27636"/>
        <pc:sldMkLst>
          <pc:docMk/>
          <pc:sldMk cId="1675845347" sldId="412"/>
        </pc:sldMkLst>
        <pc:spChg chg="mod">
          <ac:chgData name="Cesar Gamboa" userId="4c0abcc15bdc5c59" providerId="LiveId" clId="{5E809100-BD4A-4BA1-9835-F448E9BCBB6A}" dt="2022-02-16T18:41:43.638" v="978" actId="27636"/>
          <ac:spMkLst>
            <pc:docMk/>
            <pc:sldMk cId="1675845347" sldId="412"/>
            <ac:spMk id="4" creationId="{FBA1D6E0-6A9C-4ADB-984E-B54DD59C6DF0}"/>
          </ac:spMkLst>
        </pc:spChg>
      </pc:sldChg>
      <pc:sldChg chg="modNotesTx">
        <pc:chgData name="Cesar Gamboa" userId="4c0abcc15bdc5c59" providerId="LiveId" clId="{5E809100-BD4A-4BA1-9835-F448E9BCBB6A}" dt="2022-02-16T18:42:33.835" v="1102" actId="20577"/>
        <pc:sldMkLst>
          <pc:docMk/>
          <pc:sldMk cId="1819390378" sldId="413"/>
        </pc:sldMkLst>
      </pc:sldChg>
      <pc:sldChg chg="del">
        <pc:chgData name="Cesar Gamboa" userId="4c0abcc15bdc5c59" providerId="LiveId" clId="{5E809100-BD4A-4BA1-9835-F448E9BCBB6A}" dt="2022-02-16T18:46:46.648" v="1335" actId="47"/>
        <pc:sldMkLst>
          <pc:docMk/>
          <pc:sldMk cId="2478543316" sldId="509"/>
        </pc:sldMkLst>
      </pc:sldChg>
      <pc:sldChg chg="del">
        <pc:chgData name="Cesar Gamboa" userId="4c0abcc15bdc5c59" providerId="LiveId" clId="{5E809100-BD4A-4BA1-9835-F448E9BCBB6A}" dt="2022-02-16T18:46:57.901" v="1337" actId="47"/>
        <pc:sldMkLst>
          <pc:docMk/>
          <pc:sldMk cId="3069838042" sldId="510"/>
        </pc:sldMkLst>
      </pc:sldChg>
      <pc:sldChg chg="addSp modSp del">
        <pc:chgData name="Cesar Gamboa" userId="4c0abcc15bdc5c59" providerId="LiveId" clId="{5E809100-BD4A-4BA1-9835-F448E9BCBB6A}" dt="2022-02-16T18:47:29.239" v="1342" actId="47"/>
        <pc:sldMkLst>
          <pc:docMk/>
          <pc:sldMk cId="2890145982" sldId="511"/>
        </pc:sldMkLst>
        <pc:spChg chg="add mod">
          <ac:chgData name="Cesar Gamboa" userId="4c0abcc15bdc5c59" providerId="LiveId" clId="{5E809100-BD4A-4BA1-9835-F448E9BCBB6A}" dt="2022-02-16T18:47:19.996" v="1340"/>
          <ac:spMkLst>
            <pc:docMk/>
            <pc:sldMk cId="2890145982" sldId="511"/>
            <ac:spMk id="10" creationId="{778492C8-4713-4FBB-9338-AFF7E682CC82}"/>
          </ac:spMkLst>
        </pc:spChg>
        <pc:spChg chg="add mod">
          <ac:chgData name="Cesar Gamboa" userId="4c0abcc15bdc5c59" providerId="LiveId" clId="{5E809100-BD4A-4BA1-9835-F448E9BCBB6A}" dt="2022-02-16T18:47:19.996" v="1340"/>
          <ac:spMkLst>
            <pc:docMk/>
            <pc:sldMk cId="2890145982" sldId="511"/>
            <ac:spMk id="11" creationId="{A097BB89-718B-479B-8294-9E296DF1D59E}"/>
          </ac:spMkLst>
        </pc:spChg>
        <pc:grpChg chg="add mod">
          <ac:chgData name="Cesar Gamboa" userId="4c0abcc15bdc5c59" providerId="LiveId" clId="{5E809100-BD4A-4BA1-9835-F448E9BCBB6A}" dt="2022-02-16T18:47:19.996" v="1340"/>
          <ac:grpSpMkLst>
            <pc:docMk/>
            <pc:sldMk cId="2890145982" sldId="511"/>
            <ac:grpSpMk id="8" creationId="{E28E7C57-B396-439E-B1DB-E0B27DE8FF28}"/>
          </ac:grpSpMkLst>
        </pc:grpChg>
      </pc:sldChg>
      <pc:sldChg chg="del">
        <pc:chgData name="Cesar Gamboa" userId="4c0abcc15bdc5c59" providerId="LiveId" clId="{5E809100-BD4A-4BA1-9835-F448E9BCBB6A}" dt="2022-02-16T18:47:47.574" v="1346" actId="47"/>
        <pc:sldMkLst>
          <pc:docMk/>
          <pc:sldMk cId="3329430557" sldId="512"/>
        </pc:sldMkLst>
      </pc:sldChg>
      <pc:sldChg chg="modSp mod">
        <pc:chgData name="Cesar Gamboa" userId="4c0abcc15bdc5c59" providerId="LiveId" clId="{5E809100-BD4A-4BA1-9835-F448E9BCBB6A}" dt="2022-02-16T18:55:17.969" v="2297" actId="20577"/>
        <pc:sldMkLst>
          <pc:docMk/>
          <pc:sldMk cId="2757850973" sldId="516"/>
        </pc:sldMkLst>
        <pc:spChg chg="mod">
          <ac:chgData name="Cesar Gamboa" userId="4c0abcc15bdc5c59" providerId="LiveId" clId="{5E809100-BD4A-4BA1-9835-F448E9BCBB6A}" dt="2022-02-16T18:52:59.357" v="1906" actId="20577"/>
          <ac:spMkLst>
            <pc:docMk/>
            <pc:sldMk cId="2757850973" sldId="516"/>
            <ac:spMk id="2" creationId="{87071E00-ABE1-44FD-92BD-2769C2C9C727}"/>
          </ac:spMkLst>
        </pc:spChg>
        <pc:spChg chg="mod">
          <ac:chgData name="Cesar Gamboa" userId="4c0abcc15bdc5c59" providerId="LiveId" clId="{5E809100-BD4A-4BA1-9835-F448E9BCBB6A}" dt="2022-02-16T18:55:17.969" v="2297" actId="20577"/>
          <ac:spMkLst>
            <pc:docMk/>
            <pc:sldMk cId="2757850973" sldId="516"/>
            <ac:spMk id="3" creationId="{6A7BD30D-629F-49D4-AE04-2D99B365E4B8}"/>
          </ac:spMkLst>
        </pc:spChg>
      </pc:sldChg>
      <pc:sldChg chg="modSp mod">
        <pc:chgData name="Cesar Gamboa" userId="4c0abcc15bdc5c59" providerId="LiveId" clId="{5E809100-BD4A-4BA1-9835-F448E9BCBB6A}" dt="2022-02-16T18:58:44.313" v="2774" actId="20577"/>
        <pc:sldMkLst>
          <pc:docMk/>
          <pc:sldMk cId="628289514" sldId="549"/>
        </pc:sldMkLst>
        <pc:spChg chg="mod">
          <ac:chgData name="Cesar Gamboa" userId="4c0abcc15bdc5c59" providerId="LiveId" clId="{5E809100-BD4A-4BA1-9835-F448E9BCBB6A}" dt="2022-02-16T18:55:39.399" v="2326" actId="20577"/>
          <ac:spMkLst>
            <pc:docMk/>
            <pc:sldMk cId="628289514" sldId="549"/>
            <ac:spMk id="2" creationId="{87071E00-ABE1-44FD-92BD-2769C2C9C727}"/>
          </ac:spMkLst>
        </pc:spChg>
        <pc:spChg chg="mod">
          <ac:chgData name="Cesar Gamboa" userId="4c0abcc15bdc5c59" providerId="LiveId" clId="{5E809100-BD4A-4BA1-9835-F448E9BCBB6A}" dt="2022-02-16T18:58:44.313" v="2774" actId="20577"/>
          <ac:spMkLst>
            <pc:docMk/>
            <pc:sldMk cId="628289514" sldId="549"/>
            <ac:spMk id="3" creationId="{6A7BD30D-629F-49D4-AE04-2D99B365E4B8}"/>
          </ac:spMkLst>
        </pc:spChg>
      </pc:sldChg>
      <pc:sldChg chg="modSp mod">
        <pc:chgData name="Cesar Gamboa" userId="4c0abcc15bdc5c59" providerId="LiveId" clId="{5E809100-BD4A-4BA1-9835-F448E9BCBB6A}" dt="2022-02-16T18:59:47.402" v="2922" actId="20577"/>
        <pc:sldMkLst>
          <pc:docMk/>
          <pc:sldMk cId="3816948556" sldId="550"/>
        </pc:sldMkLst>
        <pc:spChg chg="mod">
          <ac:chgData name="Cesar Gamboa" userId="4c0abcc15bdc5c59" providerId="LiveId" clId="{5E809100-BD4A-4BA1-9835-F448E9BCBB6A}" dt="2022-02-16T18:59:02.637" v="2795" actId="20577"/>
          <ac:spMkLst>
            <pc:docMk/>
            <pc:sldMk cId="3816948556" sldId="550"/>
            <ac:spMk id="2" creationId="{87071E00-ABE1-44FD-92BD-2769C2C9C727}"/>
          </ac:spMkLst>
        </pc:spChg>
        <pc:spChg chg="mod">
          <ac:chgData name="Cesar Gamboa" userId="4c0abcc15bdc5c59" providerId="LiveId" clId="{5E809100-BD4A-4BA1-9835-F448E9BCBB6A}" dt="2022-02-16T18:59:47.402" v="2922" actId="20577"/>
          <ac:spMkLst>
            <pc:docMk/>
            <pc:sldMk cId="3816948556" sldId="550"/>
            <ac:spMk id="3" creationId="{6A7BD30D-629F-49D4-AE04-2D99B365E4B8}"/>
          </ac:spMkLst>
        </pc:spChg>
      </pc:sldChg>
      <pc:sldChg chg="modSp add mod setBg">
        <pc:chgData name="Cesar Gamboa" userId="4c0abcc15bdc5c59" providerId="LiveId" clId="{5E809100-BD4A-4BA1-9835-F448E9BCBB6A}" dt="2022-02-16T19:04:38.529" v="3240" actId="20577"/>
        <pc:sldMkLst>
          <pc:docMk/>
          <pc:sldMk cId="479211051" sldId="580"/>
        </pc:sldMkLst>
        <pc:spChg chg="mod">
          <ac:chgData name="Cesar Gamboa" userId="4c0abcc15bdc5c59" providerId="LiveId" clId="{5E809100-BD4A-4BA1-9835-F448E9BCBB6A}" dt="2022-02-16T19:04:38.529" v="3240" actId="20577"/>
          <ac:spMkLst>
            <pc:docMk/>
            <pc:sldMk cId="479211051" sldId="580"/>
            <ac:spMk id="2" creationId="{3DC6CC32-12E2-40AB-91E7-E065E3B54AA8}"/>
          </ac:spMkLst>
        </pc:spChg>
        <pc:graphicFrameChg chg="mod">
          <ac:chgData name="Cesar Gamboa" userId="4c0abcc15bdc5c59" providerId="LiveId" clId="{5E809100-BD4A-4BA1-9835-F448E9BCBB6A}" dt="2022-02-16T18:46:41.513" v="1334" actId="207"/>
          <ac:graphicFrameMkLst>
            <pc:docMk/>
            <pc:sldMk cId="479211051" sldId="580"/>
            <ac:graphicFrameMk id="5" creationId="{59405A29-4A0F-429B-A6BA-2D3E9946C76A}"/>
          </ac:graphicFrameMkLst>
        </pc:graphicFrameChg>
      </pc:sldChg>
      <pc:sldChg chg="modSp add mod">
        <pc:chgData name="Cesar Gamboa" userId="4c0abcc15bdc5c59" providerId="LiveId" clId="{5E809100-BD4A-4BA1-9835-F448E9BCBB6A}" dt="2022-02-16T19:04:45.041" v="3245" actId="20577"/>
        <pc:sldMkLst>
          <pc:docMk/>
          <pc:sldMk cId="144287731" sldId="581"/>
        </pc:sldMkLst>
        <pc:spChg chg="mod">
          <ac:chgData name="Cesar Gamboa" userId="4c0abcc15bdc5c59" providerId="LiveId" clId="{5E809100-BD4A-4BA1-9835-F448E9BCBB6A}" dt="2022-02-16T19:04:45.041" v="3245" actId="20577"/>
          <ac:spMkLst>
            <pc:docMk/>
            <pc:sldMk cId="144287731" sldId="581"/>
            <ac:spMk id="2" creationId="{3DC6CC32-12E2-40AB-91E7-E065E3B54AA8}"/>
          </ac:spMkLst>
        </pc:spChg>
        <pc:graphicFrameChg chg="mod">
          <ac:chgData name="Cesar Gamboa" userId="4c0abcc15bdc5c59" providerId="LiveId" clId="{5E809100-BD4A-4BA1-9835-F448E9BCBB6A}" dt="2022-02-16T18:47:06.871" v="1338" actId="207"/>
          <ac:graphicFrameMkLst>
            <pc:docMk/>
            <pc:sldMk cId="144287731" sldId="581"/>
            <ac:graphicFrameMk id="5" creationId="{59405A29-4A0F-429B-A6BA-2D3E9946C76A}"/>
          </ac:graphicFrameMkLst>
        </pc:graphicFrameChg>
      </pc:sldChg>
      <pc:sldChg chg="modSp add mod">
        <pc:chgData name="Cesar Gamboa" userId="4c0abcc15bdc5c59" providerId="LiveId" clId="{5E809100-BD4A-4BA1-9835-F448E9BCBB6A}" dt="2022-02-16T19:04:52.818" v="3250" actId="20577"/>
        <pc:sldMkLst>
          <pc:docMk/>
          <pc:sldMk cId="1866630224" sldId="582"/>
        </pc:sldMkLst>
        <pc:spChg chg="mod">
          <ac:chgData name="Cesar Gamboa" userId="4c0abcc15bdc5c59" providerId="LiveId" clId="{5E809100-BD4A-4BA1-9835-F448E9BCBB6A}" dt="2022-02-16T19:04:52.818" v="3250" actId="20577"/>
          <ac:spMkLst>
            <pc:docMk/>
            <pc:sldMk cId="1866630224" sldId="582"/>
            <ac:spMk id="2" creationId="{3DC6CC32-12E2-40AB-91E7-E065E3B54AA8}"/>
          </ac:spMkLst>
        </pc:spChg>
        <pc:graphicFrameChg chg="mod">
          <ac:chgData name="Cesar Gamboa" userId="4c0abcc15bdc5c59" providerId="LiveId" clId="{5E809100-BD4A-4BA1-9835-F448E9BCBB6A}" dt="2022-02-16T18:47:39.611" v="1344" actId="207"/>
          <ac:graphicFrameMkLst>
            <pc:docMk/>
            <pc:sldMk cId="1866630224" sldId="582"/>
            <ac:graphicFrameMk id="5" creationId="{59405A29-4A0F-429B-A6BA-2D3E9946C76A}"/>
          </ac:graphicFrameMkLst>
        </pc:graphicFrameChg>
      </pc:sldChg>
      <pc:sldChg chg="modSp add mod">
        <pc:chgData name="Cesar Gamboa" userId="4c0abcc15bdc5c59" providerId="LiveId" clId="{5E809100-BD4A-4BA1-9835-F448E9BCBB6A}" dt="2022-02-16T19:04:59.845" v="3255" actId="20577"/>
        <pc:sldMkLst>
          <pc:docMk/>
          <pc:sldMk cId="4009570126" sldId="583"/>
        </pc:sldMkLst>
        <pc:spChg chg="mod">
          <ac:chgData name="Cesar Gamboa" userId="4c0abcc15bdc5c59" providerId="LiveId" clId="{5E809100-BD4A-4BA1-9835-F448E9BCBB6A}" dt="2022-02-16T19:04:59.845" v="3255" actId="20577"/>
          <ac:spMkLst>
            <pc:docMk/>
            <pc:sldMk cId="4009570126" sldId="583"/>
            <ac:spMk id="2" creationId="{3DC6CC32-12E2-40AB-91E7-E065E3B54AA8}"/>
          </ac:spMkLst>
        </pc:spChg>
        <pc:graphicFrameChg chg="mod">
          <ac:chgData name="Cesar Gamboa" userId="4c0abcc15bdc5c59" providerId="LiveId" clId="{5E809100-BD4A-4BA1-9835-F448E9BCBB6A}" dt="2022-02-16T18:47:54.608" v="1347" actId="207"/>
          <ac:graphicFrameMkLst>
            <pc:docMk/>
            <pc:sldMk cId="4009570126" sldId="583"/>
            <ac:graphicFrameMk id="5" creationId="{59405A29-4A0F-429B-A6BA-2D3E9946C76A}"/>
          </ac:graphicFrameMkLst>
        </pc:graphicFrameChg>
      </pc:sldChg>
      <pc:sldChg chg="modSp add mod">
        <pc:chgData name="Cesar Gamboa" userId="4c0abcc15bdc5c59" providerId="LiveId" clId="{5E809100-BD4A-4BA1-9835-F448E9BCBB6A}" dt="2022-02-16T19:02:03.625" v="3230" actId="20577"/>
        <pc:sldMkLst>
          <pc:docMk/>
          <pc:sldMk cId="1352902245" sldId="584"/>
        </pc:sldMkLst>
        <pc:spChg chg="mod">
          <ac:chgData name="Cesar Gamboa" userId="4c0abcc15bdc5c59" providerId="LiveId" clId="{5E809100-BD4A-4BA1-9835-F448E9BCBB6A}" dt="2022-02-16T19:00:23.254" v="2960" actId="20577"/>
          <ac:spMkLst>
            <pc:docMk/>
            <pc:sldMk cId="1352902245" sldId="584"/>
            <ac:spMk id="2" creationId="{87071E00-ABE1-44FD-92BD-2769C2C9C727}"/>
          </ac:spMkLst>
        </pc:spChg>
        <pc:spChg chg="mod">
          <ac:chgData name="Cesar Gamboa" userId="4c0abcc15bdc5c59" providerId="LiveId" clId="{5E809100-BD4A-4BA1-9835-F448E9BCBB6A}" dt="2022-02-16T19:02:03.625" v="3230" actId="20577"/>
          <ac:spMkLst>
            <pc:docMk/>
            <pc:sldMk cId="1352902245" sldId="584"/>
            <ac:spMk id="3" creationId="{6A7BD30D-629F-49D4-AE04-2D99B365E4B8}"/>
          </ac:spMkLst>
        </pc:spChg>
      </pc:sldChg>
      <pc:sldChg chg="addSp delSp add del setBg delDesignElem">
        <pc:chgData name="Cesar Gamboa" userId="4c0abcc15bdc5c59" providerId="LiveId" clId="{5E809100-BD4A-4BA1-9835-F448E9BCBB6A}" dt="2022-02-16T19:00:09.032" v="2928"/>
        <pc:sldMkLst>
          <pc:docMk/>
          <pc:sldMk cId="2692228708" sldId="584"/>
        </pc:sldMkLst>
        <pc:spChg chg="add del">
          <ac:chgData name="Cesar Gamboa" userId="4c0abcc15bdc5c59" providerId="LiveId" clId="{5E809100-BD4A-4BA1-9835-F448E9BCBB6A}" dt="2022-02-16T19:00:09.032" v="2928"/>
          <ac:spMkLst>
            <pc:docMk/>
            <pc:sldMk cId="2692228708" sldId="584"/>
            <ac:spMk id="22" creationId="{416A0E3C-60E6-4F39-BC55-5F7C224E1F7C}"/>
          </ac:spMkLst>
        </pc:spChg>
        <pc:spChg chg="add del">
          <ac:chgData name="Cesar Gamboa" userId="4c0abcc15bdc5c59" providerId="LiveId" clId="{5E809100-BD4A-4BA1-9835-F448E9BCBB6A}" dt="2022-02-16T19:00:09.032" v="2928"/>
          <ac:spMkLst>
            <pc:docMk/>
            <pc:sldMk cId="2692228708" sldId="584"/>
            <ac:spMk id="26" creationId="{E844E128-FF69-4E9F-8327-6B504B3C5AE1}"/>
          </ac:spMkLst>
        </pc:spChg>
        <pc:cxnChg chg="add del">
          <ac:chgData name="Cesar Gamboa" userId="4c0abcc15bdc5c59" providerId="LiveId" clId="{5E809100-BD4A-4BA1-9835-F448E9BCBB6A}" dt="2022-02-16T19:00:09.032" v="2928"/>
          <ac:cxnSpMkLst>
            <pc:docMk/>
            <pc:sldMk cId="2692228708" sldId="584"/>
            <ac:cxnSpMk id="24" creationId="{C5025DAC-8B93-4160-B017-3A274A5828C0}"/>
          </ac:cxnSpMkLst>
        </pc:cxnChg>
        <pc:cxnChg chg="add del">
          <ac:chgData name="Cesar Gamboa" userId="4c0abcc15bdc5c59" providerId="LiveId" clId="{5E809100-BD4A-4BA1-9835-F448E9BCBB6A}" dt="2022-02-16T19:00:09.032" v="2928"/>
          <ac:cxnSpMkLst>
            <pc:docMk/>
            <pc:sldMk cId="2692228708" sldId="584"/>
            <ac:cxnSpMk id="28" creationId="{055CEADF-09EA-423C-8C45-F94AF44D5AF0}"/>
          </ac:cxnSpMkLst>
        </pc:cxnChg>
      </pc:sldChg>
      <pc:sldChg chg="addSp delSp add del setBg delDesignElem">
        <pc:chgData name="Cesar Gamboa" userId="4c0abcc15bdc5c59" providerId="LiveId" clId="{5E809100-BD4A-4BA1-9835-F448E9BCBB6A}" dt="2022-02-16T19:00:00.595" v="2925"/>
        <pc:sldMkLst>
          <pc:docMk/>
          <pc:sldMk cId="2782145079" sldId="584"/>
        </pc:sldMkLst>
        <pc:spChg chg="add del">
          <ac:chgData name="Cesar Gamboa" userId="4c0abcc15bdc5c59" providerId="LiveId" clId="{5E809100-BD4A-4BA1-9835-F448E9BCBB6A}" dt="2022-02-16T19:00:00.595" v="2925"/>
          <ac:spMkLst>
            <pc:docMk/>
            <pc:sldMk cId="2782145079" sldId="584"/>
            <ac:spMk id="22" creationId="{416A0E3C-60E6-4F39-BC55-5F7C224E1F7C}"/>
          </ac:spMkLst>
        </pc:spChg>
        <pc:spChg chg="add del">
          <ac:chgData name="Cesar Gamboa" userId="4c0abcc15bdc5c59" providerId="LiveId" clId="{5E809100-BD4A-4BA1-9835-F448E9BCBB6A}" dt="2022-02-16T19:00:00.595" v="2925"/>
          <ac:spMkLst>
            <pc:docMk/>
            <pc:sldMk cId="2782145079" sldId="584"/>
            <ac:spMk id="26" creationId="{E844E128-FF69-4E9F-8327-6B504B3C5AE1}"/>
          </ac:spMkLst>
        </pc:spChg>
        <pc:cxnChg chg="add del">
          <ac:chgData name="Cesar Gamboa" userId="4c0abcc15bdc5c59" providerId="LiveId" clId="{5E809100-BD4A-4BA1-9835-F448E9BCBB6A}" dt="2022-02-16T19:00:00.595" v="2925"/>
          <ac:cxnSpMkLst>
            <pc:docMk/>
            <pc:sldMk cId="2782145079" sldId="584"/>
            <ac:cxnSpMk id="24" creationId="{C5025DAC-8B93-4160-B017-3A274A5828C0}"/>
          </ac:cxnSpMkLst>
        </pc:cxnChg>
        <pc:cxnChg chg="add del">
          <ac:chgData name="Cesar Gamboa" userId="4c0abcc15bdc5c59" providerId="LiveId" clId="{5E809100-BD4A-4BA1-9835-F448E9BCBB6A}" dt="2022-02-16T19:00:00.595" v="2925"/>
          <ac:cxnSpMkLst>
            <pc:docMk/>
            <pc:sldMk cId="2782145079" sldId="584"/>
            <ac:cxnSpMk id="28" creationId="{055CEADF-09EA-423C-8C45-F94AF44D5AF0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MX" noProof="0" dirty="0">
              <a:solidFill>
                <a:schemeClr val="accent1">
                  <a:lumMod val="50000"/>
                </a:schemeClr>
              </a:solidFill>
            </a:rPr>
            <a:t> Introducción</a:t>
          </a:r>
          <a:endParaRPr lang="es-ES" noProof="0" dirty="0">
            <a:solidFill>
              <a:schemeClr val="tx1">
                <a:alpha val="6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es-ES" noProof="0" dirty="0"/>
        </a:p>
      </dgm:t>
    </dgm:pt>
    <dgm:pt modelId="{C99EBBB1-E916-471C-83C9-ABE85B42AC26}" type="sibTrans" cxnId="{B3F19EC2-A372-4EC3-BFE0-C62FFDFE3DF6}">
      <dgm:prSet/>
      <dgm:spPr/>
      <dgm:t>
        <a:bodyPr rtlCol="0"/>
        <a:lstStyle/>
        <a:p>
          <a:pPr rtl="0"/>
          <a:endParaRPr lang="es-ES" noProof="0" dirty="0"/>
        </a:p>
      </dgm:t>
    </dgm:pt>
    <dgm:pt modelId="{F05611F0-8256-4954-B6CB-ED6B4F2DD397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tx1">
                  <a:alpha val="60000"/>
                </a:schemeClr>
              </a:solidFill>
            </a:rPr>
            <a:t> Fundamentos teóricos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es-ES" noProof="0" dirty="0"/>
        </a:p>
      </dgm:t>
    </dgm:pt>
    <dgm:pt modelId="{6BD5265A-8333-420D-BDB2-65F10B3EBD76}" type="sibTrans" cxnId="{914FACD2-336A-4471-9E99-312B3F8EAB04}">
      <dgm:prSet/>
      <dgm:spPr/>
      <dgm:t>
        <a:bodyPr rtlCol="0"/>
        <a:lstStyle/>
        <a:p>
          <a:pPr rtl="0"/>
          <a:endParaRPr lang="es-ES" noProof="0" dirty="0"/>
        </a:p>
      </dgm:t>
    </dgm:pt>
    <dgm:pt modelId="{22625139-F93A-4F3F-A7AA-4923A01AEDF3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tx1">
                  <a:alpha val="60000"/>
                </a:schemeClr>
              </a:solidFill>
            </a:rPr>
            <a:t> Metodología</a:t>
          </a: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es-ES" noProof="0" dirty="0"/>
        </a:p>
      </dgm:t>
    </dgm:pt>
    <dgm:pt modelId="{A8E2FA08-4DD4-4654-A85D-9A99162D6201}" type="sibTrans" cxnId="{FC7721F0-429B-4CE7-BE98-C2F3C41FE9C7}">
      <dgm:prSet/>
      <dgm:spPr/>
      <dgm:t>
        <a:bodyPr rtlCol="0"/>
        <a:lstStyle/>
        <a:p>
          <a:pPr rtl="0"/>
          <a:endParaRPr lang="es-ES" noProof="0" dirty="0"/>
        </a:p>
      </dgm:t>
    </dgm:pt>
    <dgm:pt modelId="{140952D0-0E1D-4F48-9F16-53581487CF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accent1">
                  <a:lumMod val="50000"/>
                </a:schemeClr>
              </a:solidFill>
            </a:rPr>
            <a:t> Resultados esperados</a:t>
          </a:r>
          <a:endParaRPr lang="es-ES" noProof="0" dirty="0">
            <a:solidFill>
              <a:schemeClr val="tx1">
                <a:alpha val="60000"/>
              </a:schemeClr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es-ES" noProof="0" dirty="0"/>
        </a:p>
      </dgm:t>
    </dgm:pt>
    <dgm:pt modelId="{2804F27C-9BA9-4D07-AB02-74BE7DFA2C0E}" type="sibTrans" cxnId="{B07163E8-ADEC-492A-8F07-7E5786AB23AE}">
      <dgm:prSet/>
      <dgm:spPr/>
      <dgm:t>
        <a:bodyPr rtlCol="0"/>
        <a:lstStyle/>
        <a:p>
          <a:pPr rtl="0"/>
          <a:endParaRPr lang="es-ES" noProof="0" dirty="0"/>
        </a:p>
      </dgm:t>
    </dgm:pt>
    <dgm:pt modelId="{C2F8C7F7-44C4-414A-BCCD-56E91DD0A777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solidFill>
                <a:schemeClr val="accent1">
                  <a:lumMod val="50000"/>
                </a:schemeClr>
              </a:solidFill>
            </a:rPr>
            <a:t> Cronograma de trabajo</a:t>
          </a:r>
          <a:endParaRPr lang="es-ES" noProof="0" dirty="0">
            <a:solidFill>
              <a:schemeClr val="tx1">
                <a:alpha val="60000"/>
              </a:schemeClr>
            </a:solidFill>
          </a:endParaRP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4E39967D-43EF-4F15-814A-2F491D900D43}" type="sib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539F0B2D-763D-4639-B4AA-CC4EE0B8029F}" type="pres">
      <dgm:prSet presAssocID="{D0F07F19-1F50-4B42-A7A0-278DF9D25BB1}" presName="root" presStyleCnt="0">
        <dgm:presLayoutVars>
          <dgm:dir val="rev"/>
          <dgm:resizeHandles val="exact"/>
        </dgm:presLayoutVars>
      </dgm:prSet>
      <dgm:spPr/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con relleno sólido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5" custLinFactNeighborX="-2848">
        <dgm:presLayoutVars>
          <dgm:chMax val="0"/>
          <dgm:chPref val="0"/>
        </dgm:presLayoutVars>
      </dgm:prSet>
      <dgm:spPr/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5"/>
      <dgm:spPr>
        <a:prstGeom prst="actionButtonHom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 cerrado con relleno sólido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5" custLinFactNeighborX="-2848">
        <dgm:presLayoutVars>
          <dgm:chMax val="0"/>
          <dgm:chPref val="0"/>
        </dgm:presLayoutVars>
      </dgm:prSet>
      <dgm:spPr/>
    </dgm:pt>
    <dgm:pt modelId="{7016EE3B-7F4A-42C5-A09F-919C1401C4BC}" type="pres">
      <dgm:prSet presAssocID="{6BD5265A-8333-420D-BDB2-65F10B3EBD76}" presName="sibTrans" presStyleCnt="0"/>
      <dgm:spPr/>
    </dgm:pt>
    <dgm:pt modelId="{815AA52A-6D18-4177-AE6D-E0559FAFDE78}" type="pres">
      <dgm:prSet presAssocID="{22625139-F93A-4F3F-A7AA-4923A01AEDF3}" presName="compNode" presStyleCnt="0"/>
      <dgm:spPr/>
    </dgm:pt>
    <dgm:pt modelId="{A8176E5D-B119-4234-91AB-EFE9C2CF80B7}" type="pres">
      <dgm:prSet presAssocID="{22625139-F93A-4F3F-A7AA-4923A01AEDF3}" presName="bgRect" presStyleLbl="bgShp" presStyleIdx="2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DB85AE0A-C466-4604-9C2E-87F8EA52DD0F}" type="pres">
      <dgm:prSet presAssocID="{22625139-F93A-4F3F-A7AA-4923A01AED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 de decisiones con relleno sólido"/>
        </a:ext>
      </dgm:extLst>
    </dgm:pt>
    <dgm:pt modelId="{A8722341-C6F1-4D89-89A6-4EF02F8B76E1}" type="pres">
      <dgm:prSet presAssocID="{22625139-F93A-4F3F-A7AA-4923A01AEDF3}" presName="spaceRect" presStyleCnt="0"/>
      <dgm:spPr/>
    </dgm:pt>
    <dgm:pt modelId="{5A5E0268-7557-41F6-A6CC-892DF11AAC18}" type="pres">
      <dgm:prSet presAssocID="{22625139-F93A-4F3F-A7AA-4923A01AEDF3}" presName="parTx" presStyleLbl="revTx" presStyleIdx="2" presStyleCnt="5" custLinFactNeighborX="-2848">
        <dgm:presLayoutVars>
          <dgm:chMax val="0"/>
          <dgm:chPref val="0"/>
        </dgm:presLayoutVars>
      </dgm:prSet>
      <dgm:spPr/>
    </dgm:pt>
    <dgm:pt modelId="{5ACA2613-1755-4541-BF52-A7AD043980F4}" type="pres">
      <dgm:prSet presAssocID="{A8E2FA08-4DD4-4654-A85D-9A99162D6201}" presName="sibTrans" presStyleCnt="0"/>
      <dgm:spPr/>
    </dgm:pt>
    <dgm:pt modelId="{D58F1FE7-CDEB-42F6-BC01-82FB71EDF9C0}" type="pres">
      <dgm:prSet presAssocID="{140952D0-0E1D-4F48-9F16-53581487CFA0}" presName="compNode" presStyleCnt="0"/>
      <dgm:spPr/>
    </dgm:pt>
    <dgm:pt modelId="{A102E018-9C2C-4317-8572-9362E8FC1AF8}" type="pres">
      <dgm:prSet presAssocID="{140952D0-0E1D-4F48-9F16-53581487CFA0}" presName="bgRect" presStyleLbl="bgShp" presStyleIdx="3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3353CF1D-5822-47BA-A6C2-AC7DC94D5A9C}" type="pres">
      <dgm:prSet presAssocID="{140952D0-0E1D-4F48-9F16-53581487CFA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dispersión con relleno sólido"/>
        </a:ext>
      </dgm:extLst>
    </dgm:pt>
    <dgm:pt modelId="{0326715C-7787-454B-B5D4-2E4B73514584}" type="pres">
      <dgm:prSet presAssocID="{140952D0-0E1D-4F48-9F16-53581487CFA0}" presName="spaceRect" presStyleCnt="0"/>
      <dgm:spPr/>
    </dgm:pt>
    <dgm:pt modelId="{B05634FC-081B-4BC5-BE4E-70E96448CBC7}" type="pres">
      <dgm:prSet presAssocID="{140952D0-0E1D-4F48-9F16-53581487CFA0}" presName="parTx" presStyleLbl="revTx" presStyleIdx="3" presStyleCnt="5" custLinFactNeighborX="-2848">
        <dgm:presLayoutVars>
          <dgm:chMax val="0"/>
          <dgm:chPref val="0"/>
        </dgm:presLayoutVars>
      </dgm:prSet>
      <dgm:spPr/>
    </dgm:pt>
    <dgm:pt modelId="{941E5EAA-3190-4C8A-9550-C01AB013F3B6}" type="pres">
      <dgm:prSet presAssocID="{2804F27C-9BA9-4D07-AB02-74BE7DFA2C0E}" presName="sibTrans" presStyleCnt="0"/>
      <dgm:spPr/>
    </dgm:pt>
    <dgm:pt modelId="{E4485791-256C-479D-93C2-2AB8EE372B1D}" type="pres">
      <dgm:prSet presAssocID="{C2F8C7F7-44C4-414A-BCCD-56E91DD0A777}" presName="compNode" presStyleCnt="0"/>
      <dgm:spPr/>
    </dgm:pt>
    <dgm:pt modelId="{E3FB0205-9E6F-404E-BB9F-D3662F49AF1C}" type="pres">
      <dgm:prSet presAssocID="{C2F8C7F7-44C4-414A-BCCD-56E91DD0A777}" presName="bgRect" presStyleLbl="bgShp" presStyleIdx="4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169F0BE-38ED-4AA0-BD0F-6AEA778C8DB9}" type="pres">
      <dgm:prSet presAssocID="{C2F8C7F7-44C4-414A-BCCD-56E91DD0A77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ligencia artificial con relleno sólido"/>
        </a:ext>
      </dgm:extLst>
    </dgm:pt>
    <dgm:pt modelId="{58BC7B20-3838-469F-BE20-773F9621E096}" type="pres">
      <dgm:prSet presAssocID="{C2F8C7F7-44C4-414A-BCCD-56E91DD0A777}" presName="spaceRect" presStyleCnt="0"/>
      <dgm:spPr/>
    </dgm:pt>
    <dgm:pt modelId="{EB0F5FA3-DAEB-4780-B272-E569966A52CF}" type="pres">
      <dgm:prSet presAssocID="{C2F8C7F7-44C4-414A-BCCD-56E91DD0A777}" presName="parTx" presStyleLbl="revTx" presStyleIdx="4" presStyleCnt="5" custLinFactNeighborX="-3204">
        <dgm:presLayoutVars>
          <dgm:chMax val="0"/>
          <dgm:chPref val="0"/>
        </dgm:presLayoutVars>
      </dgm:prSet>
      <dgm:spPr/>
    </dgm:pt>
  </dgm:ptLst>
  <dgm:cxnLst>
    <dgm:cxn modelId="{FAEA9C64-F0D3-4558-9A35-23F0581DC7BF}" type="presOf" srcId="{140952D0-0E1D-4F48-9F16-53581487CFA0}" destId="{B05634FC-081B-4BC5-BE4E-70E96448CBC7}" srcOrd="0" destOrd="0" presId="urn:microsoft.com/office/officeart/2018/2/layout/IconVerticalSolidList"/>
    <dgm:cxn modelId="{E901F845-631E-42AD-82B2-653DA40B389B}" type="presOf" srcId="{C2F8C7F7-44C4-414A-BCCD-56E91DD0A777}" destId="{EB0F5FA3-DAEB-4780-B272-E569966A52CF}" srcOrd="0" destOrd="0" presId="urn:microsoft.com/office/officeart/2018/2/layout/IconVerticalSolidList"/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09B52955-21F8-4660-80B5-8AC2F661638E}" type="presOf" srcId="{22625139-F93A-4F3F-A7AA-4923A01AEDF3}" destId="{5A5E0268-7557-41F6-A6CC-892DF11AAC18}" srcOrd="0" destOrd="0" presId="urn:microsoft.com/office/officeart/2018/2/layout/IconVerticalSolidLis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  <dgm:cxn modelId="{BCFD135B-FCED-466E-9159-B02BFE9D4001}" type="presParOf" srcId="{539F0B2D-763D-4639-B4AA-CC4EE0B8029F}" destId="{7016EE3B-7F4A-42C5-A09F-919C1401C4BC}" srcOrd="3" destOrd="0" presId="urn:microsoft.com/office/officeart/2018/2/layout/IconVerticalSolidList"/>
    <dgm:cxn modelId="{58EF4718-ACD6-43F8-805B-D62F90D9A920}" type="presParOf" srcId="{539F0B2D-763D-4639-B4AA-CC4EE0B8029F}" destId="{815AA52A-6D18-4177-AE6D-E0559FAFDE78}" srcOrd="4" destOrd="0" presId="urn:microsoft.com/office/officeart/2018/2/layout/IconVerticalSolidList"/>
    <dgm:cxn modelId="{D1615F48-ADED-4C2B-BB8A-59749B8AE730}" type="presParOf" srcId="{815AA52A-6D18-4177-AE6D-E0559FAFDE78}" destId="{A8176E5D-B119-4234-91AB-EFE9C2CF80B7}" srcOrd="0" destOrd="0" presId="urn:microsoft.com/office/officeart/2018/2/layout/IconVerticalSolidList"/>
    <dgm:cxn modelId="{79312827-D440-4AF8-9B00-B884A9E4A3BB}" type="presParOf" srcId="{815AA52A-6D18-4177-AE6D-E0559FAFDE78}" destId="{DB85AE0A-C466-4604-9C2E-87F8EA52DD0F}" srcOrd="1" destOrd="0" presId="urn:microsoft.com/office/officeart/2018/2/layout/IconVerticalSolidList"/>
    <dgm:cxn modelId="{E7924D5D-988A-4115-9A93-08F335B8947A}" type="presParOf" srcId="{815AA52A-6D18-4177-AE6D-E0559FAFDE78}" destId="{A8722341-C6F1-4D89-89A6-4EF02F8B76E1}" srcOrd="2" destOrd="0" presId="urn:microsoft.com/office/officeart/2018/2/layout/IconVerticalSolidList"/>
    <dgm:cxn modelId="{C6AD5C36-9185-4F14-9584-D2A1D2C97E1C}" type="presParOf" srcId="{815AA52A-6D18-4177-AE6D-E0559FAFDE78}" destId="{5A5E0268-7557-41F6-A6CC-892DF11AAC18}" srcOrd="3" destOrd="0" presId="urn:microsoft.com/office/officeart/2018/2/layout/IconVerticalSolidList"/>
    <dgm:cxn modelId="{7CC5D15E-F8FA-444A-AC16-03C2AF2F8435}" type="presParOf" srcId="{539F0B2D-763D-4639-B4AA-CC4EE0B8029F}" destId="{5ACA2613-1755-4541-BF52-A7AD043980F4}" srcOrd="5" destOrd="0" presId="urn:microsoft.com/office/officeart/2018/2/layout/IconVerticalSolidList"/>
    <dgm:cxn modelId="{459894C0-6852-4DFB-AB0C-15C59FA57691}" type="presParOf" srcId="{539F0B2D-763D-4639-B4AA-CC4EE0B8029F}" destId="{D58F1FE7-CDEB-42F6-BC01-82FB71EDF9C0}" srcOrd="6" destOrd="0" presId="urn:microsoft.com/office/officeart/2018/2/layout/IconVerticalSolidList"/>
    <dgm:cxn modelId="{14EE37A9-59E2-472A-B59D-2230A528B9EE}" type="presParOf" srcId="{D58F1FE7-CDEB-42F6-BC01-82FB71EDF9C0}" destId="{A102E018-9C2C-4317-8572-9362E8FC1AF8}" srcOrd="0" destOrd="0" presId="urn:microsoft.com/office/officeart/2018/2/layout/IconVerticalSolidList"/>
    <dgm:cxn modelId="{DA750973-958E-459C-8387-641E8911B272}" type="presParOf" srcId="{D58F1FE7-CDEB-42F6-BC01-82FB71EDF9C0}" destId="{3353CF1D-5822-47BA-A6C2-AC7DC94D5A9C}" srcOrd="1" destOrd="0" presId="urn:microsoft.com/office/officeart/2018/2/layout/IconVerticalSolidList"/>
    <dgm:cxn modelId="{62D5D3B0-A3FA-4D1D-8E7C-76B0202DCF7E}" type="presParOf" srcId="{D58F1FE7-CDEB-42F6-BC01-82FB71EDF9C0}" destId="{0326715C-7787-454B-B5D4-2E4B73514584}" srcOrd="2" destOrd="0" presId="urn:microsoft.com/office/officeart/2018/2/layout/IconVerticalSolidList"/>
    <dgm:cxn modelId="{BB5FA47B-6E17-41EB-8EF7-D7734FFE7C72}" type="presParOf" srcId="{D58F1FE7-CDEB-42F6-BC01-82FB71EDF9C0}" destId="{B05634FC-081B-4BC5-BE4E-70E96448CBC7}" srcOrd="3" destOrd="0" presId="urn:microsoft.com/office/officeart/2018/2/layout/IconVerticalSolidList"/>
    <dgm:cxn modelId="{45BA8686-C800-4DF7-8561-A1CCEF354961}" type="presParOf" srcId="{539F0B2D-763D-4639-B4AA-CC4EE0B8029F}" destId="{941E5EAA-3190-4C8A-9550-C01AB013F3B6}" srcOrd="7" destOrd="0" presId="urn:microsoft.com/office/officeart/2018/2/layout/IconVerticalSolidList"/>
    <dgm:cxn modelId="{68B47999-4EDD-48C8-9446-785154B26990}" type="presParOf" srcId="{539F0B2D-763D-4639-B4AA-CC4EE0B8029F}" destId="{E4485791-256C-479D-93C2-2AB8EE372B1D}" srcOrd="8" destOrd="0" presId="urn:microsoft.com/office/officeart/2018/2/layout/IconVerticalSolidList"/>
    <dgm:cxn modelId="{68222549-0ADC-4DDE-8A37-85CDBE618F3B}" type="presParOf" srcId="{E4485791-256C-479D-93C2-2AB8EE372B1D}" destId="{E3FB0205-9E6F-404E-BB9F-D3662F49AF1C}" srcOrd="0" destOrd="0" presId="urn:microsoft.com/office/officeart/2018/2/layout/IconVerticalSolidList"/>
    <dgm:cxn modelId="{B22CD18D-75A5-4D43-BC73-FCFE070FDE52}" type="presParOf" srcId="{E4485791-256C-479D-93C2-2AB8EE372B1D}" destId="{7169F0BE-38ED-4AA0-BD0F-6AEA778C8DB9}" srcOrd="1" destOrd="0" presId="urn:microsoft.com/office/officeart/2018/2/layout/IconVerticalSolidList"/>
    <dgm:cxn modelId="{E9EF9AA2-ACFB-454C-A417-FD4BEC0253A5}" type="presParOf" srcId="{E4485791-256C-479D-93C2-2AB8EE372B1D}" destId="{58BC7B20-3838-469F-BE20-773F9621E096}" srcOrd="2" destOrd="0" presId="urn:microsoft.com/office/officeart/2018/2/layout/IconVerticalSolidList"/>
    <dgm:cxn modelId="{A0770496-1BBC-4289-8714-0247E119A24C}" type="presParOf" srcId="{E4485791-256C-479D-93C2-2AB8EE372B1D}" destId="{EB0F5FA3-DAEB-4780-B272-E569966A52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05611F0-8256-4954-B6CB-ED6B4F2DD397}">
      <dgm:prSet custT="1"/>
      <dgm:spPr>
        <a:solidFill>
          <a:srgbClr val="262626">
            <a:alpha val="50000"/>
          </a:srgbClr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/>
            <a:t>Fundamentos teóricos</a:t>
          </a:r>
          <a:endParaRPr lang="es-ES" sz="1600" noProof="0" dirty="0">
            <a:solidFill>
              <a:schemeClr val="bg1"/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es-ES" noProof="0" dirty="0"/>
        </a:p>
      </dgm:t>
    </dgm:pt>
    <dgm:pt modelId="{6BD5265A-8333-420D-BDB2-65F10B3EBD76}" type="sibTrans" cxnId="{914FACD2-336A-4471-9E99-312B3F8EAB04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22625139-F93A-4F3F-A7AA-4923A01AEDF3}">
      <dgm:prSet custT="1"/>
      <dgm:spPr>
        <a:solidFill>
          <a:srgbClr val="262626">
            <a:alpha val="50000"/>
          </a:srgbClr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Metodología</a:t>
          </a:r>
          <a:endParaRPr lang="es-ES" sz="1600" noProof="0" dirty="0">
            <a:solidFill>
              <a:schemeClr val="bg1"/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es-ES" noProof="0" dirty="0"/>
        </a:p>
      </dgm:t>
    </dgm:pt>
    <dgm:pt modelId="{A8E2FA08-4DD4-4654-A85D-9A99162D6201}" type="sibTrans" cxnId="{FC7721F0-429B-4CE7-BE98-C2F3C41FE9C7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140952D0-0E1D-4F48-9F16-53581487CFA0}">
      <dgm:prSet custT="1"/>
      <dgm:spPr>
        <a:solidFill>
          <a:srgbClr val="262626">
            <a:alpha val="50000"/>
          </a:srgbClr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Resultados esperados</a:t>
          </a:r>
          <a:endParaRPr lang="es-ES" sz="1600" noProof="0" dirty="0">
            <a:solidFill>
              <a:schemeClr val="bg1"/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es-ES" noProof="0" dirty="0"/>
        </a:p>
      </dgm:t>
    </dgm:pt>
    <dgm:pt modelId="{2804F27C-9BA9-4D07-AB02-74BE7DFA2C0E}" type="sibTrans" cxnId="{B07163E8-ADEC-492A-8F07-7E5786AB23AE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C2F8C7F7-44C4-414A-BCCD-56E91DD0A777}">
      <dgm:prSet custT="1"/>
      <dgm:spPr>
        <a:solidFill>
          <a:srgbClr val="262626">
            <a:alpha val="50000"/>
          </a:srgbClr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Cronograma de trabajo</a:t>
          </a:r>
          <a:endParaRPr lang="es-ES" sz="1600" noProof="0" dirty="0">
            <a:solidFill>
              <a:schemeClr val="bg1"/>
            </a:solidFill>
          </a:endParaRP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4E39967D-43EF-4F15-814A-2F491D900D43}" type="sib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2EE95FC5-CD6B-4A50-9262-DC414E16C3EA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MX" sz="2400" noProof="0" dirty="0">
              <a:solidFill>
                <a:schemeClr val="bg1"/>
              </a:solidFill>
            </a:rPr>
            <a:t>Introducción</a:t>
          </a:r>
          <a:endParaRPr lang="es-ES" sz="2000" noProof="0" dirty="0">
            <a:solidFill>
              <a:schemeClr val="bg1"/>
            </a:solidFill>
          </a:endParaRPr>
        </a:p>
      </dgm:t>
    </dgm:pt>
    <dgm:pt modelId="{C99EBBB1-E916-471C-83C9-ABE85B42AC26}" type="sibTrans" cxnId="{B3F19EC2-A372-4EC3-BFE0-C62FFDFE3DF6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es-ES" noProof="0" dirty="0"/>
        </a:p>
      </dgm:t>
    </dgm:pt>
    <dgm:pt modelId="{F7C64FE4-B743-4173-AF38-E15B373860BB}" type="pres">
      <dgm:prSet presAssocID="{D0F07F19-1F50-4B42-A7A0-278DF9D25BB1}" presName="outerComposite" presStyleCnt="0">
        <dgm:presLayoutVars>
          <dgm:chMax val="5"/>
          <dgm:dir/>
          <dgm:resizeHandles val="exact"/>
        </dgm:presLayoutVars>
      </dgm:prSet>
      <dgm:spPr/>
    </dgm:pt>
    <dgm:pt modelId="{38EDE452-776E-43EB-9FFD-1764B73AB173}" type="pres">
      <dgm:prSet presAssocID="{D0F07F19-1F50-4B42-A7A0-278DF9D25BB1}" presName="dummyMaxCanvas" presStyleCnt="0">
        <dgm:presLayoutVars/>
      </dgm:prSet>
      <dgm:spPr/>
    </dgm:pt>
    <dgm:pt modelId="{25D33812-34D6-4226-A6D4-51F7D7EAA1C7}" type="pres">
      <dgm:prSet presAssocID="{D0F07F19-1F50-4B42-A7A0-278DF9D25BB1}" presName="FiveNodes_1" presStyleLbl="node1" presStyleIdx="0" presStyleCnt="5" custLinFactNeighborX="4" custLinFactNeighborY="-8469">
        <dgm:presLayoutVars>
          <dgm:bulletEnabled val="1"/>
        </dgm:presLayoutVars>
      </dgm:prSet>
      <dgm:spPr>
        <a:prstGeom prst="rect">
          <a:avLst/>
        </a:prstGeom>
      </dgm:spPr>
    </dgm:pt>
    <dgm:pt modelId="{7C86B145-1C2E-46BD-BE62-C42C80C5A654}" type="pres">
      <dgm:prSet presAssocID="{D0F07F19-1F50-4B42-A7A0-278DF9D25BB1}" presName="FiveNodes_2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862B5B41-53F5-454A-B8E6-70B721DC8B9A}" type="pres">
      <dgm:prSet presAssocID="{D0F07F19-1F50-4B42-A7A0-278DF9D25BB1}" presName="FiveNodes_3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D134E212-FDD1-424A-968F-869017AD5171}" type="pres">
      <dgm:prSet presAssocID="{D0F07F19-1F50-4B42-A7A0-278DF9D25BB1}" presName="FiveNodes_4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9CB462FF-72B3-4BFA-B916-65C5CB432162}" type="pres">
      <dgm:prSet presAssocID="{D0F07F19-1F50-4B42-A7A0-278DF9D25BB1}" presName="FiveNodes_5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0CB2EC4F-D832-4AE2-86CC-14F684CFA4E5}" type="pres">
      <dgm:prSet presAssocID="{D0F07F19-1F50-4B42-A7A0-278DF9D25BB1}" presName="FiveConn_1-2" presStyleLbl="fgAccFollowNode1" presStyleIdx="0" presStyleCnt="4" custLinFactNeighborX="-50815">
        <dgm:presLayoutVars>
          <dgm:bulletEnabled val="1"/>
        </dgm:presLayoutVars>
      </dgm:prSet>
      <dgm:spPr/>
    </dgm:pt>
    <dgm:pt modelId="{03DA9257-7161-48BA-BB8E-B2323EF3B158}" type="pres">
      <dgm:prSet presAssocID="{D0F07F19-1F50-4B42-A7A0-278DF9D25BB1}" presName="FiveConn_2-3" presStyleLbl="fgAccFollowNode1" presStyleIdx="1" presStyleCnt="4" custLinFactNeighborX="-50815">
        <dgm:presLayoutVars>
          <dgm:bulletEnabled val="1"/>
        </dgm:presLayoutVars>
      </dgm:prSet>
      <dgm:spPr/>
    </dgm:pt>
    <dgm:pt modelId="{6FEE3320-F765-411D-B4AD-9D1CFC5DEDDD}" type="pres">
      <dgm:prSet presAssocID="{D0F07F19-1F50-4B42-A7A0-278DF9D25BB1}" presName="FiveConn_3-4" presStyleLbl="fgAccFollowNode1" presStyleIdx="2" presStyleCnt="4" custLinFactNeighborX="-50815">
        <dgm:presLayoutVars>
          <dgm:bulletEnabled val="1"/>
        </dgm:presLayoutVars>
      </dgm:prSet>
      <dgm:spPr/>
    </dgm:pt>
    <dgm:pt modelId="{E32DC1E0-C267-4605-BE6F-5701FC898420}" type="pres">
      <dgm:prSet presAssocID="{D0F07F19-1F50-4B42-A7A0-278DF9D25BB1}" presName="FiveConn_4-5" presStyleLbl="fgAccFollowNode1" presStyleIdx="3" presStyleCnt="4" custLinFactNeighborX="-50815">
        <dgm:presLayoutVars>
          <dgm:bulletEnabled val="1"/>
        </dgm:presLayoutVars>
      </dgm:prSet>
      <dgm:spPr/>
    </dgm:pt>
    <dgm:pt modelId="{A130DAD6-1C3C-4736-BA6C-AFB4505579B9}" type="pres">
      <dgm:prSet presAssocID="{D0F07F19-1F50-4B42-A7A0-278DF9D25BB1}" presName="FiveNodes_1_text" presStyleLbl="node1" presStyleIdx="4" presStyleCnt="5">
        <dgm:presLayoutVars>
          <dgm:bulletEnabled val="1"/>
        </dgm:presLayoutVars>
      </dgm:prSet>
      <dgm:spPr/>
    </dgm:pt>
    <dgm:pt modelId="{34150CD5-279D-4D74-89D1-64AAFB7C488C}" type="pres">
      <dgm:prSet presAssocID="{D0F07F19-1F50-4B42-A7A0-278DF9D25BB1}" presName="FiveNodes_2_text" presStyleLbl="node1" presStyleIdx="4" presStyleCnt="5">
        <dgm:presLayoutVars>
          <dgm:bulletEnabled val="1"/>
        </dgm:presLayoutVars>
      </dgm:prSet>
      <dgm:spPr/>
    </dgm:pt>
    <dgm:pt modelId="{11D22318-0819-466B-8466-17D55738B7D7}" type="pres">
      <dgm:prSet presAssocID="{D0F07F19-1F50-4B42-A7A0-278DF9D25BB1}" presName="FiveNodes_3_text" presStyleLbl="node1" presStyleIdx="4" presStyleCnt="5">
        <dgm:presLayoutVars>
          <dgm:bulletEnabled val="1"/>
        </dgm:presLayoutVars>
      </dgm:prSet>
      <dgm:spPr/>
    </dgm:pt>
    <dgm:pt modelId="{5F7690F5-2C8D-406A-80FD-BB328C770292}" type="pres">
      <dgm:prSet presAssocID="{D0F07F19-1F50-4B42-A7A0-278DF9D25BB1}" presName="FiveNodes_4_text" presStyleLbl="node1" presStyleIdx="4" presStyleCnt="5">
        <dgm:presLayoutVars>
          <dgm:bulletEnabled val="1"/>
        </dgm:presLayoutVars>
      </dgm:prSet>
      <dgm:spPr/>
    </dgm:pt>
    <dgm:pt modelId="{77F75BF2-0CEF-4F30-A326-AB2D35C7411C}" type="pres">
      <dgm:prSet presAssocID="{D0F07F19-1F50-4B42-A7A0-278DF9D25BB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FE1A00A-23A6-4F26-952E-314F937E5249}" type="presOf" srcId="{140952D0-0E1D-4F48-9F16-53581487CFA0}" destId="{D134E212-FDD1-424A-968F-869017AD5171}" srcOrd="0" destOrd="0" presId="urn:microsoft.com/office/officeart/2005/8/layout/vProcess5"/>
    <dgm:cxn modelId="{9E36192A-F7A0-4E6F-994F-52DDB618BFA0}" type="presOf" srcId="{D0F07F19-1F50-4B42-A7A0-278DF9D25BB1}" destId="{F7C64FE4-B743-4173-AF38-E15B373860BB}" srcOrd="0" destOrd="0" presId="urn:microsoft.com/office/officeart/2005/8/layout/vProcess5"/>
    <dgm:cxn modelId="{8351933B-04D2-436A-A0EE-7A82DB5F9748}" type="presOf" srcId="{F05611F0-8256-4954-B6CB-ED6B4F2DD397}" destId="{7C86B145-1C2E-46BD-BE62-C42C80C5A654}" srcOrd="0" destOrd="0" presId="urn:microsoft.com/office/officeart/2005/8/layout/vProcess5"/>
    <dgm:cxn modelId="{F9537061-193E-4768-B1F8-09003599B7A2}" type="presOf" srcId="{2EE95FC5-CD6B-4A50-9262-DC414E16C3EA}" destId="{A130DAD6-1C3C-4736-BA6C-AFB4505579B9}" srcOrd="1" destOrd="0" presId="urn:microsoft.com/office/officeart/2005/8/layout/vProcess5"/>
    <dgm:cxn modelId="{485ECF6E-F3E1-44D9-A505-EB159DE97BF4}" type="presOf" srcId="{C99EBBB1-E916-471C-83C9-ABE85B42AC26}" destId="{0CB2EC4F-D832-4AE2-86CC-14F684CFA4E5}" srcOrd="0" destOrd="0" presId="urn:microsoft.com/office/officeart/2005/8/layout/vProcess5"/>
    <dgm:cxn modelId="{E11F9D73-278E-422F-9414-F80754447242}" type="presOf" srcId="{F05611F0-8256-4954-B6CB-ED6B4F2DD397}" destId="{34150CD5-279D-4D74-89D1-64AAFB7C488C}" srcOrd="1" destOrd="0" presId="urn:microsoft.com/office/officeart/2005/8/layout/vProcess5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1FDFC784-73EE-4B55-8533-319A43CCC3B0}" type="presOf" srcId="{140952D0-0E1D-4F48-9F16-53581487CFA0}" destId="{5F7690F5-2C8D-406A-80FD-BB328C770292}" srcOrd="1" destOrd="0" presId="urn:microsoft.com/office/officeart/2005/8/layout/vProcess5"/>
    <dgm:cxn modelId="{1B0C7E86-3032-4F0C-9F06-8047268B8643}" type="presOf" srcId="{2EE95FC5-CD6B-4A50-9262-DC414E16C3EA}" destId="{25D33812-34D6-4226-A6D4-51F7D7EAA1C7}" srcOrd="0" destOrd="0" presId="urn:microsoft.com/office/officeart/2005/8/layout/vProcess5"/>
    <dgm:cxn modelId="{99034B8C-A855-490D-80D9-75A43CE3708E}" type="presOf" srcId="{22625139-F93A-4F3F-A7AA-4923A01AEDF3}" destId="{862B5B41-53F5-454A-B8E6-70B721DC8B9A}" srcOrd="0" destOrd="0" presId="urn:microsoft.com/office/officeart/2005/8/layout/vProcess5"/>
    <dgm:cxn modelId="{7BADF88F-51D4-49BB-A339-04018A869FEB}" type="presOf" srcId="{22625139-F93A-4F3F-A7AA-4923A01AEDF3}" destId="{11D22318-0819-466B-8466-17D55738B7D7}" srcOrd="1" destOrd="0" presId="urn:microsoft.com/office/officeart/2005/8/layout/vProcess5"/>
    <dgm:cxn modelId="{A9BB079A-D288-40FF-A4BD-812C9A8FAA68}" type="presOf" srcId="{C2F8C7F7-44C4-414A-BCCD-56E91DD0A777}" destId="{9CB462FF-72B3-4BFA-B916-65C5CB432162}" srcOrd="0" destOrd="0" presId="urn:microsoft.com/office/officeart/2005/8/layout/vProcess5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82149EE0-57D4-40ED-8BE4-EFDD781B1BE1}" type="presOf" srcId="{2804F27C-9BA9-4D07-AB02-74BE7DFA2C0E}" destId="{E32DC1E0-C267-4605-BE6F-5701FC898420}" srcOrd="0" destOrd="0" presId="urn:microsoft.com/office/officeart/2005/8/layout/vProcess5"/>
    <dgm:cxn modelId="{56406FE1-5406-4C01-BF01-F2CE5B3CB37F}" type="presOf" srcId="{6BD5265A-8333-420D-BDB2-65F10B3EBD76}" destId="{03DA9257-7161-48BA-BB8E-B2323EF3B158}" srcOrd="0" destOrd="0" presId="urn:microsoft.com/office/officeart/2005/8/layout/vProcess5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15F175F0-C7FA-4E61-82A4-7C1B46EB3DA2}" type="presOf" srcId="{A8E2FA08-4DD4-4654-A85D-9A99162D6201}" destId="{6FEE3320-F765-411D-B4AD-9D1CFC5DEDDD}" srcOrd="0" destOrd="0" presId="urn:microsoft.com/office/officeart/2005/8/layout/vProcess5"/>
    <dgm:cxn modelId="{9B4632FC-4573-46D2-9511-7A26ED798FF0}" type="presOf" srcId="{C2F8C7F7-44C4-414A-BCCD-56E91DD0A777}" destId="{77F75BF2-0CEF-4F30-A326-AB2D35C7411C}" srcOrd="1" destOrd="0" presId="urn:microsoft.com/office/officeart/2005/8/layout/vProcess5"/>
    <dgm:cxn modelId="{893DC0C3-8466-4BE3-AEFA-2743167A1ED0}" type="presParOf" srcId="{F7C64FE4-B743-4173-AF38-E15B373860BB}" destId="{38EDE452-776E-43EB-9FFD-1764B73AB173}" srcOrd="0" destOrd="0" presId="urn:microsoft.com/office/officeart/2005/8/layout/vProcess5"/>
    <dgm:cxn modelId="{D67FC091-84D1-45A6-A498-38CB49EF5C68}" type="presParOf" srcId="{F7C64FE4-B743-4173-AF38-E15B373860BB}" destId="{25D33812-34D6-4226-A6D4-51F7D7EAA1C7}" srcOrd="1" destOrd="0" presId="urn:microsoft.com/office/officeart/2005/8/layout/vProcess5"/>
    <dgm:cxn modelId="{62FAF470-57FB-42EF-A2A2-A1AE3292F1EA}" type="presParOf" srcId="{F7C64FE4-B743-4173-AF38-E15B373860BB}" destId="{7C86B145-1C2E-46BD-BE62-C42C80C5A654}" srcOrd="2" destOrd="0" presId="urn:microsoft.com/office/officeart/2005/8/layout/vProcess5"/>
    <dgm:cxn modelId="{369292A9-817E-4BFB-93B0-8218A9EE9166}" type="presParOf" srcId="{F7C64FE4-B743-4173-AF38-E15B373860BB}" destId="{862B5B41-53F5-454A-B8E6-70B721DC8B9A}" srcOrd="3" destOrd="0" presId="urn:microsoft.com/office/officeart/2005/8/layout/vProcess5"/>
    <dgm:cxn modelId="{CEEF7AE8-8659-43E6-95C3-9FD4D0DCFC43}" type="presParOf" srcId="{F7C64FE4-B743-4173-AF38-E15B373860BB}" destId="{D134E212-FDD1-424A-968F-869017AD5171}" srcOrd="4" destOrd="0" presId="urn:microsoft.com/office/officeart/2005/8/layout/vProcess5"/>
    <dgm:cxn modelId="{0311475E-4F93-4892-BE4B-86C622D97CFB}" type="presParOf" srcId="{F7C64FE4-B743-4173-AF38-E15B373860BB}" destId="{9CB462FF-72B3-4BFA-B916-65C5CB432162}" srcOrd="5" destOrd="0" presId="urn:microsoft.com/office/officeart/2005/8/layout/vProcess5"/>
    <dgm:cxn modelId="{E89DF94A-4045-4C8F-A9FB-CAC7F98EF112}" type="presParOf" srcId="{F7C64FE4-B743-4173-AF38-E15B373860BB}" destId="{0CB2EC4F-D832-4AE2-86CC-14F684CFA4E5}" srcOrd="6" destOrd="0" presId="urn:microsoft.com/office/officeart/2005/8/layout/vProcess5"/>
    <dgm:cxn modelId="{78DB7A5B-08E6-4494-8716-3E031BF46BD6}" type="presParOf" srcId="{F7C64FE4-B743-4173-AF38-E15B373860BB}" destId="{03DA9257-7161-48BA-BB8E-B2323EF3B158}" srcOrd="7" destOrd="0" presId="urn:microsoft.com/office/officeart/2005/8/layout/vProcess5"/>
    <dgm:cxn modelId="{B8212E95-1A15-4A8C-BC26-C76A84E0F2A2}" type="presParOf" srcId="{F7C64FE4-B743-4173-AF38-E15B373860BB}" destId="{6FEE3320-F765-411D-B4AD-9D1CFC5DEDDD}" srcOrd="8" destOrd="0" presId="urn:microsoft.com/office/officeart/2005/8/layout/vProcess5"/>
    <dgm:cxn modelId="{288A9D90-0DCF-4967-B280-A2B2D4648682}" type="presParOf" srcId="{F7C64FE4-B743-4173-AF38-E15B373860BB}" destId="{E32DC1E0-C267-4605-BE6F-5701FC898420}" srcOrd="9" destOrd="0" presId="urn:microsoft.com/office/officeart/2005/8/layout/vProcess5"/>
    <dgm:cxn modelId="{68599145-9665-42CA-9652-5890A0952F28}" type="presParOf" srcId="{F7C64FE4-B743-4173-AF38-E15B373860BB}" destId="{A130DAD6-1C3C-4736-BA6C-AFB4505579B9}" srcOrd="10" destOrd="0" presId="urn:microsoft.com/office/officeart/2005/8/layout/vProcess5"/>
    <dgm:cxn modelId="{8E296F24-C5D7-4CB5-91F0-C0FAC0744963}" type="presParOf" srcId="{F7C64FE4-B743-4173-AF38-E15B373860BB}" destId="{34150CD5-279D-4D74-89D1-64AAFB7C488C}" srcOrd="11" destOrd="0" presId="urn:microsoft.com/office/officeart/2005/8/layout/vProcess5"/>
    <dgm:cxn modelId="{619B085F-AA9E-49A5-81F5-7FDB54B1956D}" type="presParOf" srcId="{F7C64FE4-B743-4173-AF38-E15B373860BB}" destId="{11D22318-0819-466B-8466-17D55738B7D7}" srcOrd="12" destOrd="0" presId="urn:microsoft.com/office/officeart/2005/8/layout/vProcess5"/>
    <dgm:cxn modelId="{06F85501-EF54-4751-BE2B-F673EB5C732A}" type="presParOf" srcId="{F7C64FE4-B743-4173-AF38-E15B373860BB}" destId="{5F7690F5-2C8D-406A-80FD-BB328C770292}" srcOrd="13" destOrd="0" presId="urn:microsoft.com/office/officeart/2005/8/layout/vProcess5"/>
    <dgm:cxn modelId="{86FFED00-5FFB-4C50-9751-A96BEB1551C0}" type="presParOf" srcId="{F7C64FE4-B743-4173-AF38-E15B373860BB}" destId="{77F75BF2-0CEF-4F30-A326-AB2D35C7411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05611F0-8256-4954-B6CB-ED6B4F2DD397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/>
            <a:t>Fundamentos teóricos</a:t>
          </a:r>
          <a:endParaRPr lang="es-ES" sz="1600" noProof="0" dirty="0">
            <a:solidFill>
              <a:schemeClr val="bg1"/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es-ES" noProof="0" dirty="0"/>
        </a:p>
      </dgm:t>
    </dgm:pt>
    <dgm:pt modelId="{6BD5265A-8333-420D-BDB2-65F10B3EBD76}" type="sibTrans" cxnId="{914FACD2-336A-4471-9E99-312B3F8EAB04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22625139-F93A-4F3F-A7AA-4923A01AEDF3}">
      <dgm:prSet custT="1"/>
      <dgm:spPr>
        <a:solidFill>
          <a:srgbClr val="262626">
            <a:alpha val="50000"/>
          </a:srgbClr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Metodología</a:t>
          </a:r>
          <a:endParaRPr lang="es-ES" sz="1600" noProof="0" dirty="0">
            <a:solidFill>
              <a:schemeClr val="bg1"/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es-ES" noProof="0" dirty="0"/>
        </a:p>
      </dgm:t>
    </dgm:pt>
    <dgm:pt modelId="{A8E2FA08-4DD4-4654-A85D-9A99162D6201}" type="sibTrans" cxnId="{FC7721F0-429B-4CE7-BE98-C2F3C41FE9C7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140952D0-0E1D-4F48-9F16-53581487CFA0}">
      <dgm:prSet custT="1"/>
      <dgm:spPr>
        <a:solidFill>
          <a:srgbClr val="262626">
            <a:alpha val="50000"/>
          </a:srgbClr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Resultados esperados</a:t>
          </a:r>
          <a:endParaRPr lang="es-ES" sz="1600" noProof="0" dirty="0">
            <a:solidFill>
              <a:schemeClr val="bg1"/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es-ES" noProof="0" dirty="0"/>
        </a:p>
      </dgm:t>
    </dgm:pt>
    <dgm:pt modelId="{2804F27C-9BA9-4D07-AB02-74BE7DFA2C0E}" type="sibTrans" cxnId="{B07163E8-ADEC-492A-8F07-7E5786AB23AE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C2F8C7F7-44C4-414A-BCCD-56E91DD0A777}">
      <dgm:prSet custT="1"/>
      <dgm:spPr>
        <a:solidFill>
          <a:srgbClr val="262626">
            <a:alpha val="50000"/>
          </a:srgbClr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Cronograma de trabajo</a:t>
          </a:r>
          <a:endParaRPr lang="es-ES" sz="1600" noProof="0" dirty="0">
            <a:solidFill>
              <a:schemeClr val="bg1"/>
            </a:solidFill>
          </a:endParaRP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4E39967D-43EF-4F15-814A-2F491D900D43}" type="sib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2EE95FC5-CD6B-4A50-9262-DC414E16C3EA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MX" sz="2400" noProof="0" dirty="0">
              <a:solidFill>
                <a:schemeClr val="bg1"/>
              </a:solidFill>
            </a:rPr>
            <a:t>Introducción</a:t>
          </a:r>
          <a:endParaRPr lang="es-ES" sz="2000" noProof="0" dirty="0">
            <a:solidFill>
              <a:schemeClr val="bg1"/>
            </a:solidFill>
          </a:endParaRPr>
        </a:p>
      </dgm:t>
    </dgm:pt>
    <dgm:pt modelId="{C99EBBB1-E916-471C-83C9-ABE85B42AC26}" type="sibTrans" cxnId="{B3F19EC2-A372-4EC3-BFE0-C62FFDFE3DF6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es-ES" noProof="0" dirty="0"/>
        </a:p>
      </dgm:t>
    </dgm:pt>
    <dgm:pt modelId="{F7C64FE4-B743-4173-AF38-E15B373860BB}" type="pres">
      <dgm:prSet presAssocID="{D0F07F19-1F50-4B42-A7A0-278DF9D25BB1}" presName="outerComposite" presStyleCnt="0">
        <dgm:presLayoutVars>
          <dgm:chMax val="5"/>
          <dgm:dir/>
          <dgm:resizeHandles val="exact"/>
        </dgm:presLayoutVars>
      </dgm:prSet>
      <dgm:spPr/>
    </dgm:pt>
    <dgm:pt modelId="{38EDE452-776E-43EB-9FFD-1764B73AB173}" type="pres">
      <dgm:prSet presAssocID="{D0F07F19-1F50-4B42-A7A0-278DF9D25BB1}" presName="dummyMaxCanvas" presStyleCnt="0">
        <dgm:presLayoutVars/>
      </dgm:prSet>
      <dgm:spPr/>
    </dgm:pt>
    <dgm:pt modelId="{25D33812-34D6-4226-A6D4-51F7D7EAA1C7}" type="pres">
      <dgm:prSet presAssocID="{D0F07F19-1F50-4B42-A7A0-278DF9D25BB1}" presName="FiveNodes_1" presStyleLbl="node1" presStyleIdx="0" presStyleCnt="5" custLinFactNeighborX="4" custLinFactNeighborY="-8469">
        <dgm:presLayoutVars>
          <dgm:bulletEnabled val="1"/>
        </dgm:presLayoutVars>
      </dgm:prSet>
      <dgm:spPr>
        <a:prstGeom prst="rect">
          <a:avLst/>
        </a:prstGeom>
      </dgm:spPr>
    </dgm:pt>
    <dgm:pt modelId="{7C86B145-1C2E-46BD-BE62-C42C80C5A654}" type="pres">
      <dgm:prSet presAssocID="{D0F07F19-1F50-4B42-A7A0-278DF9D25BB1}" presName="FiveNodes_2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862B5B41-53F5-454A-B8E6-70B721DC8B9A}" type="pres">
      <dgm:prSet presAssocID="{D0F07F19-1F50-4B42-A7A0-278DF9D25BB1}" presName="FiveNodes_3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D134E212-FDD1-424A-968F-869017AD5171}" type="pres">
      <dgm:prSet presAssocID="{D0F07F19-1F50-4B42-A7A0-278DF9D25BB1}" presName="FiveNodes_4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9CB462FF-72B3-4BFA-B916-65C5CB432162}" type="pres">
      <dgm:prSet presAssocID="{D0F07F19-1F50-4B42-A7A0-278DF9D25BB1}" presName="FiveNodes_5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0CB2EC4F-D832-4AE2-86CC-14F684CFA4E5}" type="pres">
      <dgm:prSet presAssocID="{D0F07F19-1F50-4B42-A7A0-278DF9D25BB1}" presName="FiveConn_1-2" presStyleLbl="fgAccFollowNode1" presStyleIdx="0" presStyleCnt="4" custLinFactNeighborX="-50815">
        <dgm:presLayoutVars>
          <dgm:bulletEnabled val="1"/>
        </dgm:presLayoutVars>
      </dgm:prSet>
      <dgm:spPr/>
    </dgm:pt>
    <dgm:pt modelId="{03DA9257-7161-48BA-BB8E-B2323EF3B158}" type="pres">
      <dgm:prSet presAssocID="{D0F07F19-1F50-4B42-A7A0-278DF9D25BB1}" presName="FiveConn_2-3" presStyleLbl="fgAccFollowNode1" presStyleIdx="1" presStyleCnt="4" custLinFactNeighborX="-50815">
        <dgm:presLayoutVars>
          <dgm:bulletEnabled val="1"/>
        </dgm:presLayoutVars>
      </dgm:prSet>
      <dgm:spPr/>
    </dgm:pt>
    <dgm:pt modelId="{6FEE3320-F765-411D-B4AD-9D1CFC5DEDDD}" type="pres">
      <dgm:prSet presAssocID="{D0F07F19-1F50-4B42-A7A0-278DF9D25BB1}" presName="FiveConn_3-4" presStyleLbl="fgAccFollowNode1" presStyleIdx="2" presStyleCnt="4" custLinFactNeighborX="-50815">
        <dgm:presLayoutVars>
          <dgm:bulletEnabled val="1"/>
        </dgm:presLayoutVars>
      </dgm:prSet>
      <dgm:spPr/>
    </dgm:pt>
    <dgm:pt modelId="{E32DC1E0-C267-4605-BE6F-5701FC898420}" type="pres">
      <dgm:prSet presAssocID="{D0F07F19-1F50-4B42-A7A0-278DF9D25BB1}" presName="FiveConn_4-5" presStyleLbl="fgAccFollowNode1" presStyleIdx="3" presStyleCnt="4" custLinFactNeighborX="-50815">
        <dgm:presLayoutVars>
          <dgm:bulletEnabled val="1"/>
        </dgm:presLayoutVars>
      </dgm:prSet>
      <dgm:spPr/>
    </dgm:pt>
    <dgm:pt modelId="{A130DAD6-1C3C-4736-BA6C-AFB4505579B9}" type="pres">
      <dgm:prSet presAssocID="{D0F07F19-1F50-4B42-A7A0-278DF9D25BB1}" presName="FiveNodes_1_text" presStyleLbl="node1" presStyleIdx="4" presStyleCnt="5">
        <dgm:presLayoutVars>
          <dgm:bulletEnabled val="1"/>
        </dgm:presLayoutVars>
      </dgm:prSet>
      <dgm:spPr/>
    </dgm:pt>
    <dgm:pt modelId="{34150CD5-279D-4D74-89D1-64AAFB7C488C}" type="pres">
      <dgm:prSet presAssocID="{D0F07F19-1F50-4B42-A7A0-278DF9D25BB1}" presName="FiveNodes_2_text" presStyleLbl="node1" presStyleIdx="4" presStyleCnt="5">
        <dgm:presLayoutVars>
          <dgm:bulletEnabled val="1"/>
        </dgm:presLayoutVars>
      </dgm:prSet>
      <dgm:spPr/>
    </dgm:pt>
    <dgm:pt modelId="{11D22318-0819-466B-8466-17D55738B7D7}" type="pres">
      <dgm:prSet presAssocID="{D0F07F19-1F50-4B42-A7A0-278DF9D25BB1}" presName="FiveNodes_3_text" presStyleLbl="node1" presStyleIdx="4" presStyleCnt="5">
        <dgm:presLayoutVars>
          <dgm:bulletEnabled val="1"/>
        </dgm:presLayoutVars>
      </dgm:prSet>
      <dgm:spPr/>
    </dgm:pt>
    <dgm:pt modelId="{5F7690F5-2C8D-406A-80FD-BB328C770292}" type="pres">
      <dgm:prSet presAssocID="{D0F07F19-1F50-4B42-A7A0-278DF9D25BB1}" presName="FiveNodes_4_text" presStyleLbl="node1" presStyleIdx="4" presStyleCnt="5">
        <dgm:presLayoutVars>
          <dgm:bulletEnabled val="1"/>
        </dgm:presLayoutVars>
      </dgm:prSet>
      <dgm:spPr/>
    </dgm:pt>
    <dgm:pt modelId="{77F75BF2-0CEF-4F30-A326-AB2D35C7411C}" type="pres">
      <dgm:prSet presAssocID="{D0F07F19-1F50-4B42-A7A0-278DF9D25BB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FE1A00A-23A6-4F26-952E-314F937E5249}" type="presOf" srcId="{140952D0-0E1D-4F48-9F16-53581487CFA0}" destId="{D134E212-FDD1-424A-968F-869017AD5171}" srcOrd="0" destOrd="0" presId="urn:microsoft.com/office/officeart/2005/8/layout/vProcess5"/>
    <dgm:cxn modelId="{9E36192A-F7A0-4E6F-994F-52DDB618BFA0}" type="presOf" srcId="{D0F07F19-1F50-4B42-A7A0-278DF9D25BB1}" destId="{F7C64FE4-B743-4173-AF38-E15B373860BB}" srcOrd="0" destOrd="0" presId="urn:microsoft.com/office/officeart/2005/8/layout/vProcess5"/>
    <dgm:cxn modelId="{8351933B-04D2-436A-A0EE-7A82DB5F9748}" type="presOf" srcId="{F05611F0-8256-4954-B6CB-ED6B4F2DD397}" destId="{7C86B145-1C2E-46BD-BE62-C42C80C5A654}" srcOrd="0" destOrd="0" presId="urn:microsoft.com/office/officeart/2005/8/layout/vProcess5"/>
    <dgm:cxn modelId="{F9537061-193E-4768-B1F8-09003599B7A2}" type="presOf" srcId="{2EE95FC5-CD6B-4A50-9262-DC414E16C3EA}" destId="{A130DAD6-1C3C-4736-BA6C-AFB4505579B9}" srcOrd="1" destOrd="0" presId="urn:microsoft.com/office/officeart/2005/8/layout/vProcess5"/>
    <dgm:cxn modelId="{485ECF6E-F3E1-44D9-A505-EB159DE97BF4}" type="presOf" srcId="{C99EBBB1-E916-471C-83C9-ABE85B42AC26}" destId="{0CB2EC4F-D832-4AE2-86CC-14F684CFA4E5}" srcOrd="0" destOrd="0" presId="urn:microsoft.com/office/officeart/2005/8/layout/vProcess5"/>
    <dgm:cxn modelId="{E11F9D73-278E-422F-9414-F80754447242}" type="presOf" srcId="{F05611F0-8256-4954-B6CB-ED6B4F2DD397}" destId="{34150CD5-279D-4D74-89D1-64AAFB7C488C}" srcOrd="1" destOrd="0" presId="urn:microsoft.com/office/officeart/2005/8/layout/vProcess5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1FDFC784-73EE-4B55-8533-319A43CCC3B0}" type="presOf" srcId="{140952D0-0E1D-4F48-9F16-53581487CFA0}" destId="{5F7690F5-2C8D-406A-80FD-BB328C770292}" srcOrd="1" destOrd="0" presId="urn:microsoft.com/office/officeart/2005/8/layout/vProcess5"/>
    <dgm:cxn modelId="{1B0C7E86-3032-4F0C-9F06-8047268B8643}" type="presOf" srcId="{2EE95FC5-CD6B-4A50-9262-DC414E16C3EA}" destId="{25D33812-34D6-4226-A6D4-51F7D7EAA1C7}" srcOrd="0" destOrd="0" presId="urn:microsoft.com/office/officeart/2005/8/layout/vProcess5"/>
    <dgm:cxn modelId="{99034B8C-A855-490D-80D9-75A43CE3708E}" type="presOf" srcId="{22625139-F93A-4F3F-A7AA-4923A01AEDF3}" destId="{862B5B41-53F5-454A-B8E6-70B721DC8B9A}" srcOrd="0" destOrd="0" presId="urn:microsoft.com/office/officeart/2005/8/layout/vProcess5"/>
    <dgm:cxn modelId="{7BADF88F-51D4-49BB-A339-04018A869FEB}" type="presOf" srcId="{22625139-F93A-4F3F-A7AA-4923A01AEDF3}" destId="{11D22318-0819-466B-8466-17D55738B7D7}" srcOrd="1" destOrd="0" presId="urn:microsoft.com/office/officeart/2005/8/layout/vProcess5"/>
    <dgm:cxn modelId="{A9BB079A-D288-40FF-A4BD-812C9A8FAA68}" type="presOf" srcId="{C2F8C7F7-44C4-414A-BCCD-56E91DD0A777}" destId="{9CB462FF-72B3-4BFA-B916-65C5CB432162}" srcOrd="0" destOrd="0" presId="urn:microsoft.com/office/officeart/2005/8/layout/vProcess5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82149EE0-57D4-40ED-8BE4-EFDD781B1BE1}" type="presOf" srcId="{2804F27C-9BA9-4D07-AB02-74BE7DFA2C0E}" destId="{E32DC1E0-C267-4605-BE6F-5701FC898420}" srcOrd="0" destOrd="0" presId="urn:microsoft.com/office/officeart/2005/8/layout/vProcess5"/>
    <dgm:cxn modelId="{56406FE1-5406-4C01-BF01-F2CE5B3CB37F}" type="presOf" srcId="{6BD5265A-8333-420D-BDB2-65F10B3EBD76}" destId="{03DA9257-7161-48BA-BB8E-B2323EF3B158}" srcOrd="0" destOrd="0" presId="urn:microsoft.com/office/officeart/2005/8/layout/vProcess5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15F175F0-C7FA-4E61-82A4-7C1B46EB3DA2}" type="presOf" srcId="{A8E2FA08-4DD4-4654-A85D-9A99162D6201}" destId="{6FEE3320-F765-411D-B4AD-9D1CFC5DEDDD}" srcOrd="0" destOrd="0" presId="urn:microsoft.com/office/officeart/2005/8/layout/vProcess5"/>
    <dgm:cxn modelId="{9B4632FC-4573-46D2-9511-7A26ED798FF0}" type="presOf" srcId="{C2F8C7F7-44C4-414A-BCCD-56E91DD0A777}" destId="{77F75BF2-0CEF-4F30-A326-AB2D35C7411C}" srcOrd="1" destOrd="0" presId="urn:microsoft.com/office/officeart/2005/8/layout/vProcess5"/>
    <dgm:cxn modelId="{893DC0C3-8466-4BE3-AEFA-2743167A1ED0}" type="presParOf" srcId="{F7C64FE4-B743-4173-AF38-E15B373860BB}" destId="{38EDE452-776E-43EB-9FFD-1764B73AB173}" srcOrd="0" destOrd="0" presId="urn:microsoft.com/office/officeart/2005/8/layout/vProcess5"/>
    <dgm:cxn modelId="{D67FC091-84D1-45A6-A498-38CB49EF5C68}" type="presParOf" srcId="{F7C64FE4-B743-4173-AF38-E15B373860BB}" destId="{25D33812-34D6-4226-A6D4-51F7D7EAA1C7}" srcOrd="1" destOrd="0" presId="urn:microsoft.com/office/officeart/2005/8/layout/vProcess5"/>
    <dgm:cxn modelId="{62FAF470-57FB-42EF-A2A2-A1AE3292F1EA}" type="presParOf" srcId="{F7C64FE4-B743-4173-AF38-E15B373860BB}" destId="{7C86B145-1C2E-46BD-BE62-C42C80C5A654}" srcOrd="2" destOrd="0" presId="urn:microsoft.com/office/officeart/2005/8/layout/vProcess5"/>
    <dgm:cxn modelId="{369292A9-817E-4BFB-93B0-8218A9EE9166}" type="presParOf" srcId="{F7C64FE4-B743-4173-AF38-E15B373860BB}" destId="{862B5B41-53F5-454A-B8E6-70B721DC8B9A}" srcOrd="3" destOrd="0" presId="urn:microsoft.com/office/officeart/2005/8/layout/vProcess5"/>
    <dgm:cxn modelId="{CEEF7AE8-8659-43E6-95C3-9FD4D0DCFC43}" type="presParOf" srcId="{F7C64FE4-B743-4173-AF38-E15B373860BB}" destId="{D134E212-FDD1-424A-968F-869017AD5171}" srcOrd="4" destOrd="0" presId="urn:microsoft.com/office/officeart/2005/8/layout/vProcess5"/>
    <dgm:cxn modelId="{0311475E-4F93-4892-BE4B-86C622D97CFB}" type="presParOf" srcId="{F7C64FE4-B743-4173-AF38-E15B373860BB}" destId="{9CB462FF-72B3-4BFA-B916-65C5CB432162}" srcOrd="5" destOrd="0" presId="urn:microsoft.com/office/officeart/2005/8/layout/vProcess5"/>
    <dgm:cxn modelId="{E89DF94A-4045-4C8F-A9FB-CAC7F98EF112}" type="presParOf" srcId="{F7C64FE4-B743-4173-AF38-E15B373860BB}" destId="{0CB2EC4F-D832-4AE2-86CC-14F684CFA4E5}" srcOrd="6" destOrd="0" presId="urn:microsoft.com/office/officeart/2005/8/layout/vProcess5"/>
    <dgm:cxn modelId="{78DB7A5B-08E6-4494-8716-3E031BF46BD6}" type="presParOf" srcId="{F7C64FE4-B743-4173-AF38-E15B373860BB}" destId="{03DA9257-7161-48BA-BB8E-B2323EF3B158}" srcOrd="7" destOrd="0" presId="urn:microsoft.com/office/officeart/2005/8/layout/vProcess5"/>
    <dgm:cxn modelId="{B8212E95-1A15-4A8C-BC26-C76A84E0F2A2}" type="presParOf" srcId="{F7C64FE4-B743-4173-AF38-E15B373860BB}" destId="{6FEE3320-F765-411D-B4AD-9D1CFC5DEDDD}" srcOrd="8" destOrd="0" presId="urn:microsoft.com/office/officeart/2005/8/layout/vProcess5"/>
    <dgm:cxn modelId="{288A9D90-0DCF-4967-B280-A2B2D4648682}" type="presParOf" srcId="{F7C64FE4-B743-4173-AF38-E15B373860BB}" destId="{E32DC1E0-C267-4605-BE6F-5701FC898420}" srcOrd="9" destOrd="0" presId="urn:microsoft.com/office/officeart/2005/8/layout/vProcess5"/>
    <dgm:cxn modelId="{68599145-9665-42CA-9652-5890A0952F28}" type="presParOf" srcId="{F7C64FE4-B743-4173-AF38-E15B373860BB}" destId="{A130DAD6-1C3C-4736-BA6C-AFB4505579B9}" srcOrd="10" destOrd="0" presId="urn:microsoft.com/office/officeart/2005/8/layout/vProcess5"/>
    <dgm:cxn modelId="{8E296F24-C5D7-4CB5-91F0-C0FAC0744963}" type="presParOf" srcId="{F7C64FE4-B743-4173-AF38-E15B373860BB}" destId="{34150CD5-279D-4D74-89D1-64AAFB7C488C}" srcOrd="11" destOrd="0" presId="urn:microsoft.com/office/officeart/2005/8/layout/vProcess5"/>
    <dgm:cxn modelId="{619B085F-AA9E-49A5-81F5-7FDB54B1956D}" type="presParOf" srcId="{F7C64FE4-B743-4173-AF38-E15B373860BB}" destId="{11D22318-0819-466B-8466-17D55738B7D7}" srcOrd="12" destOrd="0" presId="urn:microsoft.com/office/officeart/2005/8/layout/vProcess5"/>
    <dgm:cxn modelId="{06F85501-EF54-4751-BE2B-F673EB5C732A}" type="presParOf" srcId="{F7C64FE4-B743-4173-AF38-E15B373860BB}" destId="{5F7690F5-2C8D-406A-80FD-BB328C770292}" srcOrd="13" destOrd="0" presId="urn:microsoft.com/office/officeart/2005/8/layout/vProcess5"/>
    <dgm:cxn modelId="{86FFED00-5FFB-4C50-9751-A96BEB1551C0}" type="presParOf" srcId="{F7C64FE4-B743-4173-AF38-E15B373860BB}" destId="{77F75BF2-0CEF-4F30-A326-AB2D35C7411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05611F0-8256-4954-B6CB-ED6B4F2DD397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/>
            <a:t>Fundamentos teóricos</a:t>
          </a:r>
          <a:endParaRPr lang="es-ES" sz="1600" noProof="0" dirty="0">
            <a:solidFill>
              <a:schemeClr val="bg1"/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es-ES" noProof="0" dirty="0"/>
        </a:p>
      </dgm:t>
    </dgm:pt>
    <dgm:pt modelId="{6BD5265A-8333-420D-BDB2-65F10B3EBD76}" type="sibTrans" cxnId="{914FACD2-336A-4471-9E99-312B3F8EAB04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22625139-F93A-4F3F-A7AA-4923A01AEDF3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Metodología</a:t>
          </a:r>
          <a:endParaRPr lang="es-ES" sz="1600" noProof="0" dirty="0">
            <a:solidFill>
              <a:schemeClr val="bg1"/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es-ES" noProof="0" dirty="0"/>
        </a:p>
      </dgm:t>
    </dgm:pt>
    <dgm:pt modelId="{A8E2FA08-4DD4-4654-A85D-9A99162D6201}" type="sibTrans" cxnId="{FC7721F0-429B-4CE7-BE98-C2F3C41FE9C7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140952D0-0E1D-4F48-9F16-53581487CFA0}">
      <dgm:prSet custT="1"/>
      <dgm:spPr>
        <a:solidFill>
          <a:srgbClr val="262626">
            <a:alpha val="50000"/>
          </a:srgbClr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Resultados esperados</a:t>
          </a:r>
          <a:endParaRPr lang="es-ES" sz="1600" noProof="0" dirty="0">
            <a:solidFill>
              <a:schemeClr val="bg1"/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es-ES" noProof="0" dirty="0"/>
        </a:p>
      </dgm:t>
    </dgm:pt>
    <dgm:pt modelId="{2804F27C-9BA9-4D07-AB02-74BE7DFA2C0E}" type="sibTrans" cxnId="{B07163E8-ADEC-492A-8F07-7E5786AB23AE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C2F8C7F7-44C4-414A-BCCD-56E91DD0A777}">
      <dgm:prSet custT="1"/>
      <dgm:spPr>
        <a:solidFill>
          <a:srgbClr val="262626">
            <a:alpha val="50000"/>
          </a:srgbClr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Cronograma de trabajo</a:t>
          </a:r>
          <a:endParaRPr lang="es-ES" sz="1600" noProof="0" dirty="0">
            <a:solidFill>
              <a:schemeClr val="bg1"/>
            </a:solidFill>
          </a:endParaRP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4E39967D-43EF-4F15-814A-2F491D900D43}" type="sib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2EE95FC5-CD6B-4A50-9262-DC414E16C3EA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MX" sz="2400" noProof="0" dirty="0">
              <a:solidFill>
                <a:schemeClr val="bg1"/>
              </a:solidFill>
            </a:rPr>
            <a:t>Introducción</a:t>
          </a:r>
          <a:endParaRPr lang="es-ES" sz="2000" noProof="0" dirty="0">
            <a:solidFill>
              <a:schemeClr val="bg1"/>
            </a:solidFill>
          </a:endParaRPr>
        </a:p>
      </dgm:t>
    </dgm:pt>
    <dgm:pt modelId="{C99EBBB1-E916-471C-83C9-ABE85B42AC26}" type="sibTrans" cxnId="{B3F19EC2-A372-4EC3-BFE0-C62FFDFE3DF6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es-ES" noProof="0" dirty="0"/>
        </a:p>
      </dgm:t>
    </dgm:pt>
    <dgm:pt modelId="{F7C64FE4-B743-4173-AF38-E15B373860BB}" type="pres">
      <dgm:prSet presAssocID="{D0F07F19-1F50-4B42-A7A0-278DF9D25BB1}" presName="outerComposite" presStyleCnt="0">
        <dgm:presLayoutVars>
          <dgm:chMax val="5"/>
          <dgm:dir/>
          <dgm:resizeHandles val="exact"/>
        </dgm:presLayoutVars>
      </dgm:prSet>
      <dgm:spPr/>
    </dgm:pt>
    <dgm:pt modelId="{38EDE452-776E-43EB-9FFD-1764B73AB173}" type="pres">
      <dgm:prSet presAssocID="{D0F07F19-1F50-4B42-A7A0-278DF9D25BB1}" presName="dummyMaxCanvas" presStyleCnt="0">
        <dgm:presLayoutVars/>
      </dgm:prSet>
      <dgm:spPr/>
    </dgm:pt>
    <dgm:pt modelId="{25D33812-34D6-4226-A6D4-51F7D7EAA1C7}" type="pres">
      <dgm:prSet presAssocID="{D0F07F19-1F50-4B42-A7A0-278DF9D25BB1}" presName="FiveNodes_1" presStyleLbl="node1" presStyleIdx="0" presStyleCnt="5" custLinFactNeighborX="4" custLinFactNeighborY="-8469">
        <dgm:presLayoutVars>
          <dgm:bulletEnabled val="1"/>
        </dgm:presLayoutVars>
      </dgm:prSet>
      <dgm:spPr>
        <a:prstGeom prst="rect">
          <a:avLst/>
        </a:prstGeom>
      </dgm:spPr>
    </dgm:pt>
    <dgm:pt modelId="{7C86B145-1C2E-46BD-BE62-C42C80C5A654}" type="pres">
      <dgm:prSet presAssocID="{D0F07F19-1F50-4B42-A7A0-278DF9D25BB1}" presName="FiveNodes_2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862B5B41-53F5-454A-B8E6-70B721DC8B9A}" type="pres">
      <dgm:prSet presAssocID="{D0F07F19-1F50-4B42-A7A0-278DF9D25BB1}" presName="FiveNodes_3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D134E212-FDD1-424A-968F-869017AD5171}" type="pres">
      <dgm:prSet presAssocID="{D0F07F19-1F50-4B42-A7A0-278DF9D25BB1}" presName="FiveNodes_4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9CB462FF-72B3-4BFA-B916-65C5CB432162}" type="pres">
      <dgm:prSet presAssocID="{D0F07F19-1F50-4B42-A7A0-278DF9D25BB1}" presName="FiveNodes_5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0CB2EC4F-D832-4AE2-86CC-14F684CFA4E5}" type="pres">
      <dgm:prSet presAssocID="{D0F07F19-1F50-4B42-A7A0-278DF9D25BB1}" presName="FiveConn_1-2" presStyleLbl="fgAccFollowNode1" presStyleIdx="0" presStyleCnt="4" custLinFactNeighborX="-50815">
        <dgm:presLayoutVars>
          <dgm:bulletEnabled val="1"/>
        </dgm:presLayoutVars>
      </dgm:prSet>
      <dgm:spPr/>
    </dgm:pt>
    <dgm:pt modelId="{03DA9257-7161-48BA-BB8E-B2323EF3B158}" type="pres">
      <dgm:prSet presAssocID="{D0F07F19-1F50-4B42-A7A0-278DF9D25BB1}" presName="FiveConn_2-3" presStyleLbl="fgAccFollowNode1" presStyleIdx="1" presStyleCnt="4" custLinFactNeighborX="-50815">
        <dgm:presLayoutVars>
          <dgm:bulletEnabled val="1"/>
        </dgm:presLayoutVars>
      </dgm:prSet>
      <dgm:spPr/>
    </dgm:pt>
    <dgm:pt modelId="{6FEE3320-F765-411D-B4AD-9D1CFC5DEDDD}" type="pres">
      <dgm:prSet presAssocID="{D0F07F19-1F50-4B42-A7A0-278DF9D25BB1}" presName="FiveConn_3-4" presStyleLbl="fgAccFollowNode1" presStyleIdx="2" presStyleCnt="4" custLinFactNeighborX="-50815">
        <dgm:presLayoutVars>
          <dgm:bulletEnabled val="1"/>
        </dgm:presLayoutVars>
      </dgm:prSet>
      <dgm:spPr/>
    </dgm:pt>
    <dgm:pt modelId="{E32DC1E0-C267-4605-BE6F-5701FC898420}" type="pres">
      <dgm:prSet presAssocID="{D0F07F19-1F50-4B42-A7A0-278DF9D25BB1}" presName="FiveConn_4-5" presStyleLbl="fgAccFollowNode1" presStyleIdx="3" presStyleCnt="4" custLinFactNeighborX="-50815">
        <dgm:presLayoutVars>
          <dgm:bulletEnabled val="1"/>
        </dgm:presLayoutVars>
      </dgm:prSet>
      <dgm:spPr/>
    </dgm:pt>
    <dgm:pt modelId="{A130DAD6-1C3C-4736-BA6C-AFB4505579B9}" type="pres">
      <dgm:prSet presAssocID="{D0F07F19-1F50-4B42-A7A0-278DF9D25BB1}" presName="FiveNodes_1_text" presStyleLbl="node1" presStyleIdx="4" presStyleCnt="5">
        <dgm:presLayoutVars>
          <dgm:bulletEnabled val="1"/>
        </dgm:presLayoutVars>
      </dgm:prSet>
      <dgm:spPr/>
    </dgm:pt>
    <dgm:pt modelId="{34150CD5-279D-4D74-89D1-64AAFB7C488C}" type="pres">
      <dgm:prSet presAssocID="{D0F07F19-1F50-4B42-A7A0-278DF9D25BB1}" presName="FiveNodes_2_text" presStyleLbl="node1" presStyleIdx="4" presStyleCnt="5">
        <dgm:presLayoutVars>
          <dgm:bulletEnabled val="1"/>
        </dgm:presLayoutVars>
      </dgm:prSet>
      <dgm:spPr/>
    </dgm:pt>
    <dgm:pt modelId="{11D22318-0819-466B-8466-17D55738B7D7}" type="pres">
      <dgm:prSet presAssocID="{D0F07F19-1F50-4B42-A7A0-278DF9D25BB1}" presName="FiveNodes_3_text" presStyleLbl="node1" presStyleIdx="4" presStyleCnt="5">
        <dgm:presLayoutVars>
          <dgm:bulletEnabled val="1"/>
        </dgm:presLayoutVars>
      </dgm:prSet>
      <dgm:spPr/>
    </dgm:pt>
    <dgm:pt modelId="{5F7690F5-2C8D-406A-80FD-BB328C770292}" type="pres">
      <dgm:prSet presAssocID="{D0F07F19-1F50-4B42-A7A0-278DF9D25BB1}" presName="FiveNodes_4_text" presStyleLbl="node1" presStyleIdx="4" presStyleCnt="5">
        <dgm:presLayoutVars>
          <dgm:bulletEnabled val="1"/>
        </dgm:presLayoutVars>
      </dgm:prSet>
      <dgm:spPr/>
    </dgm:pt>
    <dgm:pt modelId="{77F75BF2-0CEF-4F30-A326-AB2D35C7411C}" type="pres">
      <dgm:prSet presAssocID="{D0F07F19-1F50-4B42-A7A0-278DF9D25BB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FE1A00A-23A6-4F26-952E-314F937E5249}" type="presOf" srcId="{140952D0-0E1D-4F48-9F16-53581487CFA0}" destId="{D134E212-FDD1-424A-968F-869017AD5171}" srcOrd="0" destOrd="0" presId="urn:microsoft.com/office/officeart/2005/8/layout/vProcess5"/>
    <dgm:cxn modelId="{9E36192A-F7A0-4E6F-994F-52DDB618BFA0}" type="presOf" srcId="{D0F07F19-1F50-4B42-A7A0-278DF9D25BB1}" destId="{F7C64FE4-B743-4173-AF38-E15B373860BB}" srcOrd="0" destOrd="0" presId="urn:microsoft.com/office/officeart/2005/8/layout/vProcess5"/>
    <dgm:cxn modelId="{8351933B-04D2-436A-A0EE-7A82DB5F9748}" type="presOf" srcId="{F05611F0-8256-4954-B6CB-ED6B4F2DD397}" destId="{7C86B145-1C2E-46BD-BE62-C42C80C5A654}" srcOrd="0" destOrd="0" presId="urn:microsoft.com/office/officeart/2005/8/layout/vProcess5"/>
    <dgm:cxn modelId="{F9537061-193E-4768-B1F8-09003599B7A2}" type="presOf" srcId="{2EE95FC5-CD6B-4A50-9262-DC414E16C3EA}" destId="{A130DAD6-1C3C-4736-BA6C-AFB4505579B9}" srcOrd="1" destOrd="0" presId="urn:microsoft.com/office/officeart/2005/8/layout/vProcess5"/>
    <dgm:cxn modelId="{485ECF6E-F3E1-44D9-A505-EB159DE97BF4}" type="presOf" srcId="{C99EBBB1-E916-471C-83C9-ABE85B42AC26}" destId="{0CB2EC4F-D832-4AE2-86CC-14F684CFA4E5}" srcOrd="0" destOrd="0" presId="urn:microsoft.com/office/officeart/2005/8/layout/vProcess5"/>
    <dgm:cxn modelId="{E11F9D73-278E-422F-9414-F80754447242}" type="presOf" srcId="{F05611F0-8256-4954-B6CB-ED6B4F2DD397}" destId="{34150CD5-279D-4D74-89D1-64AAFB7C488C}" srcOrd="1" destOrd="0" presId="urn:microsoft.com/office/officeart/2005/8/layout/vProcess5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1FDFC784-73EE-4B55-8533-319A43CCC3B0}" type="presOf" srcId="{140952D0-0E1D-4F48-9F16-53581487CFA0}" destId="{5F7690F5-2C8D-406A-80FD-BB328C770292}" srcOrd="1" destOrd="0" presId="urn:microsoft.com/office/officeart/2005/8/layout/vProcess5"/>
    <dgm:cxn modelId="{1B0C7E86-3032-4F0C-9F06-8047268B8643}" type="presOf" srcId="{2EE95FC5-CD6B-4A50-9262-DC414E16C3EA}" destId="{25D33812-34D6-4226-A6D4-51F7D7EAA1C7}" srcOrd="0" destOrd="0" presId="urn:microsoft.com/office/officeart/2005/8/layout/vProcess5"/>
    <dgm:cxn modelId="{99034B8C-A855-490D-80D9-75A43CE3708E}" type="presOf" srcId="{22625139-F93A-4F3F-A7AA-4923A01AEDF3}" destId="{862B5B41-53F5-454A-B8E6-70B721DC8B9A}" srcOrd="0" destOrd="0" presId="urn:microsoft.com/office/officeart/2005/8/layout/vProcess5"/>
    <dgm:cxn modelId="{7BADF88F-51D4-49BB-A339-04018A869FEB}" type="presOf" srcId="{22625139-F93A-4F3F-A7AA-4923A01AEDF3}" destId="{11D22318-0819-466B-8466-17D55738B7D7}" srcOrd="1" destOrd="0" presId="urn:microsoft.com/office/officeart/2005/8/layout/vProcess5"/>
    <dgm:cxn modelId="{A9BB079A-D288-40FF-A4BD-812C9A8FAA68}" type="presOf" srcId="{C2F8C7F7-44C4-414A-BCCD-56E91DD0A777}" destId="{9CB462FF-72B3-4BFA-B916-65C5CB432162}" srcOrd="0" destOrd="0" presId="urn:microsoft.com/office/officeart/2005/8/layout/vProcess5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82149EE0-57D4-40ED-8BE4-EFDD781B1BE1}" type="presOf" srcId="{2804F27C-9BA9-4D07-AB02-74BE7DFA2C0E}" destId="{E32DC1E0-C267-4605-BE6F-5701FC898420}" srcOrd="0" destOrd="0" presId="urn:microsoft.com/office/officeart/2005/8/layout/vProcess5"/>
    <dgm:cxn modelId="{56406FE1-5406-4C01-BF01-F2CE5B3CB37F}" type="presOf" srcId="{6BD5265A-8333-420D-BDB2-65F10B3EBD76}" destId="{03DA9257-7161-48BA-BB8E-B2323EF3B158}" srcOrd="0" destOrd="0" presId="urn:microsoft.com/office/officeart/2005/8/layout/vProcess5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15F175F0-C7FA-4E61-82A4-7C1B46EB3DA2}" type="presOf" srcId="{A8E2FA08-4DD4-4654-A85D-9A99162D6201}" destId="{6FEE3320-F765-411D-B4AD-9D1CFC5DEDDD}" srcOrd="0" destOrd="0" presId="urn:microsoft.com/office/officeart/2005/8/layout/vProcess5"/>
    <dgm:cxn modelId="{9B4632FC-4573-46D2-9511-7A26ED798FF0}" type="presOf" srcId="{C2F8C7F7-44C4-414A-BCCD-56E91DD0A777}" destId="{77F75BF2-0CEF-4F30-A326-AB2D35C7411C}" srcOrd="1" destOrd="0" presId="urn:microsoft.com/office/officeart/2005/8/layout/vProcess5"/>
    <dgm:cxn modelId="{893DC0C3-8466-4BE3-AEFA-2743167A1ED0}" type="presParOf" srcId="{F7C64FE4-B743-4173-AF38-E15B373860BB}" destId="{38EDE452-776E-43EB-9FFD-1764B73AB173}" srcOrd="0" destOrd="0" presId="urn:microsoft.com/office/officeart/2005/8/layout/vProcess5"/>
    <dgm:cxn modelId="{D67FC091-84D1-45A6-A498-38CB49EF5C68}" type="presParOf" srcId="{F7C64FE4-B743-4173-AF38-E15B373860BB}" destId="{25D33812-34D6-4226-A6D4-51F7D7EAA1C7}" srcOrd="1" destOrd="0" presId="urn:microsoft.com/office/officeart/2005/8/layout/vProcess5"/>
    <dgm:cxn modelId="{62FAF470-57FB-42EF-A2A2-A1AE3292F1EA}" type="presParOf" srcId="{F7C64FE4-B743-4173-AF38-E15B373860BB}" destId="{7C86B145-1C2E-46BD-BE62-C42C80C5A654}" srcOrd="2" destOrd="0" presId="urn:microsoft.com/office/officeart/2005/8/layout/vProcess5"/>
    <dgm:cxn modelId="{369292A9-817E-4BFB-93B0-8218A9EE9166}" type="presParOf" srcId="{F7C64FE4-B743-4173-AF38-E15B373860BB}" destId="{862B5B41-53F5-454A-B8E6-70B721DC8B9A}" srcOrd="3" destOrd="0" presId="urn:microsoft.com/office/officeart/2005/8/layout/vProcess5"/>
    <dgm:cxn modelId="{CEEF7AE8-8659-43E6-95C3-9FD4D0DCFC43}" type="presParOf" srcId="{F7C64FE4-B743-4173-AF38-E15B373860BB}" destId="{D134E212-FDD1-424A-968F-869017AD5171}" srcOrd="4" destOrd="0" presId="urn:microsoft.com/office/officeart/2005/8/layout/vProcess5"/>
    <dgm:cxn modelId="{0311475E-4F93-4892-BE4B-86C622D97CFB}" type="presParOf" srcId="{F7C64FE4-B743-4173-AF38-E15B373860BB}" destId="{9CB462FF-72B3-4BFA-B916-65C5CB432162}" srcOrd="5" destOrd="0" presId="urn:microsoft.com/office/officeart/2005/8/layout/vProcess5"/>
    <dgm:cxn modelId="{E89DF94A-4045-4C8F-A9FB-CAC7F98EF112}" type="presParOf" srcId="{F7C64FE4-B743-4173-AF38-E15B373860BB}" destId="{0CB2EC4F-D832-4AE2-86CC-14F684CFA4E5}" srcOrd="6" destOrd="0" presId="urn:microsoft.com/office/officeart/2005/8/layout/vProcess5"/>
    <dgm:cxn modelId="{78DB7A5B-08E6-4494-8716-3E031BF46BD6}" type="presParOf" srcId="{F7C64FE4-B743-4173-AF38-E15B373860BB}" destId="{03DA9257-7161-48BA-BB8E-B2323EF3B158}" srcOrd="7" destOrd="0" presId="urn:microsoft.com/office/officeart/2005/8/layout/vProcess5"/>
    <dgm:cxn modelId="{B8212E95-1A15-4A8C-BC26-C76A84E0F2A2}" type="presParOf" srcId="{F7C64FE4-B743-4173-AF38-E15B373860BB}" destId="{6FEE3320-F765-411D-B4AD-9D1CFC5DEDDD}" srcOrd="8" destOrd="0" presId="urn:microsoft.com/office/officeart/2005/8/layout/vProcess5"/>
    <dgm:cxn modelId="{288A9D90-0DCF-4967-B280-A2B2D4648682}" type="presParOf" srcId="{F7C64FE4-B743-4173-AF38-E15B373860BB}" destId="{E32DC1E0-C267-4605-BE6F-5701FC898420}" srcOrd="9" destOrd="0" presId="urn:microsoft.com/office/officeart/2005/8/layout/vProcess5"/>
    <dgm:cxn modelId="{68599145-9665-42CA-9652-5890A0952F28}" type="presParOf" srcId="{F7C64FE4-B743-4173-AF38-E15B373860BB}" destId="{A130DAD6-1C3C-4736-BA6C-AFB4505579B9}" srcOrd="10" destOrd="0" presId="urn:microsoft.com/office/officeart/2005/8/layout/vProcess5"/>
    <dgm:cxn modelId="{8E296F24-C5D7-4CB5-91F0-C0FAC0744963}" type="presParOf" srcId="{F7C64FE4-B743-4173-AF38-E15B373860BB}" destId="{34150CD5-279D-4D74-89D1-64AAFB7C488C}" srcOrd="11" destOrd="0" presId="urn:microsoft.com/office/officeart/2005/8/layout/vProcess5"/>
    <dgm:cxn modelId="{619B085F-AA9E-49A5-81F5-7FDB54B1956D}" type="presParOf" srcId="{F7C64FE4-B743-4173-AF38-E15B373860BB}" destId="{11D22318-0819-466B-8466-17D55738B7D7}" srcOrd="12" destOrd="0" presId="urn:microsoft.com/office/officeart/2005/8/layout/vProcess5"/>
    <dgm:cxn modelId="{06F85501-EF54-4751-BE2B-F673EB5C732A}" type="presParOf" srcId="{F7C64FE4-B743-4173-AF38-E15B373860BB}" destId="{5F7690F5-2C8D-406A-80FD-BB328C770292}" srcOrd="13" destOrd="0" presId="urn:microsoft.com/office/officeart/2005/8/layout/vProcess5"/>
    <dgm:cxn modelId="{86FFED00-5FFB-4C50-9751-A96BEB1551C0}" type="presParOf" srcId="{F7C64FE4-B743-4173-AF38-E15B373860BB}" destId="{77F75BF2-0CEF-4F30-A326-AB2D35C7411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05611F0-8256-4954-B6CB-ED6B4F2DD397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/>
            <a:t>Fundamentos teóricos</a:t>
          </a:r>
          <a:endParaRPr lang="es-ES" sz="1600" noProof="0" dirty="0">
            <a:solidFill>
              <a:schemeClr val="bg1"/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es-ES" noProof="0" dirty="0"/>
        </a:p>
      </dgm:t>
    </dgm:pt>
    <dgm:pt modelId="{6BD5265A-8333-420D-BDB2-65F10B3EBD76}" type="sibTrans" cxnId="{914FACD2-336A-4471-9E99-312B3F8EAB04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22625139-F93A-4F3F-A7AA-4923A01AEDF3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Metodología</a:t>
          </a:r>
          <a:endParaRPr lang="es-ES" sz="1600" noProof="0" dirty="0">
            <a:solidFill>
              <a:schemeClr val="bg1"/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es-ES" noProof="0" dirty="0"/>
        </a:p>
      </dgm:t>
    </dgm:pt>
    <dgm:pt modelId="{A8E2FA08-4DD4-4654-A85D-9A99162D6201}" type="sibTrans" cxnId="{FC7721F0-429B-4CE7-BE98-C2F3C41FE9C7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140952D0-0E1D-4F48-9F16-53581487CFA0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Resultados esperados</a:t>
          </a:r>
          <a:endParaRPr lang="es-ES" sz="1600" noProof="0" dirty="0">
            <a:solidFill>
              <a:schemeClr val="bg1"/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es-ES" noProof="0" dirty="0"/>
        </a:p>
      </dgm:t>
    </dgm:pt>
    <dgm:pt modelId="{2804F27C-9BA9-4D07-AB02-74BE7DFA2C0E}" type="sibTrans" cxnId="{B07163E8-ADEC-492A-8F07-7E5786AB23AE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C2F8C7F7-44C4-414A-BCCD-56E91DD0A777}">
      <dgm:prSet custT="1"/>
      <dgm:spPr>
        <a:solidFill>
          <a:srgbClr val="262626">
            <a:alpha val="50000"/>
          </a:srgbClr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Cronograma de trabajo</a:t>
          </a:r>
          <a:endParaRPr lang="es-ES" sz="1600" noProof="0" dirty="0">
            <a:solidFill>
              <a:schemeClr val="bg1"/>
            </a:solidFill>
          </a:endParaRP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4E39967D-43EF-4F15-814A-2F491D900D43}" type="sib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2EE95FC5-CD6B-4A50-9262-DC414E16C3EA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MX" sz="2400" noProof="0" dirty="0">
              <a:solidFill>
                <a:schemeClr val="bg1"/>
              </a:solidFill>
            </a:rPr>
            <a:t>Introducción</a:t>
          </a:r>
          <a:endParaRPr lang="es-ES" sz="2000" noProof="0" dirty="0">
            <a:solidFill>
              <a:schemeClr val="bg1"/>
            </a:solidFill>
          </a:endParaRPr>
        </a:p>
      </dgm:t>
    </dgm:pt>
    <dgm:pt modelId="{C99EBBB1-E916-471C-83C9-ABE85B42AC26}" type="sibTrans" cxnId="{B3F19EC2-A372-4EC3-BFE0-C62FFDFE3DF6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es-ES" noProof="0" dirty="0"/>
        </a:p>
      </dgm:t>
    </dgm:pt>
    <dgm:pt modelId="{F7C64FE4-B743-4173-AF38-E15B373860BB}" type="pres">
      <dgm:prSet presAssocID="{D0F07F19-1F50-4B42-A7A0-278DF9D25BB1}" presName="outerComposite" presStyleCnt="0">
        <dgm:presLayoutVars>
          <dgm:chMax val="5"/>
          <dgm:dir/>
          <dgm:resizeHandles val="exact"/>
        </dgm:presLayoutVars>
      </dgm:prSet>
      <dgm:spPr/>
    </dgm:pt>
    <dgm:pt modelId="{38EDE452-776E-43EB-9FFD-1764B73AB173}" type="pres">
      <dgm:prSet presAssocID="{D0F07F19-1F50-4B42-A7A0-278DF9D25BB1}" presName="dummyMaxCanvas" presStyleCnt="0">
        <dgm:presLayoutVars/>
      </dgm:prSet>
      <dgm:spPr/>
    </dgm:pt>
    <dgm:pt modelId="{25D33812-34D6-4226-A6D4-51F7D7EAA1C7}" type="pres">
      <dgm:prSet presAssocID="{D0F07F19-1F50-4B42-A7A0-278DF9D25BB1}" presName="FiveNodes_1" presStyleLbl="node1" presStyleIdx="0" presStyleCnt="5" custLinFactNeighborX="4" custLinFactNeighborY="-8469">
        <dgm:presLayoutVars>
          <dgm:bulletEnabled val="1"/>
        </dgm:presLayoutVars>
      </dgm:prSet>
      <dgm:spPr>
        <a:prstGeom prst="rect">
          <a:avLst/>
        </a:prstGeom>
      </dgm:spPr>
    </dgm:pt>
    <dgm:pt modelId="{7C86B145-1C2E-46BD-BE62-C42C80C5A654}" type="pres">
      <dgm:prSet presAssocID="{D0F07F19-1F50-4B42-A7A0-278DF9D25BB1}" presName="FiveNodes_2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862B5B41-53F5-454A-B8E6-70B721DC8B9A}" type="pres">
      <dgm:prSet presAssocID="{D0F07F19-1F50-4B42-A7A0-278DF9D25BB1}" presName="FiveNodes_3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D134E212-FDD1-424A-968F-869017AD5171}" type="pres">
      <dgm:prSet presAssocID="{D0F07F19-1F50-4B42-A7A0-278DF9D25BB1}" presName="FiveNodes_4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9CB462FF-72B3-4BFA-B916-65C5CB432162}" type="pres">
      <dgm:prSet presAssocID="{D0F07F19-1F50-4B42-A7A0-278DF9D25BB1}" presName="FiveNodes_5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0CB2EC4F-D832-4AE2-86CC-14F684CFA4E5}" type="pres">
      <dgm:prSet presAssocID="{D0F07F19-1F50-4B42-A7A0-278DF9D25BB1}" presName="FiveConn_1-2" presStyleLbl="fgAccFollowNode1" presStyleIdx="0" presStyleCnt="4" custLinFactNeighborX="-50815">
        <dgm:presLayoutVars>
          <dgm:bulletEnabled val="1"/>
        </dgm:presLayoutVars>
      </dgm:prSet>
      <dgm:spPr/>
    </dgm:pt>
    <dgm:pt modelId="{03DA9257-7161-48BA-BB8E-B2323EF3B158}" type="pres">
      <dgm:prSet presAssocID="{D0F07F19-1F50-4B42-A7A0-278DF9D25BB1}" presName="FiveConn_2-3" presStyleLbl="fgAccFollowNode1" presStyleIdx="1" presStyleCnt="4" custLinFactNeighborX="-50815">
        <dgm:presLayoutVars>
          <dgm:bulletEnabled val="1"/>
        </dgm:presLayoutVars>
      </dgm:prSet>
      <dgm:spPr/>
    </dgm:pt>
    <dgm:pt modelId="{6FEE3320-F765-411D-B4AD-9D1CFC5DEDDD}" type="pres">
      <dgm:prSet presAssocID="{D0F07F19-1F50-4B42-A7A0-278DF9D25BB1}" presName="FiveConn_3-4" presStyleLbl="fgAccFollowNode1" presStyleIdx="2" presStyleCnt="4" custLinFactNeighborX="-50815">
        <dgm:presLayoutVars>
          <dgm:bulletEnabled val="1"/>
        </dgm:presLayoutVars>
      </dgm:prSet>
      <dgm:spPr/>
    </dgm:pt>
    <dgm:pt modelId="{E32DC1E0-C267-4605-BE6F-5701FC898420}" type="pres">
      <dgm:prSet presAssocID="{D0F07F19-1F50-4B42-A7A0-278DF9D25BB1}" presName="FiveConn_4-5" presStyleLbl="fgAccFollowNode1" presStyleIdx="3" presStyleCnt="4" custLinFactNeighborX="-50815">
        <dgm:presLayoutVars>
          <dgm:bulletEnabled val="1"/>
        </dgm:presLayoutVars>
      </dgm:prSet>
      <dgm:spPr/>
    </dgm:pt>
    <dgm:pt modelId="{A130DAD6-1C3C-4736-BA6C-AFB4505579B9}" type="pres">
      <dgm:prSet presAssocID="{D0F07F19-1F50-4B42-A7A0-278DF9D25BB1}" presName="FiveNodes_1_text" presStyleLbl="node1" presStyleIdx="4" presStyleCnt="5">
        <dgm:presLayoutVars>
          <dgm:bulletEnabled val="1"/>
        </dgm:presLayoutVars>
      </dgm:prSet>
      <dgm:spPr/>
    </dgm:pt>
    <dgm:pt modelId="{34150CD5-279D-4D74-89D1-64AAFB7C488C}" type="pres">
      <dgm:prSet presAssocID="{D0F07F19-1F50-4B42-A7A0-278DF9D25BB1}" presName="FiveNodes_2_text" presStyleLbl="node1" presStyleIdx="4" presStyleCnt="5">
        <dgm:presLayoutVars>
          <dgm:bulletEnabled val="1"/>
        </dgm:presLayoutVars>
      </dgm:prSet>
      <dgm:spPr/>
    </dgm:pt>
    <dgm:pt modelId="{11D22318-0819-466B-8466-17D55738B7D7}" type="pres">
      <dgm:prSet presAssocID="{D0F07F19-1F50-4B42-A7A0-278DF9D25BB1}" presName="FiveNodes_3_text" presStyleLbl="node1" presStyleIdx="4" presStyleCnt="5">
        <dgm:presLayoutVars>
          <dgm:bulletEnabled val="1"/>
        </dgm:presLayoutVars>
      </dgm:prSet>
      <dgm:spPr/>
    </dgm:pt>
    <dgm:pt modelId="{5F7690F5-2C8D-406A-80FD-BB328C770292}" type="pres">
      <dgm:prSet presAssocID="{D0F07F19-1F50-4B42-A7A0-278DF9D25BB1}" presName="FiveNodes_4_text" presStyleLbl="node1" presStyleIdx="4" presStyleCnt="5">
        <dgm:presLayoutVars>
          <dgm:bulletEnabled val="1"/>
        </dgm:presLayoutVars>
      </dgm:prSet>
      <dgm:spPr/>
    </dgm:pt>
    <dgm:pt modelId="{77F75BF2-0CEF-4F30-A326-AB2D35C7411C}" type="pres">
      <dgm:prSet presAssocID="{D0F07F19-1F50-4B42-A7A0-278DF9D25BB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FE1A00A-23A6-4F26-952E-314F937E5249}" type="presOf" srcId="{140952D0-0E1D-4F48-9F16-53581487CFA0}" destId="{D134E212-FDD1-424A-968F-869017AD5171}" srcOrd="0" destOrd="0" presId="urn:microsoft.com/office/officeart/2005/8/layout/vProcess5"/>
    <dgm:cxn modelId="{9E36192A-F7A0-4E6F-994F-52DDB618BFA0}" type="presOf" srcId="{D0F07F19-1F50-4B42-A7A0-278DF9D25BB1}" destId="{F7C64FE4-B743-4173-AF38-E15B373860BB}" srcOrd="0" destOrd="0" presId="urn:microsoft.com/office/officeart/2005/8/layout/vProcess5"/>
    <dgm:cxn modelId="{8351933B-04D2-436A-A0EE-7A82DB5F9748}" type="presOf" srcId="{F05611F0-8256-4954-B6CB-ED6B4F2DD397}" destId="{7C86B145-1C2E-46BD-BE62-C42C80C5A654}" srcOrd="0" destOrd="0" presId="urn:microsoft.com/office/officeart/2005/8/layout/vProcess5"/>
    <dgm:cxn modelId="{F9537061-193E-4768-B1F8-09003599B7A2}" type="presOf" srcId="{2EE95FC5-CD6B-4A50-9262-DC414E16C3EA}" destId="{A130DAD6-1C3C-4736-BA6C-AFB4505579B9}" srcOrd="1" destOrd="0" presId="urn:microsoft.com/office/officeart/2005/8/layout/vProcess5"/>
    <dgm:cxn modelId="{485ECF6E-F3E1-44D9-A505-EB159DE97BF4}" type="presOf" srcId="{C99EBBB1-E916-471C-83C9-ABE85B42AC26}" destId="{0CB2EC4F-D832-4AE2-86CC-14F684CFA4E5}" srcOrd="0" destOrd="0" presId="urn:microsoft.com/office/officeart/2005/8/layout/vProcess5"/>
    <dgm:cxn modelId="{E11F9D73-278E-422F-9414-F80754447242}" type="presOf" srcId="{F05611F0-8256-4954-B6CB-ED6B4F2DD397}" destId="{34150CD5-279D-4D74-89D1-64AAFB7C488C}" srcOrd="1" destOrd="0" presId="urn:microsoft.com/office/officeart/2005/8/layout/vProcess5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1FDFC784-73EE-4B55-8533-319A43CCC3B0}" type="presOf" srcId="{140952D0-0E1D-4F48-9F16-53581487CFA0}" destId="{5F7690F5-2C8D-406A-80FD-BB328C770292}" srcOrd="1" destOrd="0" presId="urn:microsoft.com/office/officeart/2005/8/layout/vProcess5"/>
    <dgm:cxn modelId="{1B0C7E86-3032-4F0C-9F06-8047268B8643}" type="presOf" srcId="{2EE95FC5-CD6B-4A50-9262-DC414E16C3EA}" destId="{25D33812-34D6-4226-A6D4-51F7D7EAA1C7}" srcOrd="0" destOrd="0" presId="urn:microsoft.com/office/officeart/2005/8/layout/vProcess5"/>
    <dgm:cxn modelId="{99034B8C-A855-490D-80D9-75A43CE3708E}" type="presOf" srcId="{22625139-F93A-4F3F-A7AA-4923A01AEDF3}" destId="{862B5B41-53F5-454A-B8E6-70B721DC8B9A}" srcOrd="0" destOrd="0" presId="urn:microsoft.com/office/officeart/2005/8/layout/vProcess5"/>
    <dgm:cxn modelId="{7BADF88F-51D4-49BB-A339-04018A869FEB}" type="presOf" srcId="{22625139-F93A-4F3F-A7AA-4923A01AEDF3}" destId="{11D22318-0819-466B-8466-17D55738B7D7}" srcOrd="1" destOrd="0" presId="urn:microsoft.com/office/officeart/2005/8/layout/vProcess5"/>
    <dgm:cxn modelId="{A9BB079A-D288-40FF-A4BD-812C9A8FAA68}" type="presOf" srcId="{C2F8C7F7-44C4-414A-BCCD-56E91DD0A777}" destId="{9CB462FF-72B3-4BFA-B916-65C5CB432162}" srcOrd="0" destOrd="0" presId="urn:microsoft.com/office/officeart/2005/8/layout/vProcess5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82149EE0-57D4-40ED-8BE4-EFDD781B1BE1}" type="presOf" srcId="{2804F27C-9BA9-4D07-AB02-74BE7DFA2C0E}" destId="{E32DC1E0-C267-4605-BE6F-5701FC898420}" srcOrd="0" destOrd="0" presId="urn:microsoft.com/office/officeart/2005/8/layout/vProcess5"/>
    <dgm:cxn modelId="{56406FE1-5406-4C01-BF01-F2CE5B3CB37F}" type="presOf" srcId="{6BD5265A-8333-420D-BDB2-65F10B3EBD76}" destId="{03DA9257-7161-48BA-BB8E-B2323EF3B158}" srcOrd="0" destOrd="0" presId="urn:microsoft.com/office/officeart/2005/8/layout/vProcess5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15F175F0-C7FA-4E61-82A4-7C1B46EB3DA2}" type="presOf" srcId="{A8E2FA08-4DD4-4654-A85D-9A99162D6201}" destId="{6FEE3320-F765-411D-B4AD-9D1CFC5DEDDD}" srcOrd="0" destOrd="0" presId="urn:microsoft.com/office/officeart/2005/8/layout/vProcess5"/>
    <dgm:cxn modelId="{9B4632FC-4573-46D2-9511-7A26ED798FF0}" type="presOf" srcId="{C2F8C7F7-44C4-414A-BCCD-56E91DD0A777}" destId="{77F75BF2-0CEF-4F30-A326-AB2D35C7411C}" srcOrd="1" destOrd="0" presId="urn:microsoft.com/office/officeart/2005/8/layout/vProcess5"/>
    <dgm:cxn modelId="{893DC0C3-8466-4BE3-AEFA-2743167A1ED0}" type="presParOf" srcId="{F7C64FE4-B743-4173-AF38-E15B373860BB}" destId="{38EDE452-776E-43EB-9FFD-1764B73AB173}" srcOrd="0" destOrd="0" presId="urn:microsoft.com/office/officeart/2005/8/layout/vProcess5"/>
    <dgm:cxn modelId="{D67FC091-84D1-45A6-A498-38CB49EF5C68}" type="presParOf" srcId="{F7C64FE4-B743-4173-AF38-E15B373860BB}" destId="{25D33812-34D6-4226-A6D4-51F7D7EAA1C7}" srcOrd="1" destOrd="0" presId="urn:microsoft.com/office/officeart/2005/8/layout/vProcess5"/>
    <dgm:cxn modelId="{62FAF470-57FB-42EF-A2A2-A1AE3292F1EA}" type="presParOf" srcId="{F7C64FE4-B743-4173-AF38-E15B373860BB}" destId="{7C86B145-1C2E-46BD-BE62-C42C80C5A654}" srcOrd="2" destOrd="0" presId="urn:microsoft.com/office/officeart/2005/8/layout/vProcess5"/>
    <dgm:cxn modelId="{369292A9-817E-4BFB-93B0-8218A9EE9166}" type="presParOf" srcId="{F7C64FE4-B743-4173-AF38-E15B373860BB}" destId="{862B5B41-53F5-454A-B8E6-70B721DC8B9A}" srcOrd="3" destOrd="0" presId="urn:microsoft.com/office/officeart/2005/8/layout/vProcess5"/>
    <dgm:cxn modelId="{CEEF7AE8-8659-43E6-95C3-9FD4D0DCFC43}" type="presParOf" srcId="{F7C64FE4-B743-4173-AF38-E15B373860BB}" destId="{D134E212-FDD1-424A-968F-869017AD5171}" srcOrd="4" destOrd="0" presId="urn:microsoft.com/office/officeart/2005/8/layout/vProcess5"/>
    <dgm:cxn modelId="{0311475E-4F93-4892-BE4B-86C622D97CFB}" type="presParOf" srcId="{F7C64FE4-B743-4173-AF38-E15B373860BB}" destId="{9CB462FF-72B3-4BFA-B916-65C5CB432162}" srcOrd="5" destOrd="0" presId="urn:microsoft.com/office/officeart/2005/8/layout/vProcess5"/>
    <dgm:cxn modelId="{E89DF94A-4045-4C8F-A9FB-CAC7F98EF112}" type="presParOf" srcId="{F7C64FE4-B743-4173-AF38-E15B373860BB}" destId="{0CB2EC4F-D832-4AE2-86CC-14F684CFA4E5}" srcOrd="6" destOrd="0" presId="urn:microsoft.com/office/officeart/2005/8/layout/vProcess5"/>
    <dgm:cxn modelId="{78DB7A5B-08E6-4494-8716-3E031BF46BD6}" type="presParOf" srcId="{F7C64FE4-B743-4173-AF38-E15B373860BB}" destId="{03DA9257-7161-48BA-BB8E-B2323EF3B158}" srcOrd="7" destOrd="0" presId="urn:microsoft.com/office/officeart/2005/8/layout/vProcess5"/>
    <dgm:cxn modelId="{B8212E95-1A15-4A8C-BC26-C76A84E0F2A2}" type="presParOf" srcId="{F7C64FE4-B743-4173-AF38-E15B373860BB}" destId="{6FEE3320-F765-411D-B4AD-9D1CFC5DEDDD}" srcOrd="8" destOrd="0" presId="urn:microsoft.com/office/officeart/2005/8/layout/vProcess5"/>
    <dgm:cxn modelId="{288A9D90-0DCF-4967-B280-A2B2D4648682}" type="presParOf" srcId="{F7C64FE4-B743-4173-AF38-E15B373860BB}" destId="{E32DC1E0-C267-4605-BE6F-5701FC898420}" srcOrd="9" destOrd="0" presId="urn:microsoft.com/office/officeart/2005/8/layout/vProcess5"/>
    <dgm:cxn modelId="{68599145-9665-42CA-9652-5890A0952F28}" type="presParOf" srcId="{F7C64FE4-B743-4173-AF38-E15B373860BB}" destId="{A130DAD6-1C3C-4736-BA6C-AFB4505579B9}" srcOrd="10" destOrd="0" presId="urn:microsoft.com/office/officeart/2005/8/layout/vProcess5"/>
    <dgm:cxn modelId="{8E296F24-C5D7-4CB5-91F0-C0FAC0744963}" type="presParOf" srcId="{F7C64FE4-B743-4173-AF38-E15B373860BB}" destId="{34150CD5-279D-4D74-89D1-64AAFB7C488C}" srcOrd="11" destOrd="0" presId="urn:microsoft.com/office/officeart/2005/8/layout/vProcess5"/>
    <dgm:cxn modelId="{619B085F-AA9E-49A5-81F5-7FDB54B1956D}" type="presParOf" srcId="{F7C64FE4-B743-4173-AF38-E15B373860BB}" destId="{11D22318-0819-466B-8466-17D55738B7D7}" srcOrd="12" destOrd="0" presId="urn:microsoft.com/office/officeart/2005/8/layout/vProcess5"/>
    <dgm:cxn modelId="{06F85501-EF54-4751-BE2B-F673EB5C732A}" type="presParOf" srcId="{F7C64FE4-B743-4173-AF38-E15B373860BB}" destId="{5F7690F5-2C8D-406A-80FD-BB328C770292}" srcOrd="13" destOrd="0" presId="urn:microsoft.com/office/officeart/2005/8/layout/vProcess5"/>
    <dgm:cxn modelId="{86FFED00-5FFB-4C50-9751-A96BEB1551C0}" type="presParOf" srcId="{F7C64FE4-B743-4173-AF38-E15B373860BB}" destId="{77F75BF2-0CEF-4F30-A326-AB2D35C7411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F05611F0-8256-4954-B6CB-ED6B4F2DD397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/>
            <a:t>Fundamentos teóricos</a:t>
          </a:r>
          <a:endParaRPr lang="es-ES" sz="1600" noProof="0" dirty="0">
            <a:solidFill>
              <a:schemeClr val="bg1"/>
            </a:solidFill>
          </a:endParaRPr>
        </a:p>
      </dgm:t>
    </dgm:pt>
    <dgm:pt modelId="{CD7328D6-9FAE-4506-9BDB-E06A571EC1D4}" type="parTrans" cxnId="{914FACD2-336A-4471-9E99-312B3F8EAB04}">
      <dgm:prSet/>
      <dgm:spPr/>
      <dgm:t>
        <a:bodyPr rtlCol="0"/>
        <a:lstStyle/>
        <a:p>
          <a:pPr rtl="0"/>
          <a:endParaRPr lang="es-ES" noProof="0" dirty="0"/>
        </a:p>
      </dgm:t>
    </dgm:pt>
    <dgm:pt modelId="{6BD5265A-8333-420D-BDB2-65F10B3EBD76}" type="sibTrans" cxnId="{914FACD2-336A-4471-9E99-312B3F8EAB04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22625139-F93A-4F3F-A7AA-4923A01AEDF3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Metodología</a:t>
          </a:r>
          <a:endParaRPr lang="es-ES" sz="1600" noProof="0" dirty="0">
            <a:solidFill>
              <a:schemeClr val="bg1"/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 rtlCol="0"/>
        <a:lstStyle/>
        <a:p>
          <a:pPr rtl="0"/>
          <a:endParaRPr lang="es-ES" noProof="0" dirty="0"/>
        </a:p>
      </dgm:t>
    </dgm:pt>
    <dgm:pt modelId="{A8E2FA08-4DD4-4654-A85D-9A99162D6201}" type="sibTrans" cxnId="{FC7721F0-429B-4CE7-BE98-C2F3C41FE9C7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140952D0-0E1D-4F48-9F16-53581487CFA0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Resultados esperados</a:t>
          </a:r>
          <a:endParaRPr lang="es-ES" sz="1600" noProof="0" dirty="0">
            <a:solidFill>
              <a:schemeClr val="bg1"/>
            </a:solidFill>
          </a:endParaRPr>
        </a:p>
      </dgm:t>
    </dgm:pt>
    <dgm:pt modelId="{790C446F-6917-41E7-BE01-7AFE2676D505}" type="parTrans" cxnId="{B07163E8-ADEC-492A-8F07-7E5786AB23AE}">
      <dgm:prSet/>
      <dgm:spPr/>
      <dgm:t>
        <a:bodyPr rtlCol="0"/>
        <a:lstStyle/>
        <a:p>
          <a:pPr rtl="0"/>
          <a:endParaRPr lang="es-ES" noProof="0" dirty="0"/>
        </a:p>
      </dgm:t>
    </dgm:pt>
    <dgm:pt modelId="{2804F27C-9BA9-4D07-AB02-74BE7DFA2C0E}" type="sibTrans" cxnId="{B07163E8-ADEC-492A-8F07-7E5786AB23AE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C2F8C7F7-44C4-414A-BCCD-56E91DD0A777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ES" sz="2400" noProof="0" dirty="0">
              <a:solidFill>
                <a:schemeClr val="bg1"/>
              </a:solidFill>
            </a:rPr>
            <a:t>Cronograma de trabajo</a:t>
          </a:r>
          <a:endParaRPr lang="es-ES" sz="1600" noProof="0" dirty="0">
            <a:solidFill>
              <a:schemeClr val="bg1"/>
            </a:solidFill>
          </a:endParaRPr>
        </a:p>
      </dgm:t>
    </dgm:pt>
    <dgm:pt modelId="{E6C6DF88-9436-40D7-BA84-18FE896A6151}" type="par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4E39967D-43EF-4F15-814A-2F491D900D43}" type="sibTrans" cxnId="{14D43B81-F92D-4CD8-9D1E-78CBF092C750}">
      <dgm:prSet/>
      <dgm:spPr/>
      <dgm:t>
        <a:bodyPr rtlCol="0"/>
        <a:lstStyle/>
        <a:p>
          <a:pPr rtl="0"/>
          <a:endParaRPr lang="es-ES" noProof="0" dirty="0"/>
        </a:p>
      </dgm:t>
    </dgm:pt>
    <dgm:pt modelId="{2EE95FC5-CD6B-4A50-9262-DC414E16C3EA}">
      <dgm:prSet custT="1"/>
      <dgm:spPr>
        <a:solidFill>
          <a:srgbClr val="262626"/>
        </a:solidFill>
        <a:ln>
          <a:noFill/>
        </a:ln>
      </dgm:spPr>
      <dgm:t>
        <a:bodyPr lIns="288000" rtlCol="0"/>
        <a:lstStyle/>
        <a:p>
          <a:pPr rtl="0"/>
          <a:r>
            <a:rPr lang="es-MX" sz="2400" noProof="0" dirty="0">
              <a:solidFill>
                <a:schemeClr val="bg1"/>
              </a:solidFill>
            </a:rPr>
            <a:t>Introducción</a:t>
          </a:r>
          <a:endParaRPr lang="es-ES" sz="2000" noProof="0" dirty="0">
            <a:solidFill>
              <a:schemeClr val="bg1"/>
            </a:solidFill>
          </a:endParaRPr>
        </a:p>
      </dgm:t>
    </dgm:pt>
    <dgm:pt modelId="{C99EBBB1-E916-471C-83C9-ABE85B42AC26}" type="sibTrans" cxnId="{B3F19EC2-A372-4EC3-BFE0-C62FFDFE3DF6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75374347-884B-4721-8CFF-DF080F5B1C79}" type="parTrans" cxnId="{B3F19EC2-A372-4EC3-BFE0-C62FFDFE3DF6}">
      <dgm:prSet/>
      <dgm:spPr/>
      <dgm:t>
        <a:bodyPr rtlCol="0"/>
        <a:lstStyle/>
        <a:p>
          <a:pPr rtl="0"/>
          <a:endParaRPr lang="es-ES" noProof="0" dirty="0"/>
        </a:p>
      </dgm:t>
    </dgm:pt>
    <dgm:pt modelId="{F7C64FE4-B743-4173-AF38-E15B373860BB}" type="pres">
      <dgm:prSet presAssocID="{D0F07F19-1F50-4B42-A7A0-278DF9D25BB1}" presName="outerComposite" presStyleCnt="0">
        <dgm:presLayoutVars>
          <dgm:chMax val="5"/>
          <dgm:dir/>
          <dgm:resizeHandles val="exact"/>
        </dgm:presLayoutVars>
      </dgm:prSet>
      <dgm:spPr/>
    </dgm:pt>
    <dgm:pt modelId="{38EDE452-776E-43EB-9FFD-1764B73AB173}" type="pres">
      <dgm:prSet presAssocID="{D0F07F19-1F50-4B42-A7A0-278DF9D25BB1}" presName="dummyMaxCanvas" presStyleCnt="0">
        <dgm:presLayoutVars/>
      </dgm:prSet>
      <dgm:spPr/>
    </dgm:pt>
    <dgm:pt modelId="{25D33812-34D6-4226-A6D4-51F7D7EAA1C7}" type="pres">
      <dgm:prSet presAssocID="{D0F07F19-1F50-4B42-A7A0-278DF9D25BB1}" presName="FiveNodes_1" presStyleLbl="node1" presStyleIdx="0" presStyleCnt="5" custLinFactNeighborX="4" custLinFactNeighborY="-8469">
        <dgm:presLayoutVars>
          <dgm:bulletEnabled val="1"/>
        </dgm:presLayoutVars>
      </dgm:prSet>
      <dgm:spPr>
        <a:prstGeom prst="rect">
          <a:avLst/>
        </a:prstGeom>
      </dgm:spPr>
    </dgm:pt>
    <dgm:pt modelId="{7C86B145-1C2E-46BD-BE62-C42C80C5A654}" type="pres">
      <dgm:prSet presAssocID="{D0F07F19-1F50-4B42-A7A0-278DF9D25BB1}" presName="FiveNodes_2" presStyleLbl="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862B5B41-53F5-454A-B8E6-70B721DC8B9A}" type="pres">
      <dgm:prSet presAssocID="{D0F07F19-1F50-4B42-A7A0-278DF9D25BB1}" presName="FiveNodes_3" presStyleLbl="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D134E212-FDD1-424A-968F-869017AD5171}" type="pres">
      <dgm:prSet presAssocID="{D0F07F19-1F50-4B42-A7A0-278DF9D25BB1}" presName="FiveNodes_4" presStyleLbl="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9CB462FF-72B3-4BFA-B916-65C5CB432162}" type="pres">
      <dgm:prSet presAssocID="{D0F07F19-1F50-4B42-A7A0-278DF9D25BB1}" presName="FiveNodes_5" presStyleLbl="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0CB2EC4F-D832-4AE2-86CC-14F684CFA4E5}" type="pres">
      <dgm:prSet presAssocID="{D0F07F19-1F50-4B42-A7A0-278DF9D25BB1}" presName="FiveConn_1-2" presStyleLbl="fgAccFollowNode1" presStyleIdx="0" presStyleCnt="4" custLinFactNeighborX="-50815">
        <dgm:presLayoutVars>
          <dgm:bulletEnabled val="1"/>
        </dgm:presLayoutVars>
      </dgm:prSet>
      <dgm:spPr/>
    </dgm:pt>
    <dgm:pt modelId="{03DA9257-7161-48BA-BB8E-B2323EF3B158}" type="pres">
      <dgm:prSet presAssocID="{D0F07F19-1F50-4B42-A7A0-278DF9D25BB1}" presName="FiveConn_2-3" presStyleLbl="fgAccFollowNode1" presStyleIdx="1" presStyleCnt="4" custLinFactNeighborX="-50815">
        <dgm:presLayoutVars>
          <dgm:bulletEnabled val="1"/>
        </dgm:presLayoutVars>
      </dgm:prSet>
      <dgm:spPr/>
    </dgm:pt>
    <dgm:pt modelId="{6FEE3320-F765-411D-B4AD-9D1CFC5DEDDD}" type="pres">
      <dgm:prSet presAssocID="{D0F07F19-1F50-4B42-A7A0-278DF9D25BB1}" presName="FiveConn_3-4" presStyleLbl="fgAccFollowNode1" presStyleIdx="2" presStyleCnt="4" custLinFactNeighborX="-50815">
        <dgm:presLayoutVars>
          <dgm:bulletEnabled val="1"/>
        </dgm:presLayoutVars>
      </dgm:prSet>
      <dgm:spPr/>
    </dgm:pt>
    <dgm:pt modelId="{E32DC1E0-C267-4605-BE6F-5701FC898420}" type="pres">
      <dgm:prSet presAssocID="{D0F07F19-1F50-4B42-A7A0-278DF9D25BB1}" presName="FiveConn_4-5" presStyleLbl="fgAccFollowNode1" presStyleIdx="3" presStyleCnt="4" custLinFactNeighborX="-50815">
        <dgm:presLayoutVars>
          <dgm:bulletEnabled val="1"/>
        </dgm:presLayoutVars>
      </dgm:prSet>
      <dgm:spPr/>
    </dgm:pt>
    <dgm:pt modelId="{A130DAD6-1C3C-4736-BA6C-AFB4505579B9}" type="pres">
      <dgm:prSet presAssocID="{D0F07F19-1F50-4B42-A7A0-278DF9D25BB1}" presName="FiveNodes_1_text" presStyleLbl="node1" presStyleIdx="4" presStyleCnt="5">
        <dgm:presLayoutVars>
          <dgm:bulletEnabled val="1"/>
        </dgm:presLayoutVars>
      </dgm:prSet>
      <dgm:spPr/>
    </dgm:pt>
    <dgm:pt modelId="{34150CD5-279D-4D74-89D1-64AAFB7C488C}" type="pres">
      <dgm:prSet presAssocID="{D0F07F19-1F50-4B42-A7A0-278DF9D25BB1}" presName="FiveNodes_2_text" presStyleLbl="node1" presStyleIdx="4" presStyleCnt="5">
        <dgm:presLayoutVars>
          <dgm:bulletEnabled val="1"/>
        </dgm:presLayoutVars>
      </dgm:prSet>
      <dgm:spPr/>
    </dgm:pt>
    <dgm:pt modelId="{11D22318-0819-466B-8466-17D55738B7D7}" type="pres">
      <dgm:prSet presAssocID="{D0F07F19-1F50-4B42-A7A0-278DF9D25BB1}" presName="FiveNodes_3_text" presStyleLbl="node1" presStyleIdx="4" presStyleCnt="5">
        <dgm:presLayoutVars>
          <dgm:bulletEnabled val="1"/>
        </dgm:presLayoutVars>
      </dgm:prSet>
      <dgm:spPr/>
    </dgm:pt>
    <dgm:pt modelId="{5F7690F5-2C8D-406A-80FD-BB328C770292}" type="pres">
      <dgm:prSet presAssocID="{D0F07F19-1F50-4B42-A7A0-278DF9D25BB1}" presName="FiveNodes_4_text" presStyleLbl="node1" presStyleIdx="4" presStyleCnt="5">
        <dgm:presLayoutVars>
          <dgm:bulletEnabled val="1"/>
        </dgm:presLayoutVars>
      </dgm:prSet>
      <dgm:spPr/>
    </dgm:pt>
    <dgm:pt modelId="{77F75BF2-0CEF-4F30-A326-AB2D35C7411C}" type="pres">
      <dgm:prSet presAssocID="{D0F07F19-1F50-4B42-A7A0-278DF9D25BB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FE1A00A-23A6-4F26-952E-314F937E5249}" type="presOf" srcId="{140952D0-0E1D-4F48-9F16-53581487CFA0}" destId="{D134E212-FDD1-424A-968F-869017AD5171}" srcOrd="0" destOrd="0" presId="urn:microsoft.com/office/officeart/2005/8/layout/vProcess5"/>
    <dgm:cxn modelId="{9E36192A-F7A0-4E6F-994F-52DDB618BFA0}" type="presOf" srcId="{D0F07F19-1F50-4B42-A7A0-278DF9D25BB1}" destId="{F7C64FE4-B743-4173-AF38-E15B373860BB}" srcOrd="0" destOrd="0" presId="urn:microsoft.com/office/officeart/2005/8/layout/vProcess5"/>
    <dgm:cxn modelId="{8351933B-04D2-436A-A0EE-7A82DB5F9748}" type="presOf" srcId="{F05611F0-8256-4954-B6CB-ED6B4F2DD397}" destId="{7C86B145-1C2E-46BD-BE62-C42C80C5A654}" srcOrd="0" destOrd="0" presId="urn:microsoft.com/office/officeart/2005/8/layout/vProcess5"/>
    <dgm:cxn modelId="{F9537061-193E-4768-B1F8-09003599B7A2}" type="presOf" srcId="{2EE95FC5-CD6B-4A50-9262-DC414E16C3EA}" destId="{A130DAD6-1C3C-4736-BA6C-AFB4505579B9}" srcOrd="1" destOrd="0" presId="urn:microsoft.com/office/officeart/2005/8/layout/vProcess5"/>
    <dgm:cxn modelId="{485ECF6E-F3E1-44D9-A505-EB159DE97BF4}" type="presOf" srcId="{C99EBBB1-E916-471C-83C9-ABE85B42AC26}" destId="{0CB2EC4F-D832-4AE2-86CC-14F684CFA4E5}" srcOrd="0" destOrd="0" presId="urn:microsoft.com/office/officeart/2005/8/layout/vProcess5"/>
    <dgm:cxn modelId="{E11F9D73-278E-422F-9414-F80754447242}" type="presOf" srcId="{F05611F0-8256-4954-B6CB-ED6B4F2DD397}" destId="{34150CD5-279D-4D74-89D1-64AAFB7C488C}" srcOrd="1" destOrd="0" presId="urn:microsoft.com/office/officeart/2005/8/layout/vProcess5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1FDFC784-73EE-4B55-8533-319A43CCC3B0}" type="presOf" srcId="{140952D0-0E1D-4F48-9F16-53581487CFA0}" destId="{5F7690F5-2C8D-406A-80FD-BB328C770292}" srcOrd="1" destOrd="0" presId="urn:microsoft.com/office/officeart/2005/8/layout/vProcess5"/>
    <dgm:cxn modelId="{1B0C7E86-3032-4F0C-9F06-8047268B8643}" type="presOf" srcId="{2EE95FC5-CD6B-4A50-9262-DC414E16C3EA}" destId="{25D33812-34D6-4226-A6D4-51F7D7EAA1C7}" srcOrd="0" destOrd="0" presId="urn:microsoft.com/office/officeart/2005/8/layout/vProcess5"/>
    <dgm:cxn modelId="{99034B8C-A855-490D-80D9-75A43CE3708E}" type="presOf" srcId="{22625139-F93A-4F3F-A7AA-4923A01AEDF3}" destId="{862B5B41-53F5-454A-B8E6-70B721DC8B9A}" srcOrd="0" destOrd="0" presId="urn:microsoft.com/office/officeart/2005/8/layout/vProcess5"/>
    <dgm:cxn modelId="{7BADF88F-51D4-49BB-A339-04018A869FEB}" type="presOf" srcId="{22625139-F93A-4F3F-A7AA-4923A01AEDF3}" destId="{11D22318-0819-466B-8466-17D55738B7D7}" srcOrd="1" destOrd="0" presId="urn:microsoft.com/office/officeart/2005/8/layout/vProcess5"/>
    <dgm:cxn modelId="{A9BB079A-D288-40FF-A4BD-812C9A8FAA68}" type="presOf" srcId="{C2F8C7F7-44C4-414A-BCCD-56E91DD0A777}" destId="{9CB462FF-72B3-4BFA-B916-65C5CB432162}" srcOrd="0" destOrd="0" presId="urn:microsoft.com/office/officeart/2005/8/layout/vProcess5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82149EE0-57D4-40ED-8BE4-EFDD781B1BE1}" type="presOf" srcId="{2804F27C-9BA9-4D07-AB02-74BE7DFA2C0E}" destId="{E32DC1E0-C267-4605-BE6F-5701FC898420}" srcOrd="0" destOrd="0" presId="urn:microsoft.com/office/officeart/2005/8/layout/vProcess5"/>
    <dgm:cxn modelId="{56406FE1-5406-4C01-BF01-F2CE5B3CB37F}" type="presOf" srcId="{6BD5265A-8333-420D-BDB2-65F10B3EBD76}" destId="{03DA9257-7161-48BA-BB8E-B2323EF3B158}" srcOrd="0" destOrd="0" presId="urn:microsoft.com/office/officeart/2005/8/layout/vProcess5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15F175F0-C7FA-4E61-82A4-7C1B46EB3DA2}" type="presOf" srcId="{A8E2FA08-4DD4-4654-A85D-9A99162D6201}" destId="{6FEE3320-F765-411D-B4AD-9D1CFC5DEDDD}" srcOrd="0" destOrd="0" presId="urn:microsoft.com/office/officeart/2005/8/layout/vProcess5"/>
    <dgm:cxn modelId="{9B4632FC-4573-46D2-9511-7A26ED798FF0}" type="presOf" srcId="{C2F8C7F7-44C4-414A-BCCD-56E91DD0A777}" destId="{77F75BF2-0CEF-4F30-A326-AB2D35C7411C}" srcOrd="1" destOrd="0" presId="urn:microsoft.com/office/officeart/2005/8/layout/vProcess5"/>
    <dgm:cxn modelId="{893DC0C3-8466-4BE3-AEFA-2743167A1ED0}" type="presParOf" srcId="{F7C64FE4-B743-4173-AF38-E15B373860BB}" destId="{38EDE452-776E-43EB-9FFD-1764B73AB173}" srcOrd="0" destOrd="0" presId="urn:microsoft.com/office/officeart/2005/8/layout/vProcess5"/>
    <dgm:cxn modelId="{D67FC091-84D1-45A6-A498-38CB49EF5C68}" type="presParOf" srcId="{F7C64FE4-B743-4173-AF38-E15B373860BB}" destId="{25D33812-34D6-4226-A6D4-51F7D7EAA1C7}" srcOrd="1" destOrd="0" presId="urn:microsoft.com/office/officeart/2005/8/layout/vProcess5"/>
    <dgm:cxn modelId="{62FAF470-57FB-42EF-A2A2-A1AE3292F1EA}" type="presParOf" srcId="{F7C64FE4-B743-4173-AF38-E15B373860BB}" destId="{7C86B145-1C2E-46BD-BE62-C42C80C5A654}" srcOrd="2" destOrd="0" presId="urn:microsoft.com/office/officeart/2005/8/layout/vProcess5"/>
    <dgm:cxn modelId="{369292A9-817E-4BFB-93B0-8218A9EE9166}" type="presParOf" srcId="{F7C64FE4-B743-4173-AF38-E15B373860BB}" destId="{862B5B41-53F5-454A-B8E6-70B721DC8B9A}" srcOrd="3" destOrd="0" presId="urn:microsoft.com/office/officeart/2005/8/layout/vProcess5"/>
    <dgm:cxn modelId="{CEEF7AE8-8659-43E6-95C3-9FD4D0DCFC43}" type="presParOf" srcId="{F7C64FE4-B743-4173-AF38-E15B373860BB}" destId="{D134E212-FDD1-424A-968F-869017AD5171}" srcOrd="4" destOrd="0" presId="urn:microsoft.com/office/officeart/2005/8/layout/vProcess5"/>
    <dgm:cxn modelId="{0311475E-4F93-4892-BE4B-86C622D97CFB}" type="presParOf" srcId="{F7C64FE4-B743-4173-AF38-E15B373860BB}" destId="{9CB462FF-72B3-4BFA-B916-65C5CB432162}" srcOrd="5" destOrd="0" presId="urn:microsoft.com/office/officeart/2005/8/layout/vProcess5"/>
    <dgm:cxn modelId="{E89DF94A-4045-4C8F-A9FB-CAC7F98EF112}" type="presParOf" srcId="{F7C64FE4-B743-4173-AF38-E15B373860BB}" destId="{0CB2EC4F-D832-4AE2-86CC-14F684CFA4E5}" srcOrd="6" destOrd="0" presId="urn:microsoft.com/office/officeart/2005/8/layout/vProcess5"/>
    <dgm:cxn modelId="{78DB7A5B-08E6-4494-8716-3E031BF46BD6}" type="presParOf" srcId="{F7C64FE4-B743-4173-AF38-E15B373860BB}" destId="{03DA9257-7161-48BA-BB8E-B2323EF3B158}" srcOrd="7" destOrd="0" presId="urn:microsoft.com/office/officeart/2005/8/layout/vProcess5"/>
    <dgm:cxn modelId="{B8212E95-1A15-4A8C-BC26-C76A84E0F2A2}" type="presParOf" srcId="{F7C64FE4-B743-4173-AF38-E15B373860BB}" destId="{6FEE3320-F765-411D-B4AD-9D1CFC5DEDDD}" srcOrd="8" destOrd="0" presId="urn:microsoft.com/office/officeart/2005/8/layout/vProcess5"/>
    <dgm:cxn modelId="{288A9D90-0DCF-4967-B280-A2B2D4648682}" type="presParOf" srcId="{F7C64FE4-B743-4173-AF38-E15B373860BB}" destId="{E32DC1E0-C267-4605-BE6F-5701FC898420}" srcOrd="9" destOrd="0" presId="urn:microsoft.com/office/officeart/2005/8/layout/vProcess5"/>
    <dgm:cxn modelId="{68599145-9665-42CA-9652-5890A0952F28}" type="presParOf" srcId="{F7C64FE4-B743-4173-AF38-E15B373860BB}" destId="{A130DAD6-1C3C-4736-BA6C-AFB4505579B9}" srcOrd="10" destOrd="0" presId="urn:microsoft.com/office/officeart/2005/8/layout/vProcess5"/>
    <dgm:cxn modelId="{8E296F24-C5D7-4CB5-91F0-C0FAC0744963}" type="presParOf" srcId="{F7C64FE4-B743-4173-AF38-E15B373860BB}" destId="{34150CD5-279D-4D74-89D1-64AAFB7C488C}" srcOrd="11" destOrd="0" presId="urn:microsoft.com/office/officeart/2005/8/layout/vProcess5"/>
    <dgm:cxn modelId="{619B085F-AA9E-49A5-81F5-7FDB54B1956D}" type="presParOf" srcId="{F7C64FE4-B743-4173-AF38-E15B373860BB}" destId="{11D22318-0819-466B-8466-17D55738B7D7}" srcOrd="12" destOrd="0" presId="urn:microsoft.com/office/officeart/2005/8/layout/vProcess5"/>
    <dgm:cxn modelId="{06F85501-EF54-4751-BE2B-F673EB5C732A}" type="presParOf" srcId="{F7C64FE4-B743-4173-AF38-E15B373860BB}" destId="{5F7690F5-2C8D-406A-80FD-BB328C770292}" srcOrd="13" destOrd="0" presId="urn:microsoft.com/office/officeart/2005/8/layout/vProcess5"/>
    <dgm:cxn modelId="{86FFED00-5FFB-4C50-9751-A96BEB1551C0}" type="presParOf" srcId="{F7C64FE4-B743-4173-AF38-E15B373860BB}" destId="{77F75BF2-0CEF-4F30-A326-AB2D35C7411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2928"/>
          <a:ext cx="10803969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188670" y="143261"/>
          <a:ext cx="343037" cy="343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433198" y="2928"/>
          <a:ext cx="10083590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noProof="0" dirty="0">
              <a:solidFill>
                <a:schemeClr val="accent1">
                  <a:lumMod val="50000"/>
                </a:schemeClr>
              </a:solidFill>
            </a:rPr>
            <a:t> Introducción</a:t>
          </a:r>
          <a:endParaRPr lang="es-ES" sz="1900" kern="1200" noProof="0" dirty="0">
            <a:solidFill>
              <a:schemeClr val="tx1">
                <a:alpha val="60000"/>
              </a:schemeClr>
            </a:solidFill>
          </a:endParaRPr>
        </a:p>
      </dsp:txBody>
      <dsp:txXfrm>
        <a:off x="433198" y="2928"/>
        <a:ext cx="10083590" cy="623705"/>
      </dsp:txXfrm>
    </dsp:sp>
    <dsp:sp modelId="{CD05AFB1-E184-456B-B0D2-9C36C4272D02}">
      <dsp:nvSpPr>
        <dsp:cNvPr id="0" name=""/>
        <dsp:cNvSpPr/>
      </dsp:nvSpPr>
      <dsp:spPr>
        <a:xfrm>
          <a:off x="0" y="782559"/>
          <a:ext cx="10803969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188670" y="922893"/>
          <a:ext cx="343037" cy="343037"/>
        </a:xfrm>
        <a:prstGeom prst="actionButtonHom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433198" y="782559"/>
          <a:ext cx="10083590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noProof="0" dirty="0">
              <a:solidFill>
                <a:schemeClr val="tx1">
                  <a:alpha val="60000"/>
                </a:schemeClr>
              </a:solidFill>
            </a:rPr>
            <a:t> Fundamentos teóricos</a:t>
          </a:r>
        </a:p>
      </dsp:txBody>
      <dsp:txXfrm>
        <a:off x="433198" y="782559"/>
        <a:ext cx="10083590" cy="623705"/>
      </dsp:txXfrm>
    </dsp:sp>
    <dsp:sp modelId="{A8176E5D-B119-4234-91AB-EFE9C2CF80B7}">
      <dsp:nvSpPr>
        <dsp:cNvPr id="0" name=""/>
        <dsp:cNvSpPr/>
      </dsp:nvSpPr>
      <dsp:spPr>
        <a:xfrm>
          <a:off x="0" y="1562191"/>
          <a:ext cx="10803969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5AE0A-C466-4604-9C2E-87F8EA52DD0F}">
      <dsp:nvSpPr>
        <dsp:cNvPr id="0" name=""/>
        <dsp:cNvSpPr/>
      </dsp:nvSpPr>
      <dsp:spPr>
        <a:xfrm>
          <a:off x="188670" y="1702525"/>
          <a:ext cx="343037" cy="343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E0268-7557-41F6-A6CC-892DF11AAC18}">
      <dsp:nvSpPr>
        <dsp:cNvPr id="0" name=""/>
        <dsp:cNvSpPr/>
      </dsp:nvSpPr>
      <dsp:spPr>
        <a:xfrm>
          <a:off x="433198" y="1562191"/>
          <a:ext cx="10083590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noProof="0" dirty="0">
              <a:solidFill>
                <a:schemeClr val="tx1">
                  <a:alpha val="60000"/>
                </a:schemeClr>
              </a:solidFill>
            </a:rPr>
            <a:t> Metodología</a:t>
          </a:r>
        </a:p>
      </dsp:txBody>
      <dsp:txXfrm>
        <a:off x="433198" y="1562191"/>
        <a:ext cx="10083590" cy="623705"/>
      </dsp:txXfrm>
    </dsp:sp>
    <dsp:sp modelId="{A102E018-9C2C-4317-8572-9362E8FC1AF8}">
      <dsp:nvSpPr>
        <dsp:cNvPr id="0" name=""/>
        <dsp:cNvSpPr/>
      </dsp:nvSpPr>
      <dsp:spPr>
        <a:xfrm>
          <a:off x="0" y="2341822"/>
          <a:ext cx="10803969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3CF1D-5822-47BA-A6C2-AC7DC94D5A9C}">
      <dsp:nvSpPr>
        <dsp:cNvPr id="0" name=""/>
        <dsp:cNvSpPr/>
      </dsp:nvSpPr>
      <dsp:spPr>
        <a:xfrm>
          <a:off x="188670" y="2482156"/>
          <a:ext cx="343037" cy="343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634FC-081B-4BC5-BE4E-70E96448CBC7}">
      <dsp:nvSpPr>
        <dsp:cNvPr id="0" name=""/>
        <dsp:cNvSpPr/>
      </dsp:nvSpPr>
      <dsp:spPr>
        <a:xfrm>
          <a:off x="433198" y="2341822"/>
          <a:ext cx="10083590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noProof="0" dirty="0">
              <a:solidFill>
                <a:schemeClr val="accent1">
                  <a:lumMod val="50000"/>
                </a:schemeClr>
              </a:solidFill>
            </a:rPr>
            <a:t> Resultados esperados</a:t>
          </a:r>
          <a:endParaRPr lang="es-ES" sz="1900" kern="1200" noProof="0" dirty="0">
            <a:solidFill>
              <a:schemeClr val="tx1">
                <a:alpha val="60000"/>
              </a:schemeClr>
            </a:solidFill>
          </a:endParaRPr>
        </a:p>
      </dsp:txBody>
      <dsp:txXfrm>
        <a:off x="433198" y="2341822"/>
        <a:ext cx="10083590" cy="623705"/>
      </dsp:txXfrm>
    </dsp:sp>
    <dsp:sp modelId="{E3FB0205-9E6F-404E-BB9F-D3662F49AF1C}">
      <dsp:nvSpPr>
        <dsp:cNvPr id="0" name=""/>
        <dsp:cNvSpPr/>
      </dsp:nvSpPr>
      <dsp:spPr>
        <a:xfrm>
          <a:off x="0" y="3121454"/>
          <a:ext cx="10803969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9F0BE-38ED-4AA0-BD0F-6AEA778C8DB9}">
      <dsp:nvSpPr>
        <dsp:cNvPr id="0" name=""/>
        <dsp:cNvSpPr/>
      </dsp:nvSpPr>
      <dsp:spPr>
        <a:xfrm>
          <a:off x="188670" y="3261788"/>
          <a:ext cx="343037" cy="343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5FA3-DAEB-4780-B272-E569966A52CF}">
      <dsp:nvSpPr>
        <dsp:cNvPr id="0" name=""/>
        <dsp:cNvSpPr/>
      </dsp:nvSpPr>
      <dsp:spPr>
        <a:xfrm>
          <a:off x="397301" y="3121454"/>
          <a:ext cx="10083590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noProof="0" dirty="0">
              <a:solidFill>
                <a:schemeClr val="accent1">
                  <a:lumMod val="50000"/>
                </a:schemeClr>
              </a:solidFill>
            </a:rPr>
            <a:t> Cronograma de trabajo</a:t>
          </a:r>
          <a:endParaRPr lang="es-ES" sz="1900" kern="1200" noProof="0" dirty="0">
            <a:solidFill>
              <a:schemeClr val="tx1">
                <a:alpha val="60000"/>
              </a:schemeClr>
            </a:solidFill>
          </a:endParaRPr>
        </a:p>
      </dsp:txBody>
      <dsp:txXfrm>
        <a:off x="397301" y="3121454"/>
        <a:ext cx="10083590" cy="623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33812-34D6-4226-A6D4-51F7D7EAA1C7}">
      <dsp:nvSpPr>
        <dsp:cNvPr id="0" name=""/>
        <dsp:cNvSpPr/>
      </dsp:nvSpPr>
      <dsp:spPr>
        <a:xfrm>
          <a:off x="335" y="0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noProof="0" dirty="0">
              <a:solidFill>
                <a:schemeClr val="bg1"/>
              </a:solidFill>
            </a:rPr>
            <a:t>Introducción</a:t>
          </a:r>
          <a:endParaRPr lang="es-ES" sz="2000" kern="1200" noProof="0" dirty="0">
            <a:solidFill>
              <a:schemeClr val="bg1"/>
            </a:solidFill>
          </a:endParaRPr>
        </a:p>
      </dsp:txBody>
      <dsp:txXfrm>
        <a:off x="21886" y="21551"/>
        <a:ext cx="7517634" cy="692704"/>
      </dsp:txXfrm>
    </dsp:sp>
    <dsp:sp modelId="{7C86B145-1C2E-46BD-BE62-C42C80C5A654}">
      <dsp:nvSpPr>
        <dsp:cNvPr id="0" name=""/>
        <dsp:cNvSpPr/>
      </dsp:nvSpPr>
      <dsp:spPr>
        <a:xfrm>
          <a:off x="627102" y="838001"/>
          <a:ext cx="8397716" cy="735806"/>
        </a:xfrm>
        <a:prstGeom prst="rect">
          <a:avLst/>
        </a:prstGeom>
        <a:solidFill>
          <a:srgbClr val="262626">
            <a:alpha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/>
            <a:t>Fundamentos teóricos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648653" y="859552"/>
        <a:ext cx="7249237" cy="692704"/>
      </dsp:txXfrm>
    </dsp:sp>
    <dsp:sp modelId="{862B5B41-53F5-454A-B8E6-70B721DC8B9A}">
      <dsp:nvSpPr>
        <dsp:cNvPr id="0" name=""/>
        <dsp:cNvSpPr/>
      </dsp:nvSpPr>
      <dsp:spPr>
        <a:xfrm>
          <a:off x="1254204" y="1676003"/>
          <a:ext cx="8397716" cy="735806"/>
        </a:xfrm>
        <a:prstGeom prst="rect">
          <a:avLst/>
        </a:prstGeom>
        <a:solidFill>
          <a:srgbClr val="262626">
            <a:alpha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Metodología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1275755" y="1697554"/>
        <a:ext cx="7249237" cy="692704"/>
      </dsp:txXfrm>
    </dsp:sp>
    <dsp:sp modelId="{D134E212-FDD1-424A-968F-869017AD5171}">
      <dsp:nvSpPr>
        <dsp:cNvPr id="0" name=""/>
        <dsp:cNvSpPr/>
      </dsp:nvSpPr>
      <dsp:spPr>
        <a:xfrm>
          <a:off x="1881306" y="2514004"/>
          <a:ext cx="8397716" cy="735806"/>
        </a:xfrm>
        <a:prstGeom prst="rect">
          <a:avLst/>
        </a:prstGeom>
        <a:solidFill>
          <a:srgbClr val="262626">
            <a:alpha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Resultados esperados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1902857" y="2535555"/>
        <a:ext cx="7249237" cy="692704"/>
      </dsp:txXfrm>
    </dsp:sp>
    <dsp:sp modelId="{9CB462FF-72B3-4BFA-B916-65C5CB432162}">
      <dsp:nvSpPr>
        <dsp:cNvPr id="0" name=""/>
        <dsp:cNvSpPr/>
      </dsp:nvSpPr>
      <dsp:spPr>
        <a:xfrm>
          <a:off x="2508408" y="3352006"/>
          <a:ext cx="8397716" cy="735806"/>
        </a:xfrm>
        <a:prstGeom prst="rect">
          <a:avLst/>
        </a:prstGeom>
        <a:solidFill>
          <a:srgbClr val="262626">
            <a:alpha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Cronograma de trabajo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2529959" y="3373557"/>
        <a:ext cx="7249237" cy="692704"/>
      </dsp:txXfrm>
    </dsp:sp>
    <dsp:sp modelId="{0CB2EC4F-D832-4AE2-86CC-14F684CFA4E5}">
      <dsp:nvSpPr>
        <dsp:cNvPr id="0" name=""/>
        <dsp:cNvSpPr/>
      </dsp:nvSpPr>
      <dsp:spPr>
        <a:xfrm>
          <a:off x="7676407" y="537547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7784019" y="537547"/>
        <a:ext cx="263050" cy="359901"/>
      </dsp:txXfrm>
    </dsp:sp>
    <dsp:sp modelId="{03DA9257-7161-48BA-BB8E-B2323EF3B158}">
      <dsp:nvSpPr>
        <dsp:cNvPr id="0" name=""/>
        <dsp:cNvSpPr/>
      </dsp:nvSpPr>
      <dsp:spPr>
        <a:xfrm>
          <a:off x="8303509" y="1375549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8411121" y="1375549"/>
        <a:ext cx="263050" cy="359901"/>
      </dsp:txXfrm>
    </dsp:sp>
    <dsp:sp modelId="{6FEE3320-F765-411D-B4AD-9D1CFC5DEDDD}">
      <dsp:nvSpPr>
        <dsp:cNvPr id="0" name=""/>
        <dsp:cNvSpPr/>
      </dsp:nvSpPr>
      <dsp:spPr>
        <a:xfrm>
          <a:off x="8930611" y="2201287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9038223" y="2201287"/>
        <a:ext cx="263050" cy="359901"/>
      </dsp:txXfrm>
    </dsp:sp>
    <dsp:sp modelId="{E32DC1E0-C267-4605-BE6F-5701FC898420}">
      <dsp:nvSpPr>
        <dsp:cNvPr id="0" name=""/>
        <dsp:cNvSpPr/>
      </dsp:nvSpPr>
      <dsp:spPr>
        <a:xfrm>
          <a:off x="9557713" y="3047464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9665325" y="3047464"/>
        <a:ext cx="263050" cy="359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33812-34D6-4226-A6D4-51F7D7EAA1C7}">
      <dsp:nvSpPr>
        <dsp:cNvPr id="0" name=""/>
        <dsp:cNvSpPr/>
      </dsp:nvSpPr>
      <dsp:spPr>
        <a:xfrm>
          <a:off x="335" y="0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noProof="0" dirty="0">
              <a:solidFill>
                <a:schemeClr val="bg1"/>
              </a:solidFill>
            </a:rPr>
            <a:t>Introducción</a:t>
          </a:r>
          <a:endParaRPr lang="es-ES" sz="2000" kern="1200" noProof="0" dirty="0">
            <a:solidFill>
              <a:schemeClr val="bg1"/>
            </a:solidFill>
          </a:endParaRPr>
        </a:p>
      </dsp:txBody>
      <dsp:txXfrm>
        <a:off x="21886" y="21551"/>
        <a:ext cx="7517634" cy="692704"/>
      </dsp:txXfrm>
    </dsp:sp>
    <dsp:sp modelId="{7C86B145-1C2E-46BD-BE62-C42C80C5A654}">
      <dsp:nvSpPr>
        <dsp:cNvPr id="0" name=""/>
        <dsp:cNvSpPr/>
      </dsp:nvSpPr>
      <dsp:spPr>
        <a:xfrm>
          <a:off x="627102" y="838001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/>
            <a:t>Fundamentos teóricos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648653" y="859552"/>
        <a:ext cx="7249237" cy="692704"/>
      </dsp:txXfrm>
    </dsp:sp>
    <dsp:sp modelId="{862B5B41-53F5-454A-B8E6-70B721DC8B9A}">
      <dsp:nvSpPr>
        <dsp:cNvPr id="0" name=""/>
        <dsp:cNvSpPr/>
      </dsp:nvSpPr>
      <dsp:spPr>
        <a:xfrm>
          <a:off x="1254204" y="1676003"/>
          <a:ext cx="8397716" cy="735806"/>
        </a:xfrm>
        <a:prstGeom prst="rect">
          <a:avLst/>
        </a:prstGeom>
        <a:solidFill>
          <a:srgbClr val="262626">
            <a:alpha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Metodología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1275755" y="1697554"/>
        <a:ext cx="7249237" cy="692704"/>
      </dsp:txXfrm>
    </dsp:sp>
    <dsp:sp modelId="{D134E212-FDD1-424A-968F-869017AD5171}">
      <dsp:nvSpPr>
        <dsp:cNvPr id="0" name=""/>
        <dsp:cNvSpPr/>
      </dsp:nvSpPr>
      <dsp:spPr>
        <a:xfrm>
          <a:off x="1881306" y="2514004"/>
          <a:ext cx="8397716" cy="735806"/>
        </a:xfrm>
        <a:prstGeom prst="rect">
          <a:avLst/>
        </a:prstGeom>
        <a:solidFill>
          <a:srgbClr val="262626">
            <a:alpha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Resultados esperados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1902857" y="2535555"/>
        <a:ext cx="7249237" cy="692704"/>
      </dsp:txXfrm>
    </dsp:sp>
    <dsp:sp modelId="{9CB462FF-72B3-4BFA-B916-65C5CB432162}">
      <dsp:nvSpPr>
        <dsp:cNvPr id="0" name=""/>
        <dsp:cNvSpPr/>
      </dsp:nvSpPr>
      <dsp:spPr>
        <a:xfrm>
          <a:off x="2508408" y="3352006"/>
          <a:ext cx="8397716" cy="735806"/>
        </a:xfrm>
        <a:prstGeom prst="rect">
          <a:avLst/>
        </a:prstGeom>
        <a:solidFill>
          <a:srgbClr val="262626">
            <a:alpha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Cronograma de trabajo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2529959" y="3373557"/>
        <a:ext cx="7249237" cy="692704"/>
      </dsp:txXfrm>
    </dsp:sp>
    <dsp:sp modelId="{0CB2EC4F-D832-4AE2-86CC-14F684CFA4E5}">
      <dsp:nvSpPr>
        <dsp:cNvPr id="0" name=""/>
        <dsp:cNvSpPr/>
      </dsp:nvSpPr>
      <dsp:spPr>
        <a:xfrm>
          <a:off x="7676407" y="537547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7784019" y="537547"/>
        <a:ext cx="263050" cy="359901"/>
      </dsp:txXfrm>
    </dsp:sp>
    <dsp:sp modelId="{03DA9257-7161-48BA-BB8E-B2323EF3B158}">
      <dsp:nvSpPr>
        <dsp:cNvPr id="0" name=""/>
        <dsp:cNvSpPr/>
      </dsp:nvSpPr>
      <dsp:spPr>
        <a:xfrm>
          <a:off x="8303509" y="1375549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8411121" y="1375549"/>
        <a:ext cx="263050" cy="359901"/>
      </dsp:txXfrm>
    </dsp:sp>
    <dsp:sp modelId="{6FEE3320-F765-411D-B4AD-9D1CFC5DEDDD}">
      <dsp:nvSpPr>
        <dsp:cNvPr id="0" name=""/>
        <dsp:cNvSpPr/>
      </dsp:nvSpPr>
      <dsp:spPr>
        <a:xfrm>
          <a:off x="8930611" y="2201287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9038223" y="2201287"/>
        <a:ext cx="263050" cy="359901"/>
      </dsp:txXfrm>
    </dsp:sp>
    <dsp:sp modelId="{E32DC1E0-C267-4605-BE6F-5701FC898420}">
      <dsp:nvSpPr>
        <dsp:cNvPr id="0" name=""/>
        <dsp:cNvSpPr/>
      </dsp:nvSpPr>
      <dsp:spPr>
        <a:xfrm>
          <a:off x="9557713" y="3047464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9665325" y="3047464"/>
        <a:ext cx="263050" cy="359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33812-34D6-4226-A6D4-51F7D7EAA1C7}">
      <dsp:nvSpPr>
        <dsp:cNvPr id="0" name=""/>
        <dsp:cNvSpPr/>
      </dsp:nvSpPr>
      <dsp:spPr>
        <a:xfrm>
          <a:off x="335" y="0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noProof="0" dirty="0">
              <a:solidFill>
                <a:schemeClr val="bg1"/>
              </a:solidFill>
            </a:rPr>
            <a:t>Introducción</a:t>
          </a:r>
          <a:endParaRPr lang="es-ES" sz="2000" kern="1200" noProof="0" dirty="0">
            <a:solidFill>
              <a:schemeClr val="bg1"/>
            </a:solidFill>
          </a:endParaRPr>
        </a:p>
      </dsp:txBody>
      <dsp:txXfrm>
        <a:off x="21886" y="21551"/>
        <a:ext cx="7517634" cy="692704"/>
      </dsp:txXfrm>
    </dsp:sp>
    <dsp:sp modelId="{7C86B145-1C2E-46BD-BE62-C42C80C5A654}">
      <dsp:nvSpPr>
        <dsp:cNvPr id="0" name=""/>
        <dsp:cNvSpPr/>
      </dsp:nvSpPr>
      <dsp:spPr>
        <a:xfrm>
          <a:off x="627102" y="838001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/>
            <a:t>Fundamentos teóricos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648653" y="859552"/>
        <a:ext cx="7249237" cy="692704"/>
      </dsp:txXfrm>
    </dsp:sp>
    <dsp:sp modelId="{862B5B41-53F5-454A-B8E6-70B721DC8B9A}">
      <dsp:nvSpPr>
        <dsp:cNvPr id="0" name=""/>
        <dsp:cNvSpPr/>
      </dsp:nvSpPr>
      <dsp:spPr>
        <a:xfrm>
          <a:off x="1254204" y="1676003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Metodología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1275755" y="1697554"/>
        <a:ext cx="7249237" cy="692704"/>
      </dsp:txXfrm>
    </dsp:sp>
    <dsp:sp modelId="{D134E212-FDD1-424A-968F-869017AD5171}">
      <dsp:nvSpPr>
        <dsp:cNvPr id="0" name=""/>
        <dsp:cNvSpPr/>
      </dsp:nvSpPr>
      <dsp:spPr>
        <a:xfrm>
          <a:off x="1881306" y="2514004"/>
          <a:ext cx="8397716" cy="735806"/>
        </a:xfrm>
        <a:prstGeom prst="rect">
          <a:avLst/>
        </a:prstGeom>
        <a:solidFill>
          <a:srgbClr val="262626">
            <a:alpha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Resultados esperados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1902857" y="2535555"/>
        <a:ext cx="7249237" cy="692704"/>
      </dsp:txXfrm>
    </dsp:sp>
    <dsp:sp modelId="{9CB462FF-72B3-4BFA-B916-65C5CB432162}">
      <dsp:nvSpPr>
        <dsp:cNvPr id="0" name=""/>
        <dsp:cNvSpPr/>
      </dsp:nvSpPr>
      <dsp:spPr>
        <a:xfrm>
          <a:off x="2508408" y="3352006"/>
          <a:ext cx="8397716" cy="735806"/>
        </a:xfrm>
        <a:prstGeom prst="rect">
          <a:avLst/>
        </a:prstGeom>
        <a:solidFill>
          <a:srgbClr val="262626">
            <a:alpha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Cronograma de trabajo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2529959" y="3373557"/>
        <a:ext cx="7249237" cy="692704"/>
      </dsp:txXfrm>
    </dsp:sp>
    <dsp:sp modelId="{0CB2EC4F-D832-4AE2-86CC-14F684CFA4E5}">
      <dsp:nvSpPr>
        <dsp:cNvPr id="0" name=""/>
        <dsp:cNvSpPr/>
      </dsp:nvSpPr>
      <dsp:spPr>
        <a:xfrm>
          <a:off x="7676407" y="537547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7784019" y="537547"/>
        <a:ext cx="263050" cy="359901"/>
      </dsp:txXfrm>
    </dsp:sp>
    <dsp:sp modelId="{03DA9257-7161-48BA-BB8E-B2323EF3B158}">
      <dsp:nvSpPr>
        <dsp:cNvPr id="0" name=""/>
        <dsp:cNvSpPr/>
      </dsp:nvSpPr>
      <dsp:spPr>
        <a:xfrm>
          <a:off x="8303509" y="1375549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8411121" y="1375549"/>
        <a:ext cx="263050" cy="359901"/>
      </dsp:txXfrm>
    </dsp:sp>
    <dsp:sp modelId="{6FEE3320-F765-411D-B4AD-9D1CFC5DEDDD}">
      <dsp:nvSpPr>
        <dsp:cNvPr id="0" name=""/>
        <dsp:cNvSpPr/>
      </dsp:nvSpPr>
      <dsp:spPr>
        <a:xfrm>
          <a:off x="8930611" y="2201287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9038223" y="2201287"/>
        <a:ext cx="263050" cy="359901"/>
      </dsp:txXfrm>
    </dsp:sp>
    <dsp:sp modelId="{E32DC1E0-C267-4605-BE6F-5701FC898420}">
      <dsp:nvSpPr>
        <dsp:cNvPr id="0" name=""/>
        <dsp:cNvSpPr/>
      </dsp:nvSpPr>
      <dsp:spPr>
        <a:xfrm>
          <a:off x="9557713" y="3047464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9665325" y="3047464"/>
        <a:ext cx="263050" cy="359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33812-34D6-4226-A6D4-51F7D7EAA1C7}">
      <dsp:nvSpPr>
        <dsp:cNvPr id="0" name=""/>
        <dsp:cNvSpPr/>
      </dsp:nvSpPr>
      <dsp:spPr>
        <a:xfrm>
          <a:off x="335" y="0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noProof="0" dirty="0">
              <a:solidFill>
                <a:schemeClr val="bg1"/>
              </a:solidFill>
            </a:rPr>
            <a:t>Introducción</a:t>
          </a:r>
          <a:endParaRPr lang="es-ES" sz="2000" kern="1200" noProof="0" dirty="0">
            <a:solidFill>
              <a:schemeClr val="bg1"/>
            </a:solidFill>
          </a:endParaRPr>
        </a:p>
      </dsp:txBody>
      <dsp:txXfrm>
        <a:off x="21886" y="21551"/>
        <a:ext cx="7517634" cy="692704"/>
      </dsp:txXfrm>
    </dsp:sp>
    <dsp:sp modelId="{7C86B145-1C2E-46BD-BE62-C42C80C5A654}">
      <dsp:nvSpPr>
        <dsp:cNvPr id="0" name=""/>
        <dsp:cNvSpPr/>
      </dsp:nvSpPr>
      <dsp:spPr>
        <a:xfrm>
          <a:off x="627102" y="838001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/>
            <a:t>Fundamentos teóricos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648653" y="859552"/>
        <a:ext cx="7249237" cy="692704"/>
      </dsp:txXfrm>
    </dsp:sp>
    <dsp:sp modelId="{862B5B41-53F5-454A-B8E6-70B721DC8B9A}">
      <dsp:nvSpPr>
        <dsp:cNvPr id="0" name=""/>
        <dsp:cNvSpPr/>
      </dsp:nvSpPr>
      <dsp:spPr>
        <a:xfrm>
          <a:off x="1254204" y="1676003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Metodología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1275755" y="1697554"/>
        <a:ext cx="7249237" cy="692704"/>
      </dsp:txXfrm>
    </dsp:sp>
    <dsp:sp modelId="{D134E212-FDD1-424A-968F-869017AD5171}">
      <dsp:nvSpPr>
        <dsp:cNvPr id="0" name=""/>
        <dsp:cNvSpPr/>
      </dsp:nvSpPr>
      <dsp:spPr>
        <a:xfrm>
          <a:off x="1881306" y="2514004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Resultados esperados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1902857" y="2535555"/>
        <a:ext cx="7249237" cy="692704"/>
      </dsp:txXfrm>
    </dsp:sp>
    <dsp:sp modelId="{9CB462FF-72B3-4BFA-B916-65C5CB432162}">
      <dsp:nvSpPr>
        <dsp:cNvPr id="0" name=""/>
        <dsp:cNvSpPr/>
      </dsp:nvSpPr>
      <dsp:spPr>
        <a:xfrm>
          <a:off x="2508408" y="3352006"/>
          <a:ext cx="8397716" cy="735806"/>
        </a:xfrm>
        <a:prstGeom prst="rect">
          <a:avLst/>
        </a:prstGeom>
        <a:solidFill>
          <a:srgbClr val="262626">
            <a:alpha val="50000"/>
          </a:srgb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Cronograma de trabajo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2529959" y="3373557"/>
        <a:ext cx="7249237" cy="692704"/>
      </dsp:txXfrm>
    </dsp:sp>
    <dsp:sp modelId="{0CB2EC4F-D832-4AE2-86CC-14F684CFA4E5}">
      <dsp:nvSpPr>
        <dsp:cNvPr id="0" name=""/>
        <dsp:cNvSpPr/>
      </dsp:nvSpPr>
      <dsp:spPr>
        <a:xfrm>
          <a:off x="7676407" y="537547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7784019" y="537547"/>
        <a:ext cx="263050" cy="359901"/>
      </dsp:txXfrm>
    </dsp:sp>
    <dsp:sp modelId="{03DA9257-7161-48BA-BB8E-B2323EF3B158}">
      <dsp:nvSpPr>
        <dsp:cNvPr id="0" name=""/>
        <dsp:cNvSpPr/>
      </dsp:nvSpPr>
      <dsp:spPr>
        <a:xfrm>
          <a:off x="8303509" y="1375549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8411121" y="1375549"/>
        <a:ext cx="263050" cy="359901"/>
      </dsp:txXfrm>
    </dsp:sp>
    <dsp:sp modelId="{6FEE3320-F765-411D-B4AD-9D1CFC5DEDDD}">
      <dsp:nvSpPr>
        <dsp:cNvPr id="0" name=""/>
        <dsp:cNvSpPr/>
      </dsp:nvSpPr>
      <dsp:spPr>
        <a:xfrm>
          <a:off x="8930611" y="2201287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9038223" y="2201287"/>
        <a:ext cx="263050" cy="359901"/>
      </dsp:txXfrm>
    </dsp:sp>
    <dsp:sp modelId="{E32DC1E0-C267-4605-BE6F-5701FC898420}">
      <dsp:nvSpPr>
        <dsp:cNvPr id="0" name=""/>
        <dsp:cNvSpPr/>
      </dsp:nvSpPr>
      <dsp:spPr>
        <a:xfrm>
          <a:off x="9557713" y="3047464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9665325" y="3047464"/>
        <a:ext cx="263050" cy="3599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33812-34D6-4226-A6D4-51F7D7EAA1C7}">
      <dsp:nvSpPr>
        <dsp:cNvPr id="0" name=""/>
        <dsp:cNvSpPr/>
      </dsp:nvSpPr>
      <dsp:spPr>
        <a:xfrm>
          <a:off x="335" y="0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noProof="0" dirty="0">
              <a:solidFill>
                <a:schemeClr val="bg1"/>
              </a:solidFill>
            </a:rPr>
            <a:t>Introducción</a:t>
          </a:r>
          <a:endParaRPr lang="es-ES" sz="2000" kern="1200" noProof="0" dirty="0">
            <a:solidFill>
              <a:schemeClr val="bg1"/>
            </a:solidFill>
          </a:endParaRPr>
        </a:p>
      </dsp:txBody>
      <dsp:txXfrm>
        <a:off x="21886" y="21551"/>
        <a:ext cx="7517634" cy="692704"/>
      </dsp:txXfrm>
    </dsp:sp>
    <dsp:sp modelId="{7C86B145-1C2E-46BD-BE62-C42C80C5A654}">
      <dsp:nvSpPr>
        <dsp:cNvPr id="0" name=""/>
        <dsp:cNvSpPr/>
      </dsp:nvSpPr>
      <dsp:spPr>
        <a:xfrm>
          <a:off x="627102" y="838001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/>
            <a:t>Fundamentos teóricos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648653" y="859552"/>
        <a:ext cx="7249237" cy="692704"/>
      </dsp:txXfrm>
    </dsp:sp>
    <dsp:sp modelId="{862B5B41-53F5-454A-B8E6-70B721DC8B9A}">
      <dsp:nvSpPr>
        <dsp:cNvPr id="0" name=""/>
        <dsp:cNvSpPr/>
      </dsp:nvSpPr>
      <dsp:spPr>
        <a:xfrm>
          <a:off x="1254204" y="1676003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Metodología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1275755" y="1697554"/>
        <a:ext cx="7249237" cy="692704"/>
      </dsp:txXfrm>
    </dsp:sp>
    <dsp:sp modelId="{D134E212-FDD1-424A-968F-869017AD5171}">
      <dsp:nvSpPr>
        <dsp:cNvPr id="0" name=""/>
        <dsp:cNvSpPr/>
      </dsp:nvSpPr>
      <dsp:spPr>
        <a:xfrm>
          <a:off x="1881306" y="2514004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Resultados esperados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1902857" y="2535555"/>
        <a:ext cx="7249237" cy="692704"/>
      </dsp:txXfrm>
    </dsp:sp>
    <dsp:sp modelId="{9CB462FF-72B3-4BFA-B916-65C5CB432162}">
      <dsp:nvSpPr>
        <dsp:cNvPr id="0" name=""/>
        <dsp:cNvSpPr/>
      </dsp:nvSpPr>
      <dsp:spPr>
        <a:xfrm>
          <a:off x="2508408" y="3352006"/>
          <a:ext cx="8397716" cy="735806"/>
        </a:xfrm>
        <a:prstGeom prst="rect">
          <a:avLst/>
        </a:prstGeom>
        <a:solidFill>
          <a:srgbClr val="26262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00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solidFill>
                <a:schemeClr val="bg1"/>
              </a:solidFill>
            </a:rPr>
            <a:t>Cronograma de trabajo</a:t>
          </a:r>
          <a:endParaRPr lang="es-ES" sz="1600" kern="1200" noProof="0" dirty="0">
            <a:solidFill>
              <a:schemeClr val="bg1"/>
            </a:solidFill>
          </a:endParaRPr>
        </a:p>
      </dsp:txBody>
      <dsp:txXfrm>
        <a:off x="2529959" y="3373557"/>
        <a:ext cx="7249237" cy="692704"/>
      </dsp:txXfrm>
    </dsp:sp>
    <dsp:sp modelId="{0CB2EC4F-D832-4AE2-86CC-14F684CFA4E5}">
      <dsp:nvSpPr>
        <dsp:cNvPr id="0" name=""/>
        <dsp:cNvSpPr/>
      </dsp:nvSpPr>
      <dsp:spPr>
        <a:xfrm>
          <a:off x="7676407" y="537547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7784019" y="537547"/>
        <a:ext cx="263050" cy="359901"/>
      </dsp:txXfrm>
    </dsp:sp>
    <dsp:sp modelId="{03DA9257-7161-48BA-BB8E-B2323EF3B158}">
      <dsp:nvSpPr>
        <dsp:cNvPr id="0" name=""/>
        <dsp:cNvSpPr/>
      </dsp:nvSpPr>
      <dsp:spPr>
        <a:xfrm>
          <a:off x="8303509" y="1375549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8411121" y="1375549"/>
        <a:ext cx="263050" cy="359901"/>
      </dsp:txXfrm>
    </dsp:sp>
    <dsp:sp modelId="{6FEE3320-F765-411D-B4AD-9D1CFC5DEDDD}">
      <dsp:nvSpPr>
        <dsp:cNvPr id="0" name=""/>
        <dsp:cNvSpPr/>
      </dsp:nvSpPr>
      <dsp:spPr>
        <a:xfrm>
          <a:off x="8930611" y="2201287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9038223" y="2201287"/>
        <a:ext cx="263050" cy="359901"/>
      </dsp:txXfrm>
    </dsp:sp>
    <dsp:sp modelId="{E32DC1E0-C267-4605-BE6F-5701FC898420}">
      <dsp:nvSpPr>
        <dsp:cNvPr id="0" name=""/>
        <dsp:cNvSpPr/>
      </dsp:nvSpPr>
      <dsp:spPr>
        <a:xfrm>
          <a:off x="9557713" y="3047464"/>
          <a:ext cx="478274" cy="4782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noProof="0" dirty="0"/>
        </a:p>
      </dsp:txBody>
      <dsp:txXfrm>
        <a:off x="9665325" y="3047464"/>
        <a:ext cx="263050" cy="359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17BB6A-85AA-4400-958D-8477525C2BF7}" type="datetime1">
              <a:rPr lang="es-ES" smtClean="0"/>
              <a:t>17/03/2022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3B048B-0EBA-466F-928F-37073F3BFB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FF2DAD-AE02-443A-80C2-99DCD8CFC054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AED498D-6977-40EC-8E5E-7EB644D5E75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00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699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371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398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100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223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564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200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97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90000"/>
              </a:lnSpc>
              <a:spcBef>
                <a:spcPts val="1800"/>
              </a:spcBef>
            </a:pPr>
            <a:endParaRPr lang="es-C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14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79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24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90000"/>
              </a:lnSpc>
              <a:spcBef>
                <a:spcPts val="1800"/>
              </a:spcBef>
            </a:pPr>
            <a:endParaRPr lang="es-C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74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18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485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47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EA258B-251A-4B80-8034-A2A3933E2FFF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rtlCol="0" anchor="ctr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 rtlCol="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fecha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99D4F978-A6BB-425C-A24A-A453AB5A356E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13" name="Marcador de pie de página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4" name="Marcador de número de diapositiva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rtlCol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rtlCol="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Resumen de la primera lección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rtlCol="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fecha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B6B58C67-DE61-4F09-AB73-831701D07C54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13" name="Marcador de pie de página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4" name="Marcador de número de diapositiva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2BE62AB-5781-417B-BD86-FA472F0A4054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es-ES" noProof="0"/>
              <a:t>ENSEÑAR UN CURSO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8DD98F-62C0-476F-A40C-96D96FFD7229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s conteni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85F53-3C52-48B5-9943-3A220CBF64E1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rtlCol="0" anchor="ctr" anchorCtr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n con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55D437-AFCF-4672-935D-D1715DA16B29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rtlCol="0" anchor="ctr" anchorCtr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14" name="Marcador de posición de contenido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731776-AAC2-4EF3-A833-1BE03AECD808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EBDE6A-1ADD-429D-8178-C718977B5FFE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Título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63B5F9-4749-4969-9EC8-AF4244F55A66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E31E7-A240-4B72-8B54-C8431E369145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3A7420-0718-4389-8EE4-265542ABAB98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24AB60E4-09E9-4CD7-962E-9BD68E0E20B7}" type="datetime1">
              <a:rPr lang="es-ES" noProof="0" smtClean="0"/>
              <a:t>17/03/2022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ENSEÑAR UN CURSO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3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3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6" descr="Gráficas financieras en una pantalla oscura">
            <a:extLst>
              <a:ext uri="{FF2B5EF4-FFF2-40B4-BE49-F238E27FC236}">
                <a16:creationId xmlns:a16="http://schemas.microsoft.com/office/drawing/2014/main" id="{58077886-0CDF-00C8-CC4D-10E63EE2B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00" b="1008"/>
          <a:stretch/>
        </p:blipFill>
        <p:spPr>
          <a:xfrm>
            <a:off x="20" y="10"/>
            <a:ext cx="12193180" cy="6400790"/>
          </a:xfrm>
          <a:prstGeom prst="rect">
            <a:avLst/>
          </a:prstGeom>
          <a:noFill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CBC5F9-F023-4210-B66B-2105DCEC7867}"/>
              </a:ext>
            </a:extLst>
          </p:cNvPr>
          <p:cNvSpPr txBox="1"/>
          <p:nvPr/>
        </p:nvSpPr>
        <p:spPr>
          <a:xfrm>
            <a:off x="5356422" y="5034909"/>
            <a:ext cx="6835291" cy="817251"/>
          </a:xfrm>
          <a:prstGeom prst="rect">
            <a:avLst/>
          </a:prstGeom>
          <a:solidFill>
            <a:srgbClr val="262626"/>
          </a:solidFill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MX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César Gamboa Sanabria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143" y="3975295"/>
            <a:ext cx="6835858" cy="1089350"/>
          </a:xfrm>
        </p:spPr>
        <p:txBody>
          <a:bodyPr wrap="square" rtlCol="0" anchor="t">
            <a:noAutofit/>
          </a:bodyPr>
          <a:lstStyle/>
          <a:p>
            <a:pPr rtl="0"/>
            <a:r>
              <a:rPr lang="es-MX" sz="2800" dirty="0"/>
              <a:t>LA SOBREPARAMETRIZACIÓN EN EL ARIMA: UNA APLICACIÓN A DATOS COSTARRICENCES</a:t>
            </a:r>
            <a:endParaRPr lang="es-ES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MX" sz="2800" dirty="0"/>
              <a:t>Examen de candidatura para optar por el grado y título de Maestría Académica en Estadística</a:t>
            </a:r>
            <a:endParaRPr lang="es-ES" sz="2800" dirty="0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4445DDDC-93BB-9169-2E89-485DEE0B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 dirty="0"/>
              <a:t> 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7858CF8F-8F57-CB8F-4698-A0413B6A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s-ES" noProof="0" smtClean="0"/>
              <a:pPr rtl="0">
                <a:spcAft>
                  <a:spcPts val="600"/>
                </a:spcAft>
              </a:pPr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4068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Hombre mostrando algo en un portátil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10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Fundamentos teóricos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8"/>
            <a:ext cx="10905457" cy="4382301"/>
          </a:xfrm>
        </p:spPr>
        <p:txBody>
          <a:bodyPr numCol="2" spcCol="540000" rtlCol="0">
            <a:normAutofit/>
          </a:bodyPr>
          <a:lstStyle/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Qué es una serie de tiempo (</a:t>
            </a:r>
            <a:r>
              <a:rPr lang="es-ES" sz="2800" dirty="0" err="1"/>
              <a:t>Hipel</a:t>
            </a:r>
            <a:r>
              <a:rPr lang="es-ES" sz="2800" dirty="0"/>
              <a:t> &amp; McLeod (1994)).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Dos grandes formas de estudio en las series de tiempo: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Componentes (Hernández (2011)).</a:t>
            </a:r>
          </a:p>
          <a:p>
            <a:pPr marL="646938" lvl="2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200" dirty="0"/>
              <a:t>Tendencia-ciclo, estacionalidad, irregularidad.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Autocorrelaciones.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Series aditivas o multiplicativas.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Supuestos (Agrawal &amp; Adhikari (2013)).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Identificación del modelo (Hyndman &amp; Athanasopoulos, 2018).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9960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Hombre mostrando algo en un portátil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11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Modelos ARIMA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8"/>
            <a:ext cx="10905457" cy="4382301"/>
          </a:xfrm>
        </p:spPr>
        <p:txBody>
          <a:bodyPr numCol="2" spcCol="540000" rtlCol="0">
            <a:normAutofit/>
          </a:bodyPr>
          <a:lstStyle/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Modelos Autorregresivos (AR) (Box et al., 1994).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Modelos de medias móviles (MA).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Modelos Autorregresivos de Medias Móviles (ARMA).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Modelos Autorregresivos Integrados de Medias Móviles (ARIMA).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Funciones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Autocorrelación.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Autocorrelación parcial.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Autocorrelogramas.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La sobreparametrización y el análisis combinatorio.</a:t>
            </a:r>
          </a:p>
        </p:txBody>
      </p:sp>
    </p:spTree>
    <p:extLst>
      <p:ext uri="{BB962C8B-B14F-4D97-AF65-F5344CB8AC3E}">
        <p14:creationId xmlns:p14="http://schemas.microsoft.com/office/powerpoint/2010/main" val="66808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Hombre con un portátil">
            <a:extLst>
              <a:ext uri="{FF2B5EF4-FFF2-40B4-BE49-F238E27FC236}">
                <a16:creationId xmlns:a16="http://schemas.microsoft.com/office/drawing/2014/main" id="{4E80E6EE-AA75-4A4E-BB8E-4A4D152D04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9C2CC8-7675-4EA7-B0DF-8BB3BBD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68A8EB-D811-4893-84F0-8DC998D6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Progreso</a:t>
            </a:r>
          </a:p>
        </p:txBody>
      </p:sp>
      <p:graphicFrame>
        <p:nvGraphicFramePr>
          <p:cNvPr id="5" name="Marcador de contenido 2" descr="Objeto de SmartAr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3673426"/>
              </p:ext>
            </p:extLst>
          </p:nvPr>
        </p:nvGraphicFramePr>
        <p:xfrm>
          <a:off x="675022" y="1812925"/>
          <a:ext cx="10906125" cy="408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6541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Hombre mostrando algo en un portátil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13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Materiales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8"/>
            <a:ext cx="10905457" cy="4382301"/>
          </a:xfrm>
        </p:spPr>
        <p:txBody>
          <a:bodyPr numCol="2" spcCol="540000" rtlCol="0">
            <a:normAutofit fontScale="92500" lnSpcReduction="20000"/>
          </a:bodyPr>
          <a:lstStyle/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Series reales.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Tasa de mortalidad infantil interanual.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Mortalidad por causa externa.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Incentivos salariales del sector público.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Intereses y comisiones del sector público.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Herramientas analíticas y de procesamiento.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s-ES" sz="2800" dirty="0"/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Series simuladas.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Valores aleatorios.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Selección del proceso. 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Selección de los coeficientes.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Ajuste del modelo.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Simulación de la serie.	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1356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Hombre mostrando algo en un portátil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14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Métodos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8"/>
            <a:ext cx="10905457" cy="4382301"/>
          </a:xfrm>
        </p:spPr>
        <p:txBody>
          <a:bodyPr numCol="2" spcCol="540000" rtlCol="0">
            <a:normAutofit lnSpcReduction="10000"/>
          </a:bodyPr>
          <a:lstStyle/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Análisis exploratorio.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Partición de los datos.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Estimación de modelos.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auto.arima().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Sobreparametrización.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ARIMA estándar.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Análisis de los errores.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Pronósticos.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Medidas de bondad de ajuste (Adhikari et al. (2013)).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AIC, AICc, BIC.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Medidas de rendimiento.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MAE, MASE, RMSE.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Tiempo de procesamiento.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5768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Hombre con un portátil">
            <a:extLst>
              <a:ext uri="{FF2B5EF4-FFF2-40B4-BE49-F238E27FC236}">
                <a16:creationId xmlns:a16="http://schemas.microsoft.com/office/drawing/2014/main" id="{4E80E6EE-AA75-4A4E-BB8E-4A4D152D04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9C2CC8-7675-4EA7-B0DF-8BB3BBD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68A8EB-D811-4893-84F0-8DC998D6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15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Progreso</a:t>
            </a:r>
          </a:p>
        </p:txBody>
      </p:sp>
      <p:graphicFrame>
        <p:nvGraphicFramePr>
          <p:cNvPr id="5" name="Marcador de contenido 2" descr="Objeto de SmartAr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30742565"/>
              </p:ext>
            </p:extLst>
          </p:nvPr>
        </p:nvGraphicFramePr>
        <p:xfrm>
          <a:off x="675022" y="1812925"/>
          <a:ext cx="10906125" cy="408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2925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Hombre mostrando algo en un portátil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16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Resultados esperados: un espejo de la metodología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8"/>
            <a:ext cx="10905457" cy="4382301"/>
          </a:xfrm>
        </p:spPr>
        <p:txBody>
          <a:bodyPr numCol="2" spcCol="540000" rtlCol="0">
            <a:normAutofit/>
          </a:bodyPr>
          <a:lstStyle/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Análisis exploratorio.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Partición de los datos.</a:t>
            </a:r>
          </a:p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Estimación de modelos.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auto.arima().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Sobreparametrización.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ARIMA estándar.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Análisis de los errores.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Pronósticos.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Medidas de bondad de ajuste.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AIC, AICc, BIC.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Medidas de rendimiento.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MAE, MASE, RMSE.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Tiempo de procesamiento.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6725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Hombre con un portátil">
            <a:extLst>
              <a:ext uri="{FF2B5EF4-FFF2-40B4-BE49-F238E27FC236}">
                <a16:creationId xmlns:a16="http://schemas.microsoft.com/office/drawing/2014/main" id="{4E80E6EE-AA75-4A4E-BB8E-4A4D152D04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9C2CC8-7675-4EA7-B0DF-8BB3BBD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68A8EB-D811-4893-84F0-8DC998D6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17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Progreso</a:t>
            </a:r>
          </a:p>
        </p:txBody>
      </p:sp>
      <p:graphicFrame>
        <p:nvGraphicFramePr>
          <p:cNvPr id="5" name="Marcador de contenido 2" descr="Objeto de SmartAr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3761011"/>
              </p:ext>
            </p:extLst>
          </p:nvPr>
        </p:nvGraphicFramePr>
        <p:xfrm>
          <a:off x="675022" y="1812925"/>
          <a:ext cx="10906125" cy="408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451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Hombre mostrando algo en un portátil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18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Siguientes etapas</a:t>
            </a:r>
          </a:p>
        </p:txBody>
      </p:sp>
      <p:pic>
        <p:nvPicPr>
          <p:cNvPr id="10" name="Marcador de contenido 9" descr="Gráfico&#10;&#10;Descripción generada automáticamente">
            <a:extLst>
              <a:ext uri="{FF2B5EF4-FFF2-40B4-BE49-F238E27FC236}">
                <a16:creationId xmlns:a16="http://schemas.microsoft.com/office/drawing/2014/main" id="{D96863C0-9D84-43D0-8AB3-1EDB109B2D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02770" y="1447800"/>
            <a:ext cx="11440887" cy="4735285"/>
          </a:xfrm>
        </p:spPr>
      </p:pic>
    </p:spTree>
    <p:extLst>
      <p:ext uri="{BB962C8B-B14F-4D97-AF65-F5344CB8AC3E}">
        <p14:creationId xmlns:p14="http://schemas.microsoft.com/office/powerpoint/2010/main" val="369094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Hombre mostrando algo en un portátil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19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1" y="0"/>
            <a:ext cx="12192000" cy="1296537"/>
          </a:xfrm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Referencias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6B0F61-7EBD-4F5E-9FCC-DDF2A6316994}"/>
              </a:ext>
            </a:extLst>
          </p:cNvPr>
          <p:cNvSpPr txBox="1"/>
          <p:nvPr/>
        </p:nvSpPr>
        <p:spPr>
          <a:xfrm>
            <a:off x="-2210" y="1234096"/>
            <a:ext cx="12192000" cy="694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LMRoman10-Regular"/>
              </a:rPr>
              <a:t>Hyndman, R., &amp; Khandakar, Y. (2008). Automatic time series forecasting: The forecast package for r. </a:t>
            </a:r>
            <a:r>
              <a:rPr lang="en-US" sz="1500" b="0" i="1" dirty="0">
                <a:solidFill>
                  <a:srgbClr val="000000"/>
                </a:solidFill>
                <a:effectLst/>
                <a:latin typeface="LMRoman10-Italic"/>
              </a:rPr>
              <a:t>Journal of Statistical Software, Articles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LMRoman10-Regular"/>
              </a:rPr>
              <a:t>, </a:t>
            </a:r>
            <a:r>
              <a:rPr lang="en-US" sz="1500" b="0" i="1" dirty="0">
                <a:solidFill>
                  <a:srgbClr val="000000"/>
                </a:solidFill>
                <a:effectLst/>
                <a:latin typeface="LMRoman10-Italic"/>
              </a:rPr>
              <a:t>27 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LMRoman10-Regular"/>
              </a:rPr>
              <a:t>(3), 1–22. </a:t>
            </a:r>
            <a:r>
              <a:rPr lang="en-US" sz="1500" b="0" i="0" dirty="0">
                <a:solidFill>
                  <a:srgbClr val="0000FF"/>
                </a:solidFill>
                <a:effectLst/>
                <a:latin typeface="LMRoman10-Regular"/>
              </a:rPr>
              <a:t>https://doi.org/10.18637/jss.v027.i03</a:t>
            </a:r>
            <a:r>
              <a:rPr lang="en-US" sz="1500" dirty="0"/>
              <a:t> </a:t>
            </a:r>
          </a:p>
          <a:p>
            <a:pPr mar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MX" sz="1500" b="0" i="0" dirty="0">
                <a:solidFill>
                  <a:srgbClr val="000000"/>
                </a:solidFill>
                <a:effectLst/>
                <a:latin typeface="LMRoman10-Regular"/>
              </a:rPr>
              <a:t>Rosero-Bixby, L. (2018). </a:t>
            </a:r>
            <a:r>
              <a:rPr lang="es-MX" sz="1500" b="0" i="1" dirty="0">
                <a:solidFill>
                  <a:srgbClr val="000000"/>
                </a:solidFill>
                <a:effectLst/>
                <a:latin typeface="LMRoman10-Italic"/>
              </a:rPr>
              <a:t>Producto c para SUPEN. Proyección de la mortalidad de </a:t>
            </a:r>
            <a:r>
              <a:rPr lang="es-MX" sz="1500" i="1" dirty="0">
                <a:solidFill>
                  <a:srgbClr val="000000"/>
                </a:solidFill>
                <a:latin typeface="LMRoman10-Italic"/>
              </a:rPr>
              <a:t>C</a:t>
            </a:r>
            <a:r>
              <a:rPr lang="es-MX" sz="1500" b="0" i="1" dirty="0">
                <a:solidFill>
                  <a:srgbClr val="000000"/>
                </a:solidFill>
                <a:effectLst/>
                <a:latin typeface="LMRoman10-Italic"/>
              </a:rPr>
              <a:t>osta Rica 2015-2150</a:t>
            </a:r>
            <a:r>
              <a:rPr lang="es-MX" sz="1500" b="0" i="0" dirty="0">
                <a:solidFill>
                  <a:srgbClr val="000000"/>
                </a:solidFill>
                <a:effectLst/>
                <a:latin typeface="LMRoman10-Regular"/>
              </a:rPr>
              <a:t>. CCP-UCR. </a:t>
            </a:r>
            <a:r>
              <a:rPr lang="es-MX" sz="1500" b="0" i="0" dirty="0">
                <a:solidFill>
                  <a:srgbClr val="0000FF"/>
                </a:solidFill>
                <a:effectLst/>
                <a:latin typeface="LMRoman10-Regular"/>
              </a:rPr>
              <a:t>http://srv-website.cloudapp.net/documents/10179/999061/Nota+t%C3%A9cnica+tablas+de+vida+segunda+parte</a:t>
            </a:r>
            <a:r>
              <a:rPr lang="es-MX" sz="1500" dirty="0"/>
              <a:t> </a:t>
            </a:r>
          </a:p>
          <a:p>
            <a:pPr mar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500" b="0" i="0" dirty="0" err="1">
                <a:solidFill>
                  <a:srgbClr val="000000"/>
                </a:solidFill>
                <a:effectLst/>
                <a:latin typeface="LMRoman10-Regular"/>
              </a:rPr>
              <a:t>Hipel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LMRoman10-Regular"/>
              </a:rPr>
              <a:t>, K. W., &amp; McLeod, A. I. (1994). </a:t>
            </a:r>
            <a:r>
              <a:rPr lang="en-US" sz="1500" b="0" i="1" dirty="0">
                <a:solidFill>
                  <a:srgbClr val="000000"/>
                </a:solidFill>
                <a:effectLst/>
                <a:latin typeface="LMRoman10-Italic"/>
              </a:rPr>
              <a:t>Time series modelling of water resources and environmental systems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LMRoman10-Regular"/>
              </a:rPr>
              <a:t>. Elsevier Science. </a:t>
            </a:r>
            <a:r>
              <a:rPr lang="en-US" sz="1500" b="0" i="0" dirty="0">
                <a:solidFill>
                  <a:srgbClr val="0000FF"/>
                </a:solidFill>
                <a:effectLst/>
                <a:latin typeface="LMRoman10-Regular"/>
              </a:rPr>
              <a:t>https://books.google.co.cr/books?id=t1zG8OUbgdgC</a:t>
            </a:r>
            <a:r>
              <a:rPr lang="en-US" sz="1500" dirty="0"/>
              <a:t> </a:t>
            </a:r>
          </a:p>
          <a:p>
            <a:pPr mar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MX" sz="1500" b="0" i="0" dirty="0">
                <a:solidFill>
                  <a:srgbClr val="000000"/>
                </a:solidFill>
                <a:effectLst/>
                <a:latin typeface="LMRoman10-Regular"/>
              </a:rPr>
              <a:t>Hernández, O. (2011). </a:t>
            </a:r>
            <a:r>
              <a:rPr lang="es-MX" sz="1500" b="0" i="1" dirty="0">
                <a:solidFill>
                  <a:srgbClr val="000000"/>
                </a:solidFill>
                <a:effectLst/>
                <a:latin typeface="LMRoman10-Italic"/>
              </a:rPr>
              <a:t>Introducción a las series cronológicas </a:t>
            </a:r>
            <a:r>
              <a:rPr lang="es-MX" sz="1500" b="0" i="0" dirty="0">
                <a:solidFill>
                  <a:srgbClr val="000000"/>
                </a:solidFill>
                <a:effectLst/>
                <a:latin typeface="LMRoman10-Regular"/>
              </a:rPr>
              <a:t>(1st ed.). Editorial Universidad de Costa Rica. </a:t>
            </a:r>
            <a:r>
              <a:rPr lang="es-MX" sz="1500" b="0" i="0" dirty="0">
                <a:solidFill>
                  <a:srgbClr val="0000FF"/>
                </a:solidFill>
                <a:effectLst/>
                <a:latin typeface="LMRoman10-Regular"/>
              </a:rPr>
              <a:t>http://www.editorial.ucr.ac.cr/ciencias-naturales-y-exactas/item/1985-introducciona-las-series-cronologicas.html</a:t>
            </a:r>
            <a:r>
              <a:rPr lang="es-MX" sz="1500" dirty="0"/>
              <a:t> </a:t>
            </a:r>
          </a:p>
          <a:p>
            <a:pPr mar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LMRoman10-Regular"/>
              </a:rPr>
              <a:t>Agrawal, R., &amp; Adhikari, R. (2013). An introductory study on time series modeling and forecasting. </a:t>
            </a:r>
            <a:r>
              <a:rPr lang="en-US" sz="1500" b="0" i="1" dirty="0">
                <a:solidFill>
                  <a:srgbClr val="000000"/>
                </a:solidFill>
                <a:effectLst/>
                <a:latin typeface="LMRoman10-Italic"/>
              </a:rPr>
              <a:t>Nova York: </a:t>
            </a:r>
            <a:r>
              <a:rPr lang="en-US" sz="1500" b="0" i="1" dirty="0" err="1">
                <a:solidFill>
                  <a:srgbClr val="000000"/>
                </a:solidFill>
                <a:effectLst/>
                <a:latin typeface="LMRoman10-Italic"/>
              </a:rPr>
              <a:t>CoRR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LMRoman10-Regular"/>
              </a:rPr>
              <a:t>.</a:t>
            </a:r>
            <a:r>
              <a:rPr lang="en-US" sz="1500" dirty="0"/>
              <a:t> </a:t>
            </a:r>
          </a:p>
          <a:p>
            <a:pPr mar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LMRoman10-Regular"/>
              </a:rPr>
              <a:t>Hyndman, R. J., &amp; Athanasopoulos, G. (2018b). </a:t>
            </a:r>
            <a:r>
              <a:rPr lang="en-US" sz="1500" b="0" i="1" dirty="0">
                <a:solidFill>
                  <a:srgbClr val="000000"/>
                </a:solidFill>
                <a:effectLst/>
                <a:latin typeface="LMRoman10-Italic"/>
              </a:rPr>
              <a:t>Forecasting: Principles and practice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LMRoman10-Regular"/>
              </a:rPr>
              <a:t>.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LMRoman10-Regular"/>
              </a:rPr>
              <a:t>OTexts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LMRoman10-Regular"/>
              </a:rPr>
              <a:t>. </a:t>
            </a:r>
            <a:r>
              <a:rPr lang="en-US" sz="1500" b="0" i="0" dirty="0">
                <a:solidFill>
                  <a:srgbClr val="0000FF"/>
                </a:solidFill>
                <a:effectLst/>
                <a:latin typeface="LMRoman10-Regular"/>
              </a:rPr>
              <a:t>https://books.google.co.cr/books?id=/_bBhDwAAQBAJ</a:t>
            </a:r>
            <a:r>
              <a:rPr lang="en-US" sz="1500" dirty="0"/>
              <a:t> </a:t>
            </a:r>
          </a:p>
          <a:p>
            <a:pPr mar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LMRoman10-Regular"/>
              </a:rPr>
              <a:t>Box, G. E. P., Jenkins, G. M., &amp; Reinsel, G. C. (1994). </a:t>
            </a:r>
            <a:r>
              <a:rPr lang="en-US" sz="1500" b="0" i="1" dirty="0">
                <a:solidFill>
                  <a:srgbClr val="000000"/>
                </a:solidFill>
                <a:effectLst/>
                <a:latin typeface="LMRoman10-Italic"/>
              </a:rPr>
              <a:t>Time series analysis: Forecasting and control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LMRoman10-Regular"/>
              </a:rPr>
              <a:t>. Prentice Hall. </a:t>
            </a:r>
            <a:r>
              <a:rPr lang="en-US" sz="1500" b="0" i="0" dirty="0">
                <a:solidFill>
                  <a:srgbClr val="0000FF"/>
                </a:solidFill>
                <a:effectLst/>
                <a:latin typeface="LMRoman10-Regular"/>
              </a:rPr>
              <a:t>https://books.google.co.cr/books?id=sRzvAAAAMAAJ</a:t>
            </a:r>
            <a:r>
              <a:rPr lang="en-US" sz="1500" dirty="0"/>
              <a:t> </a:t>
            </a:r>
          </a:p>
          <a:p>
            <a:pPr mar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LMRoman10-Regular"/>
              </a:rPr>
              <a:t>Adhikari, R., K, A. R., &amp; Agrawal, R. K. (2013). </a:t>
            </a:r>
            <a:r>
              <a:rPr lang="en-US" sz="1500" b="0" i="1" dirty="0">
                <a:solidFill>
                  <a:srgbClr val="000000"/>
                </a:solidFill>
                <a:effectLst/>
                <a:latin typeface="LMRoman10-Italic"/>
              </a:rPr>
              <a:t>An introductory study on time series modeling and forecasting 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LMRoman10-Regular"/>
              </a:rPr>
              <a:t>(pp. 42–45). Lap Lambert Academic Publishing GmbH KG. </a:t>
            </a:r>
            <a:r>
              <a:rPr lang="en-US" sz="1500" b="0" i="0" dirty="0">
                <a:solidFill>
                  <a:srgbClr val="0000FF"/>
                </a:solidFill>
                <a:effectLst/>
                <a:latin typeface="LMRoman10-Regular"/>
              </a:rPr>
              <a:t>https://arxiv.org/ftp/arxiv/papers/1302/1302.6613.pdf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s-MX" sz="2400" dirty="0"/>
            </a:br>
            <a:br>
              <a:rPr lang="en-US" sz="2400" dirty="0"/>
            </a:br>
            <a:br>
              <a:rPr lang="es-MX" sz="2400" dirty="0"/>
            </a:br>
            <a:br>
              <a:rPr lang="en-US" sz="2400" dirty="0"/>
            </a:b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2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descr="Una persona que usa un ordenado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10" name="Marcador de contenido 2" descr="Objeto de SmartArt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2852546"/>
              </p:ext>
            </p:extLst>
          </p:nvPr>
        </p:nvGraphicFramePr>
        <p:xfrm>
          <a:off x="744538" y="1985990"/>
          <a:ext cx="10803970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Muchas gracias por su atención.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rtlCol="0" anchor="t">
            <a:normAutofit/>
          </a:bodyPr>
          <a:lstStyle/>
          <a:p>
            <a:pPr rtl="0"/>
            <a:r>
              <a:rPr lang="es-ES"/>
              <a:t>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B64ED1E-C052-6BD1-FF20-7368CC6F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noProof="0"/>
              <a:t>ENSEÑAR UN CURSO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3D57ED4A-6007-76CD-EC23-87BA10EB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s-ES" noProof="0" smtClean="0"/>
              <a:pPr rtl="0">
                <a:spcAft>
                  <a:spcPts val="600"/>
                </a:spcAft>
              </a:pPr>
              <a:t>20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Hombre con un portátil">
            <a:extLst>
              <a:ext uri="{FF2B5EF4-FFF2-40B4-BE49-F238E27FC236}">
                <a16:creationId xmlns:a16="http://schemas.microsoft.com/office/drawing/2014/main" id="{4E80E6EE-AA75-4A4E-BB8E-4A4D152D04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9C2CC8-7675-4EA7-B0DF-8BB3BBD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68A8EB-D811-4893-84F0-8DC998D6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Progreso</a:t>
            </a:r>
          </a:p>
        </p:txBody>
      </p:sp>
      <p:graphicFrame>
        <p:nvGraphicFramePr>
          <p:cNvPr id="5" name="Marcador de contenido 2" descr="Objeto de SmartAr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9183298"/>
              </p:ext>
            </p:extLst>
          </p:nvPr>
        </p:nvGraphicFramePr>
        <p:xfrm>
          <a:off x="675022" y="1812925"/>
          <a:ext cx="10906125" cy="408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4709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Hombre mostrando algo en un portátil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Antecedentes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F3317B3A-F74B-4C4D-837E-EF53589430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14715" y="1812758"/>
                <a:ext cx="10905457" cy="4382301"/>
              </a:xfrm>
            </p:spPr>
            <p:txBody>
              <a:bodyPr numCol="2" spcCol="540000" rtlCol="0">
                <a:normAutofit/>
              </a:bodyPr>
              <a:lstStyle/>
              <a:p>
                <a:pPr marL="171450" indent="-171450" rtl="0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s-ES" sz="2800" dirty="0"/>
                  <a:t>Uso de datos temporales.</a:t>
                </a:r>
              </a:p>
              <a:p>
                <a:pPr marL="464058" lvl="1" indent="-171450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s-ES" sz="2400" dirty="0"/>
                  <a:t>Investigación académica.</a:t>
                </a:r>
              </a:p>
              <a:p>
                <a:pPr marL="464058" lvl="1" indent="-171450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s-ES" sz="2400" dirty="0"/>
                  <a:t>Finanzas.</a:t>
                </a:r>
              </a:p>
              <a:p>
                <a:pPr marL="464058" lvl="1" indent="-171450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s-ES" sz="2400" dirty="0"/>
                  <a:t>Investigación de mercados.</a:t>
                </a:r>
              </a:p>
              <a:p>
                <a:pPr marL="464058" lvl="1" indent="-171450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s-ES" sz="2400" dirty="0"/>
                  <a:t>Demografía.</a:t>
                </a:r>
              </a:p>
              <a:p>
                <a:pPr marL="171450" indent="-171450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s-ES" sz="2600" dirty="0"/>
                  <a:t>Proyecciones.</a:t>
                </a:r>
              </a:p>
              <a:p>
                <a:pPr marL="171450" indent="-171450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endParaRPr lang="es-ES" sz="2600" dirty="0"/>
              </a:p>
              <a:p>
                <a:pPr marL="171450" indent="-171450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s-ES" sz="2600" dirty="0"/>
                  <a:t>Métodos de análisis</a:t>
                </a:r>
              </a:p>
              <a:p>
                <a:pPr marL="464058" lvl="1" indent="-171450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s-ES" sz="2400" dirty="0"/>
                  <a:t>Los modelos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ES" sz="2400" dirty="0"/>
              </a:p>
              <a:p>
                <a:pPr marL="464058" lvl="1" indent="-171450">
                  <a:lnSpc>
                    <a:spcPct val="90000"/>
                  </a:lnSpc>
                  <a:spcBef>
                    <a:spcPts val="18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s-ES" sz="2400" dirty="0"/>
                  <a:t>Box-Jenkins.</a:t>
                </a:r>
              </a:p>
            </p:txBody>
          </p:sp>
        </mc:Choice>
        <mc:Fallback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F3317B3A-F74B-4C4D-837E-EF5358943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4715" y="1812758"/>
                <a:ext cx="10905457" cy="4382301"/>
              </a:xfrm>
              <a:blipFill>
                <a:blip r:embed="rId4"/>
                <a:stretch>
                  <a:fillRect l="-1789" t="-222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1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Hombre mostrando algo en un portátil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El problema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8"/>
            <a:ext cx="10905457" cy="4382301"/>
          </a:xfrm>
        </p:spPr>
        <p:txBody>
          <a:bodyPr numCol="2" spcCol="540000" rtlCol="0">
            <a:normAutofit/>
          </a:bodyPr>
          <a:lstStyle/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La identificación.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200" dirty="0"/>
              <a:t>Visual.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400" dirty="0"/>
              <a:t>Alternativas.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200" dirty="0"/>
              <a:t>auto.arima() (R. Hyndman &amp; Khandakar, 2008)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200" dirty="0"/>
              <a:t>Criterios de selección.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400" dirty="0"/>
              <a:t>Someter a prueba más modelos.</a:t>
            </a:r>
          </a:p>
        </p:txBody>
      </p:sp>
    </p:spTree>
    <p:extLst>
      <p:ext uri="{BB962C8B-B14F-4D97-AF65-F5344CB8AC3E}">
        <p14:creationId xmlns:p14="http://schemas.microsoft.com/office/powerpoint/2010/main" val="34513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Hombre mostrando algo en un portátil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1" y="0"/>
            <a:ext cx="12192000" cy="1296537"/>
          </a:xfrm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6B0F61-7EBD-4F5E-9FCC-DDF2A6316994}"/>
              </a:ext>
            </a:extLst>
          </p:cNvPr>
          <p:cNvSpPr txBox="1"/>
          <p:nvPr/>
        </p:nvSpPr>
        <p:spPr>
          <a:xfrm>
            <a:off x="-2210" y="1299412"/>
            <a:ext cx="12192000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MX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Objetivo general</a:t>
            </a:r>
          </a:p>
          <a:p>
            <a:pPr marL="0" indent="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Proponer un algoritmo alternativo más exhaustivo para la selección de modelos ARIMA mediante la sobreparametrización de los términos de la ecuación del ARIMA.</a:t>
            </a:r>
          </a:p>
          <a:p>
            <a:pPr marL="0" indent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MX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Objetivos específicos</a:t>
            </a:r>
          </a:p>
          <a:p>
            <a:pPr marL="342900" indent="-3429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s-MX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Generar los escenarios de estimación de los distintos modelos ARIMA mediante permutaciones de los términos (</a:t>
            </a:r>
            <a:r>
              <a:rPr lang="es-MX" sz="20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p, d, q</a:t>
            </a:r>
            <a:r>
              <a:rPr lang="es-MX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y (</a:t>
            </a:r>
            <a:r>
              <a:rPr lang="es-MX" sz="20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P, D, Q</a:t>
            </a:r>
            <a:r>
              <a:rPr lang="es-MX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para la estimación de los posibles procesos que gobiernan una determinada serie temporal.</a:t>
            </a:r>
          </a:p>
          <a:p>
            <a:pPr marL="342900" indent="-3429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s-MX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Aplicar diversos métodos de validación en la estimación de procesos que gobiernan la serie cronológica.</a:t>
            </a:r>
          </a:p>
          <a:p>
            <a:pPr marL="342900" indent="-3429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s-MX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Contrastar la precisión de la estimación así como la generación de pronósticos con otros métodos similares, aplicados en datos costarricenses.</a:t>
            </a:r>
          </a:p>
          <a:p>
            <a:pPr marL="342900" indent="-3429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es-MX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Integrar el desarrollo de la metodología de análisis de series temporales en una librería del lenguaje estadístico R.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s-MX" sz="2400" dirty="0"/>
            </a:br>
            <a:br>
              <a:rPr lang="en-US" sz="2400" dirty="0"/>
            </a:b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2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Hombre mostrando algo en un portátil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7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Importancia y aportes del estudio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8"/>
            <a:ext cx="10905457" cy="4382301"/>
          </a:xfrm>
        </p:spPr>
        <p:txBody>
          <a:bodyPr numCol="2" spcCol="540000" rtlCol="0">
            <a:normAutofit/>
          </a:bodyPr>
          <a:lstStyle/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¿Campos que se benefician?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Demografía (Rosero-Bixby, 2018).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Actuarial.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Política pública.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Comparación procesos que gobiernan la serie cronológica.</a:t>
            </a:r>
          </a:p>
        </p:txBody>
      </p:sp>
    </p:spTree>
    <p:extLst>
      <p:ext uri="{BB962C8B-B14F-4D97-AF65-F5344CB8AC3E}">
        <p14:creationId xmlns:p14="http://schemas.microsoft.com/office/powerpoint/2010/main" val="159852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arcador de posición de imagen 15" descr="Hombre mostrando algo en un portátil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Organización del estudio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8"/>
            <a:ext cx="10905457" cy="4382301"/>
          </a:xfrm>
        </p:spPr>
        <p:txBody>
          <a:bodyPr numCol="2" spcCol="540000" rtlCol="0">
            <a:normAutofit/>
          </a:bodyPr>
          <a:lstStyle/>
          <a:p>
            <a:pPr marL="171450" indent="-17145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Introducción.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Antecedentes, definición del problema, objetivos, justificación.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Marco teórico.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Componentes de la serie cronológica, supuestos, identificación, modelos ARIMA, autocorrelogramas, sobreparametrización.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Metodología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Materiales, métodos.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Resultados.</a:t>
            </a:r>
          </a:p>
          <a:p>
            <a:pPr marL="464058" lvl="1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600" dirty="0"/>
              <a:t>Sobre datos simulados y series reales.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/>
              <a:t>Conclusiones.</a:t>
            </a:r>
          </a:p>
        </p:txBody>
      </p:sp>
    </p:spTree>
    <p:extLst>
      <p:ext uri="{BB962C8B-B14F-4D97-AF65-F5344CB8AC3E}">
        <p14:creationId xmlns:p14="http://schemas.microsoft.com/office/powerpoint/2010/main" val="57864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Hombre con un portátil">
            <a:extLst>
              <a:ext uri="{FF2B5EF4-FFF2-40B4-BE49-F238E27FC236}">
                <a16:creationId xmlns:a16="http://schemas.microsoft.com/office/drawing/2014/main" id="{4E80E6EE-AA75-4A4E-BB8E-4A4D152D04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9C2CC8-7675-4EA7-B0DF-8BB3BBD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César gamboa Sanabria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68A8EB-D811-4893-84F0-8DC998D6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62626"/>
          </a:solidFill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Progreso</a:t>
            </a:r>
          </a:p>
        </p:txBody>
      </p:sp>
      <p:graphicFrame>
        <p:nvGraphicFramePr>
          <p:cNvPr id="5" name="Marcador de contenido 2" descr="Objeto de SmartAr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9948082"/>
              </p:ext>
            </p:extLst>
          </p:nvPr>
        </p:nvGraphicFramePr>
        <p:xfrm>
          <a:off x="675022" y="1812925"/>
          <a:ext cx="10906125" cy="408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449485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2571023_TF11534312.potx" id="{2291DC7D-CF71-47B7-9007-7770FC51FEB1}" vid="{FCED88B2-71A7-444D-B83F-FD7C823473E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8F16D9-EB65-4F11-9CD9-58377B437CF8}">
  <ds:schemaRefs>
    <ds:schemaRef ds:uri="http://schemas.microsoft.com/office/infopath/2007/PartnerControls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16c05727-aa75-4e4a-9b5f-8a80a116589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Diapositivas clásicas para enseñar un curso empresarial</Template>
  <TotalTime>10838</TotalTime>
  <Words>1139</Words>
  <Application>Microsoft Office PowerPoint</Application>
  <PresentationFormat>Panorámica</PresentationFormat>
  <Paragraphs>214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Cambria Math</vt:lpstr>
      <vt:lpstr>LMRoman10-Italic</vt:lpstr>
      <vt:lpstr>LMRoman10-Regular</vt:lpstr>
      <vt:lpstr>Wingdings</vt:lpstr>
      <vt:lpstr>RetrospectVTI</vt:lpstr>
      <vt:lpstr>LA SOBREPARAMETRIZACIÓN EN EL ARIMA: UNA APLICACIÓN A DATOS COSTARRICENCES</vt:lpstr>
      <vt:lpstr>Agenda</vt:lpstr>
      <vt:lpstr>Progreso</vt:lpstr>
      <vt:lpstr>Antecedentes</vt:lpstr>
      <vt:lpstr>El problema</vt:lpstr>
      <vt:lpstr>Objetivos</vt:lpstr>
      <vt:lpstr>Importancia y aportes del estudio</vt:lpstr>
      <vt:lpstr>Organización del estudio</vt:lpstr>
      <vt:lpstr>Progreso</vt:lpstr>
      <vt:lpstr>Fundamentos teóricos</vt:lpstr>
      <vt:lpstr>Modelos ARIMA</vt:lpstr>
      <vt:lpstr>Progreso</vt:lpstr>
      <vt:lpstr>Materiales</vt:lpstr>
      <vt:lpstr>Métodos</vt:lpstr>
      <vt:lpstr>Progreso</vt:lpstr>
      <vt:lpstr>Resultados esperados: un espejo de la metodología</vt:lpstr>
      <vt:lpstr>Progreso</vt:lpstr>
      <vt:lpstr>Siguientes etapas</vt:lpstr>
      <vt:lpstr>Referencias</vt:lpstr>
      <vt:lpstr>Muchas gracias por su atención.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Introducción a las probabilidades</dc:title>
  <dc:creator>Cesar Gamboa</dc:creator>
  <cp:lastModifiedBy>Cesar Gamboa</cp:lastModifiedBy>
  <cp:revision>1</cp:revision>
  <dcterms:created xsi:type="dcterms:W3CDTF">2021-08-12T01:49:44Z</dcterms:created>
  <dcterms:modified xsi:type="dcterms:W3CDTF">2022-03-17T17:11:13Z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