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34" r:id="rId3"/>
    <p:sldId id="336" r:id="rId4"/>
    <p:sldId id="372" r:id="rId5"/>
    <p:sldId id="373" r:id="rId6"/>
    <p:sldId id="337" r:id="rId7"/>
    <p:sldId id="374" r:id="rId8"/>
    <p:sldId id="375" r:id="rId9"/>
    <p:sldId id="395" r:id="rId10"/>
    <p:sldId id="379" r:id="rId11"/>
    <p:sldId id="380" r:id="rId12"/>
    <p:sldId id="262" r:id="rId13"/>
    <p:sldId id="258" r:id="rId14"/>
    <p:sldId id="264" r:id="rId15"/>
    <p:sldId id="381" r:id="rId16"/>
    <p:sldId id="382" r:id="rId17"/>
    <p:sldId id="383" r:id="rId18"/>
    <p:sldId id="384" r:id="rId19"/>
    <p:sldId id="385" r:id="rId20"/>
    <p:sldId id="386" r:id="rId21"/>
    <p:sldId id="390" r:id="rId22"/>
    <p:sldId id="391" r:id="rId23"/>
    <p:sldId id="392" r:id="rId24"/>
    <p:sldId id="393" r:id="rId25"/>
    <p:sldId id="394" r:id="rId26"/>
    <p:sldId id="39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BEF446-61C0-4E6C-A7B5-46F63EEBBF8D}" v="89" dt="2020-12-07T01:17:42.8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738" autoAdjust="0"/>
  </p:normalViewPr>
  <p:slideViewPr>
    <p:cSldViewPr snapToGrid="0">
      <p:cViewPr varScale="1">
        <p:scale>
          <a:sx n="83" d="100"/>
          <a:sy n="83" d="100"/>
        </p:scale>
        <p:origin x="16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Montrond" userId="3d746ec0db3500e1" providerId="LiveId" clId="{5545D859-10B7-4466-ABBD-072796B073F7}"/>
    <pc:docChg chg="custSel mod addSld delSld modSld sldOrd">
      <pc:chgData name="Manuel Montrond" userId="3d746ec0db3500e1" providerId="LiveId" clId="{5545D859-10B7-4466-ABBD-072796B073F7}" dt="2019-11-30T21:18:58.578" v="3336" actId="20577"/>
      <pc:docMkLst>
        <pc:docMk/>
      </pc:docMkLst>
      <pc:sldChg chg="addSp modSp add mod setBg">
        <pc:chgData name="Manuel Montrond" userId="3d746ec0db3500e1" providerId="LiveId" clId="{5545D859-10B7-4466-ABBD-072796B073F7}" dt="2019-11-30T21:18:58.578" v="3336" actId="20577"/>
        <pc:sldMkLst>
          <pc:docMk/>
          <pc:sldMk cId="3334518538" sldId="256"/>
        </pc:sldMkLst>
        <pc:spChg chg="mod">
          <ac:chgData name="Manuel Montrond" userId="3d746ec0db3500e1" providerId="LiveId" clId="{5545D859-10B7-4466-ABBD-072796B073F7}" dt="2019-11-30T21:16:07.249" v="3328" actId="26606"/>
          <ac:spMkLst>
            <pc:docMk/>
            <pc:sldMk cId="3334518538" sldId="256"/>
            <ac:spMk id="2" creationId="{D619A2D6-BDAA-4378-8747-7731C9562994}"/>
          </ac:spMkLst>
        </pc:spChg>
        <pc:spChg chg="mod">
          <ac:chgData name="Manuel Montrond" userId="3d746ec0db3500e1" providerId="LiveId" clId="{5545D859-10B7-4466-ABBD-072796B073F7}" dt="2019-11-30T21:18:58.578" v="3336" actId="20577"/>
          <ac:spMkLst>
            <pc:docMk/>
            <pc:sldMk cId="3334518538" sldId="256"/>
            <ac:spMk id="3" creationId="{A4BA7F28-4000-4F91-8F0E-A45080FC8CB1}"/>
          </ac:spMkLst>
        </pc:spChg>
        <pc:spChg chg="add">
          <ac:chgData name="Manuel Montrond" userId="3d746ec0db3500e1" providerId="LiveId" clId="{5545D859-10B7-4466-ABBD-072796B073F7}" dt="2019-11-30T21:16:07.249" v="3328" actId="26606"/>
          <ac:spMkLst>
            <pc:docMk/>
            <pc:sldMk cId="3334518538" sldId="256"/>
            <ac:spMk id="9" creationId="{6A8C7735-6276-4578-AF81-79F880EDD05B}"/>
          </ac:spMkLst>
        </pc:spChg>
        <pc:spChg chg="add">
          <ac:chgData name="Manuel Montrond" userId="3d746ec0db3500e1" providerId="LiveId" clId="{5545D859-10B7-4466-ABBD-072796B073F7}" dt="2019-11-30T21:16:07.249" v="3328" actId="26606"/>
          <ac:spMkLst>
            <pc:docMk/>
            <pc:sldMk cId="3334518538" sldId="256"/>
            <ac:spMk id="11" creationId="{C99FB3BE-A321-4CE6-A965-B495F53AFBDC}"/>
          </ac:spMkLst>
        </pc:spChg>
        <pc:picChg chg="add">
          <ac:chgData name="Manuel Montrond" userId="3d746ec0db3500e1" providerId="LiveId" clId="{5545D859-10B7-4466-ABBD-072796B073F7}" dt="2019-11-30T21:16:07.249" v="3328" actId="26606"/>
          <ac:picMkLst>
            <pc:docMk/>
            <pc:sldMk cId="3334518538" sldId="256"/>
            <ac:picMk id="5" creationId="{DA9E95AC-C3CE-4D20-AB53-ACD8EFB313D4}"/>
          </ac:picMkLst>
        </pc:picChg>
      </pc:sldChg>
      <pc:sldChg chg="addSp modSp add">
        <pc:chgData name="Manuel Montrond" userId="3d746ec0db3500e1" providerId="LiveId" clId="{5545D859-10B7-4466-ABBD-072796B073F7}" dt="2019-11-30T20:36:22.676" v="2288" actId="1076"/>
        <pc:sldMkLst>
          <pc:docMk/>
          <pc:sldMk cId="2258682128" sldId="257"/>
        </pc:sldMkLst>
        <pc:spChg chg="mod">
          <ac:chgData name="Manuel Montrond" userId="3d746ec0db3500e1" providerId="LiveId" clId="{5545D859-10B7-4466-ABBD-072796B073F7}" dt="2019-11-30T20:01:28.989" v="707" actId="20577"/>
          <ac:spMkLst>
            <pc:docMk/>
            <pc:sldMk cId="2258682128" sldId="257"/>
            <ac:spMk id="2" creationId="{AEE4AD87-B907-49B2-9C62-C5A1D85B06C6}"/>
          </ac:spMkLst>
        </pc:spChg>
        <pc:spChg chg="mod">
          <ac:chgData name="Manuel Montrond" userId="3d746ec0db3500e1" providerId="LiveId" clId="{5545D859-10B7-4466-ABBD-072796B073F7}" dt="2019-11-30T20:08:23.808" v="942" actId="20577"/>
          <ac:spMkLst>
            <pc:docMk/>
            <pc:sldMk cId="2258682128" sldId="257"/>
            <ac:spMk id="3" creationId="{3D1ED4AD-1A6A-4B55-8C5F-D5E6C311FA12}"/>
          </ac:spMkLst>
        </pc:spChg>
        <pc:spChg chg="add mod">
          <ac:chgData name="Manuel Montrond" userId="3d746ec0db3500e1" providerId="LiveId" clId="{5545D859-10B7-4466-ABBD-072796B073F7}" dt="2019-11-30T20:36:22.676" v="2288" actId="1076"/>
          <ac:spMkLst>
            <pc:docMk/>
            <pc:sldMk cId="2258682128" sldId="257"/>
            <ac:spMk id="4" creationId="{DBD58A85-D717-497C-AA55-9B7F665BD05A}"/>
          </ac:spMkLst>
        </pc:spChg>
      </pc:sldChg>
      <pc:sldChg chg="addSp delSp modSp add ord modNotesTx">
        <pc:chgData name="Manuel Montrond" userId="3d746ec0db3500e1" providerId="LiveId" clId="{5545D859-10B7-4466-ABBD-072796B073F7}" dt="2019-11-30T20:55:00.086" v="2934" actId="113"/>
        <pc:sldMkLst>
          <pc:docMk/>
          <pc:sldMk cId="2314650295" sldId="258"/>
        </pc:sldMkLst>
        <pc:spChg chg="mod">
          <ac:chgData name="Manuel Montrond" userId="3d746ec0db3500e1" providerId="LiveId" clId="{5545D859-10B7-4466-ABBD-072796B073F7}" dt="2019-11-30T20:09:09.226" v="961" actId="20577"/>
          <ac:spMkLst>
            <pc:docMk/>
            <pc:sldMk cId="2314650295" sldId="258"/>
            <ac:spMk id="2" creationId="{BC6ACD4E-2DD8-4C79-B03F-5F7BEED79F37}"/>
          </ac:spMkLst>
        </pc:spChg>
        <pc:spChg chg="mod">
          <ac:chgData name="Manuel Montrond" userId="3d746ec0db3500e1" providerId="LiveId" clId="{5545D859-10B7-4466-ABBD-072796B073F7}" dt="2019-11-30T20:54:36.229" v="2929" actId="2710"/>
          <ac:spMkLst>
            <pc:docMk/>
            <pc:sldMk cId="2314650295" sldId="258"/>
            <ac:spMk id="3" creationId="{ADE73F18-6897-4096-A716-3DD4F85F4CB8}"/>
          </ac:spMkLst>
        </pc:spChg>
        <pc:spChg chg="add del mod">
          <ac:chgData name="Manuel Montrond" userId="3d746ec0db3500e1" providerId="LiveId" clId="{5545D859-10B7-4466-ABBD-072796B073F7}" dt="2019-11-30T20:41:22.945" v="2430"/>
          <ac:spMkLst>
            <pc:docMk/>
            <pc:sldMk cId="2314650295" sldId="258"/>
            <ac:spMk id="4" creationId="{95EF1F74-276C-4D36-83CC-D2CA6A73DEA0}"/>
          </ac:spMkLst>
        </pc:spChg>
        <pc:spChg chg="add del mod">
          <ac:chgData name="Manuel Montrond" userId="3d746ec0db3500e1" providerId="LiveId" clId="{5545D859-10B7-4466-ABBD-072796B073F7}" dt="2019-11-30T20:41:37.904" v="2431" actId="478"/>
          <ac:spMkLst>
            <pc:docMk/>
            <pc:sldMk cId="2314650295" sldId="258"/>
            <ac:spMk id="5" creationId="{CC56D331-44C6-46E9-B4A3-49E625D367FD}"/>
          </ac:spMkLst>
        </pc:spChg>
        <pc:spChg chg="add mod">
          <ac:chgData name="Manuel Montrond" userId="3d746ec0db3500e1" providerId="LiveId" clId="{5545D859-10B7-4466-ABBD-072796B073F7}" dt="2019-11-30T20:55:00.086" v="2934" actId="113"/>
          <ac:spMkLst>
            <pc:docMk/>
            <pc:sldMk cId="2314650295" sldId="258"/>
            <ac:spMk id="6" creationId="{DF9796B3-2FF4-42B6-A9B2-068829A9211C}"/>
          </ac:spMkLst>
        </pc:spChg>
      </pc:sldChg>
      <pc:sldChg chg="modSp add del ord">
        <pc:chgData name="Manuel Montrond" userId="3d746ec0db3500e1" providerId="LiveId" clId="{5545D859-10B7-4466-ABBD-072796B073F7}" dt="2019-11-30T20:53:44.326" v="2900" actId="2696"/>
        <pc:sldMkLst>
          <pc:docMk/>
          <pc:sldMk cId="3960604076" sldId="259"/>
        </pc:sldMkLst>
        <pc:spChg chg="mod">
          <ac:chgData name="Manuel Montrond" userId="3d746ec0db3500e1" providerId="LiveId" clId="{5545D859-10B7-4466-ABBD-072796B073F7}" dt="2019-11-30T19:50:59.123" v="205" actId="20577"/>
          <ac:spMkLst>
            <pc:docMk/>
            <pc:sldMk cId="3960604076" sldId="259"/>
            <ac:spMk id="2" creationId="{A663990F-FDA1-4B45-B813-0C87AFC47623}"/>
          </ac:spMkLst>
        </pc:spChg>
        <pc:spChg chg="mod">
          <ac:chgData name="Manuel Montrond" userId="3d746ec0db3500e1" providerId="LiveId" clId="{5545D859-10B7-4466-ABBD-072796B073F7}" dt="2019-11-30T19:51:42.670" v="318" actId="20577"/>
          <ac:spMkLst>
            <pc:docMk/>
            <pc:sldMk cId="3960604076" sldId="259"/>
            <ac:spMk id="3" creationId="{716C3252-F80B-4106-81DF-51C910DBE4D3}"/>
          </ac:spMkLst>
        </pc:spChg>
      </pc:sldChg>
      <pc:sldChg chg="addSp modSp add mod setBg modNotesTx">
        <pc:chgData name="Manuel Montrond" userId="3d746ec0db3500e1" providerId="LiveId" clId="{5545D859-10B7-4466-ABBD-072796B073F7}" dt="2019-11-30T21:16:34.399" v="3329" actId="26606"/>
        <pc:sldMkLst>
          <pc:docMk/>
          <pc:sldMk cId="2228228072" sldId="260"/>
        </pc:sldMkLst>
        <pc:spChg chg="mod">
          <ac:chgData name="Manuel Montrond" userId="3d746ec0db3500e1" providerId="LiveId" clId="{5545D859-10B7-4466-ABBD-072796B073F7}" dt="2019-11-30T21:16:34.399" v="3329" actId="26606"/>
          <ac:spMkLst>
            <pc:docMk/>
            <pc:sldMk cId="2228228072" sldId="260"/>
            <ac:spMk id="2" creationId="{EC9BB336-4F2B-437B-B5C7-697FCB9DB072}"/>
          </ac:spMkLst>
        </pc:spChg>
        <pc:spChg chg="mod">
          <ac:chgData name="Manuel Montrond" userId="3d746ec0db3500e1" providerId="LiveId" clId="{5545D859-10B7-4466-ABBD-072796B073F7}" dt="2019-11-30T21:16:34.399" v="3329" actId="26606"/>
          <ac:spMkLst>
            <pc:docMk/>
            <pc:sldMk cId="2228228072" sldId="260"/>
            <ac:spMk id="3" creationId="{D3CB1C01-A8C0-453A-A7E6-09BE6FD7E497}"/>
          </ac:spMkLst>
        </pc:spChg>
        <pc:grpChg chg="add">
          <ac:chgData name="Manuel Montrond" userId="3d746ec0db3500e1" providerId="LiveId" clId="{5545D859-10B7-4466-ABBD-072796B073F7}" dt="2019-11-30T21:16:34.399" v="3329" actId="26606"/>
          <ac:grpSpMkLst>
            <pc:docMk/>
            <pc:sldMk cId="2228228072" sldId="260"/>
            <ac:grpSpMk id="8" creationId="{84860832-27F3-4D30-9288-7521D2491514}"/>
          </ac:grpSpMkLst>
        </pc:grpChg>
      </pc:sldChg>
      <pc:sldChg chg="addSp modSp add mod setBg">
        <pc:chgData name="Manuel Montrond" userId="3d746ec0db3500e1" providerId="LiveId" clId="{5545D859-10B7-4466-ABBD-072796B073F7}" dt="2019-11-30T21:17:03.473" v="3330" actId="26606"/>
        <pc:sldMkLst>
          <pc:docMk/>
          <pc:sldMk cId="4040842873" sldId="261"/>
        </pc:sldMkLst>
        <pc:spChg chg="mod">
          <ac:chgData name="Manuel Montrond" userId="3d746ec0db3500e1" providerId="LiveId" clId="{5545D859-10B7-4466-ABBD-072796B073F7}" dt="2019-11-30T21:17:03.473" v="3330" actId="26606"/>
          <ac:spMkLst>
            <pc:docMk/>
            <pc:sldMk cId="4040842873" sldId="261"/>
            <ac:spMk id="2" creationId="{AC54C8C2-B52F-4307-A09D-D3F7D596B2BB}"/>
          </ac:spMkLst>
        </pc:spChg>
        <pc:spChg chg="mod">
          <ac:chgData name="Manuel Montrond" userId="3d746ec0db3500e1" providerId="LiveId" clId="{5545D859-10B7-4466-ABBD-072796B073F7}" dt="2019-11-30T21:17:03.473" v="3330" actId="26606"/>
          <ac:spMkLst>
            <pc:docMk/>
            <pc:sldMk cId="4040842873" sldId="261"/>
            <ac:spMk id="3" creationId="{E9B28F64-83CF-4321-9C07-B565CAB7D9F6}"/>
          </ac:spMkLst>
        </pc:spChg>
        <pc:spChg chg="add">
          <ac:chgData name="Manuel Montrond" userId="3d746ec0db3500e1" providerId="LiveId" clId="{5545D859-10B7-4466-ABBD-072796B073F7}" dt="2019-11-30T21:17:03.473" v="3330" actId="26606"/>
          <ac:spMkLst>
            <pc:docMk/>
            <pc:sldMk cId="4040842873" sldId="261"/>
            <ac:spMk id="8" creationId="{C54A3646-77FE-4862-96CE-45260829B18F}"/>
          </ac:spMkLst>
        </pc:spChg>
        <pc:spChg chg="add">
          <ac:chgData name="Manuel Montrond" userId="3d746ec0db3500e1" providerId="LiveId" clId="{5545D859-10B7-4466-ABBD-072796B073F7}" dt="2019-11-30T21:17:03.473" v="3330" actId="26606"/>
          <ac:spMkLst>
            <pc:docMk/>
            <pc:sldMk cId="4040842873" sldId="261"/>
            <ac:spMk id="33" creationId="{700D0C16-8549-4373-8B7C-3555082CEA0B}"/>
          </ac:spMkLst>
        </pc:spChg>
        <pc:spChg chg="add">
          <ac:chgData name="Manuel Montrond" userId="3d746ec0db3500e1" providerId="LiveId" clId="{5545D859-10B7-4466-ABBD-072796B073F7}" dt="2019-11-30T21:17:03.473" v="3330" actId="26606"/>
          <ac:spMkLst>
            <pc:docMk/>
            <pc:sldMk cId="4040842873" sldId="261"/>
            <ac:spMk id="35" creationId="{C7341777-0F86-4E1E-A07F-2076F00D04EC}"/>
          </ac:spMkLst>
        </pc:spChg>
        <pc:grpChg chg="add">
          <ac:chgData name="Manuel Montrond" userId="3d746ec0db3500e1" providerId="LiveId" clId="{5545D859-10B7-4466-ABBD-072796B073F7}" dt="2019-11-30T21:17:03.473" v="3330" actId="26606"/>
          <ac:grpSpMkLst>
            <pc:docMk/>
            <pc:sldMk cId="4040842873" sldId="261"/>
            <ac:grpSpMk id="10" creationId="{3F6FA249-9C10-48B9-9F72-1F333D8A9486}"/>
          </ac:grpSpMkLst>
        </pc:grpChg>
      </pc:sldChg>
      <pc:sldChg chg="modSp add ord">
        <pc:chgData name="Manuel Montrond" userId="3d746ec0db3500e1" providerId="LiveId" clId="{5545D859-10B7-4466-ABBD-072796B073F7}" dt="2019-11-30T20:51:16.428" v="2899"/>
        <pc:sldMkLst>
          <pc:docMk/>
          <pc:sldMk cId="2749763573" sldId="262"/>
        </pc:sldMkLst>
        <pc:spChg chg="mod">
          <ac:chgData name="Manuel Montrond" userId="3d746ec0db3500e1" providerId="LiveId" clId="{5545D859-10B7-4466-ABBD-072796B073F7}" dt="2019-11-30T20:51:08.886" v="2898" actId="20577"/>
          <ac:spMkLst>
            <pc:docMk/>
            <pc:sldMk cId="2749763573" sldId="262"/>
            <ac:spMk id="2" creationId="{29F03803-8DF6-4B63-A7D1-B6A5766308D8}"/>
          </ac:spMkLst>
        </pc:spChg>
        <pc:spChg chg="mod">
          <ac:chgData name="Manuel Montrond" userId="3d746ec0db3500e1" providerId="LiveId" clId="{5545D859-10B7-4466-ABBD-072796B073F7}" dt="2019-11-30T20:45:32.258" v="2617" actId="20577"/>
          <ac:spMkLst>
            <pc:docMk/>
            <pc:sldMk cId="2749763573" sldId="262"/>
            <ac:spMk id="3" creationId="{474C0743-614B-4414-BDAD-886D342BE762}"/>
          </ac:spMkLst>
        </pc:spChg>
        <pc:spChg chg="mod">
          <ac:chgData name="Manuel Montrond" userId="3d746ec0db3500e1" providerId="LiveId" clId="{5545D859-10B7-4466-ABBD-072796B073F7}" dt="2019-11-30T20:50:34.571" v="2887" actId="20577"/>
          <ac:spMkLst>
            <pc:docMk/>
            <pc:sldMk cId="2749763573" sldId="262"/>
            <ac:spMk id="4" creationId="{7D28173F-74B1-4B1E-A85F-ED553289C1DD}"/>
          </ac:spMkLst>
        </pc:spChg>
        <pc:spChg chg="mod">
          <ac:chgData name="Manuel Montrond" userId="3d746ec0db3500e1" providerId="LiveId" clId="{5545D859-10B7-4466-ABBD-072796B073F7}" dt="2019-11-30T20:51:04.099" v="2897" actId="20577"/>
          <ac:spMkLst>
            <pc:docMk/>
            <pc:sldMk cId="2749763573" sldId="262"/>
            <ac:spMk id="5" creationId="{F33F627C-0DEA-439F-B14B-51F4318EDC26}"/>
          </ac:spMkLst>
        </pc:spChg>
        <pc:spChg chg="mod">
          <ac:chgData name="Manuel Montrond" userId="3d746ec0db3500e1" providerId="LiveId" clId="{5545D859-10B7-4466-ABBD-072796B073F7}" dt="2019-11-30T20:50:10.470" v="2854" actId="20577"/>
          <ac:spMkLst>
            <pc:docMk/>
            <pc:sldMk cId="2749763573" sldId="262"/>
            <ac:spMk id="6" creationId="{F77ED169-ED8A-4C4F-88CD-0212B4B0283E}"/>
          </ac:spMkLst>
        </pc:spChg>
      </pc:sldChg>
      <pc:sldChg chg="addSp delSp modSp add mod setBg modNotesTx">
        <pc:chgData name="Manuel Montrond" userId="3d746ec0db3500e1" providerId="LiveId" clId="{5545D859-10B7-4466-ABBD-072796B073F7}" dt="2019-11-30T21:17:15.302" v="3331" actId="26606"/>
        <pc:sldMkLst>
          <pc:docMk/>
          <pc:sldMk cId="2933435118" sldId="263"/>
        </pc:sldMkLst>
        <pc:spChg chg="mod">
          <ac:chgData name="Manuel Montrond" userId="3d746ec0db3500e1" providerId="LiveId" clId="{5545D859-10B7-4466-ABBD-072796B073F7}" dt="2019-11-30T21:17:15.302" v="3331" actId="26606"/>
          <ac:spMkLst>
            <pc:docMk/>
            <pc:sldMk cId="2933435118" sldId="263"/>
            <ac:spMk id="2" creationId="{33B2C552-616D-4D4F-AFA3-4053CC3B2667}"/>
          </ac:spMkLst>
        </pc:spChg>
        <pc:spChg chg="del mod">
          <ac:chgData name="Manuel Montrond" userId="3d746ec0db3500e1" providerId="LiveId" clId="{5545D859-10B7-4466-ABBD-072796B073F7}" dt="2019-11-30T21:17:15.302" v="3331" actId="26606"/>
          <ac:spMkLst>
            <pc:docMk/>
            <pc:sldMk cId="2933435118" sldId="263"/>
            <ac:spMk id="3" creationId="{3750E5C8-6704-45B0-A7A1-5A6FF6E0F340}"/>
          </ac:spMkLst>
        </pc:spChg>
        <pc:graphicFrameChg chg="add">
          <ac:chgData name="Manuel Montrond" userId="3d746ec0db3500e1" providerId="LiveId" clId="{5545D859-10B7-4466-ABBD-072796B073F7}" dt="2019-11-30T21:17:15.302" v="3331" actId="26606"/>
          <ac:graphicFrameMkLst>
            <pc:docMk/>
            <pc:sldMk cId="2933435118" sldId="263"/>
            <ac:graphicFrameMk id="5" creationId="{5B7431A9-975A-4A27-A2EF-75F9C335683B}"/>
          </ac:graphicFrameMkLst>
        </pc:graphicFrameChg>
      </pc:sldChg>
      <pc:sldChg chg="addSp delSp modSp add mod setBg setClrOvrMap">
        <pc:chgData name="Manuel Montrond" userId="3d746ec0db3500e1" providerId="LiveId" clId="{5545D859-10B7-4466-ABBD-072796B073F7}" dt="2019-11-30T21:17:32.681" v="3332" actId="26606"/>
        <pc:sldMkLst>
          <pc:docMk/>
          <pc:sldMk cId="3627817760" sldId="264"/>
        </pc:sldMkLst>
        <pc:spChg chg="mod">
          <ac:chgData name="Manuel Montrond" userId="3d746ec0db3500e1" providerId="LiveId" clId="{5545D859-10B7-4466-ABBD-072796B073F7}" dt="2019-11-30T21:17:32.681" v="3332" actId="26606"/>
          <ac:spMkLst>
            <pc:docMk/>
            <pc:sldMk cId="3627817760" sldId="264"/>
            <ac:spMk id="2" creationId="{1FE3F665-B3BE-4F23-B3DA-AE8092B35142}"/>
          </ac:spMkLst>
        </pc:spChg>
        <pc:spChg chg="del mod">
          <ac:chgData name="Manuel Montrond" userId="3d746ec0db3500e1" providerId="LiveId" clId="{5545D859-10B7-4466-ABBD-072796B073F7}" dt="2019-11-30T21:17:32.681" v="3332" actId="26606"/>
          <ac:spMkLst>
            <pc:docMk/>
            <pc:sldMk cId="3627817760" sldId="264"/>
            <ac:spMk id="3" creationId="{3F1E23D8-D4DB-4B6A-B266-C12A8FD2E38D}"/>
          </ac:spMkLst>
        </pc:spChg>
        <pc:spChg chg="add">
          <ac:chgData name="Manuel Montrond" userId="3d746ec0db3500e1" providerId="LiveId" clId="{5545D859-10B7-4466-ABBD-072796B073F7}" dt="2019-11-30T21:17:32.681" v="3332" actId="26606"/>
          <ac:spMkLst>
            <pc:docMk/>
            <pc:sldMk cId="3627817760" sldId="264"/>
            <ac:spMk id="10" creationId="{3B0DF90E-6BAD-4E82-8FDF-717C9A357378}"/>
          </ac:spMkLst>
        </pc:spChg>
        <pc:spChg chg="add">
          <ac:chgData name="Manuel Montrond" userId="3d746ec0db3500e1" providerId="LiveId" clId="{5545D859-10B7-4466-ABBD-072796B073F7}" dt="2019-11-30T21:17:32.681" v="3332" actId="26606"/>
          <ac:spMkLst>
            <pc:docMk/>
            <pc:sldMk cId="3627817760" sldId="264"/>
            <ac:spMk id="12" creationId="{13DCC859-0434-4BB8-B6C5-09C88AE698FB}"/>
          </ac:spMkLst>
        </pc:spChg>
        <pc:spChg chg="add">
          <ac:chgData name="Manuel Montrond" userId="3d746ec0db3500e1" providerId="LiveId" clId="{5545D859-10B7-4466-ABBD-072796B073F7}" dt="2019-11-30T21:17:32.681" v="3332" actId="26606"/>
          <ac:spMkLst>
            <pc:docMk/>
            <pc:sldMk cId="3627817760" sldId="264"/>
            <ac:spMk id="14" creationId="{08E7ACFB-B791-4C23-8B17-013FEDC09A89}"/>
          </ac:spMkLst>
        </pc:spChg>
        <pc:graphicFrameChg chg="add">
          <ac:chgData name="Manuel Montrond" userId="3d746ec0db3500e1" providerId="LiveId" clId="{5545D859-10B7-4466-ABBD-072796B073F7}" dt="2019-11-30T21:17:32.681" v="3332" actId="26606"/>
          <ac:graphicFrameMkLst>
            <pc:docMk/>
            <pc:sldMk cId="3627817760" sldId="264"/>
            <ac:graphicFrameMk id="5" creationId="{7581B63D-7F17-4374-BD67-DCFF4E35D5E2}"/>
          </ac:graphicFrameMkLst>
        </pc:graphicFrameChg>
      </pc:sldChg>
    </pc:docChg>
  </pc:docChgLst>
  <pc:docChgLst>
    <pc:chgData name="Manuel Montrond" userId="3d746ec0db3500e1" providerId="LiveId" clId="{04BEF446-61C0-4E6C-A7B5-46F63EEBBF8D}"/>
    <pc:docChg chg="undo custSel addSld delSld modSld sldOrd">
      <pc:chgData name="Manuel Montrond" userId="3d746ec0db3500e1" providerId="LiveId" clId="{04BEF446-61C0-4E6C-A7B5-46F63EEBBF8D}" dt="2020-12-07T01:18:07.556" v="731" actId="313"/>
      <pc:docMkLst>
        <pc:docMk/>
      </pc:docMkLst>
      <pc:sldChg chg="modSp mod">
        <pc:chgData name="Manuel Montrond" userId="3d746ec0db3500e1" providerId="LiveId" clId="{04BEF446-61C0-4E6C-A7B5-46F63EEBBF8D}" dt="2020-12-06T20:39:07.429" v="50" actId="14100"/>
        <pc:sldMkLst>
          <pc:docMk/>
          <pc:sldMk cId="3334518538" sldId="256"/>
        </pc:sldMkLst>
        <pc:picChg chg="mod">
          <ac:chgData name="Manuel Montrond" userId="3d746ec0db3500e1" providerId="LiveId" clId="{04BEF446-61C0-4E6C-A7B5-46F63EEBBF8D}" dt="2020-12-06T20:39:07.429" v="50" actId="14100"/>
          <ac:picMkLst>
            <pc:docMk/>
            <pc:sldMk cId="3334518538" sldId="256"/>
            <ac:picMk id="5" creationId="{DA9E95AC-C3CE-4D20-AB53-ACD8EFB313D4}"/>
          </ac:picMkLst>
        </pc:picChg>
      </pc:sldChg>
      <pc:sldChg chg="del">
        <pc:chgData name="Manuel Montrond" userId="3d746ec0db3500e1" providerId="LiveId" clId="{04BEF446-61C0-4E6C-A7B5-46F63EEBBF8D}" dt="2020-12-06T21:06:52.748" v="362" actId="47"/>
        <pc:sldMkLst>
          <pc:docMk/>
          <pc:sldMk cId="2258682128" sldId="257"/>
        </pc:sldMkLst>
      </pc:sldChg>
      <pc:sldChg chg="modSp modAnim">
        <pc:chgData name="Manuel Montrond" userId="3d746ec0db3500e1" providerId="LiveId" clId="{04BEF446-61C0-4E6C-A7B5-46F63EEBBF8D}" dt="2020-12-07T00:55:59.135" v="721"/>
        <pc:sldMkLst>
          <pc:docMk/>
          <pc:sldMk cId="2314650295" sldId="258"/>
        </pc:sldMkLst>
        <pc:spChg chg="mod">
          <ac:chgData name="Manuel Montrond" userId="3d746ec0db3500e1" providerId="LiveId" clId="{04BEF446-61C0-4E6C-A7B5-46F63EEBBF8D}" dt="2020-12-07T00:55:51.434" v="720" actId="14"/>
          <ac:spMkLst>
            <pc:docMk/>
            <pc:sldMk cId="2314650295" sldId="258"/>
            <ac:spMk id="3" creationId="{ADE73F18-6897-4096-A716-3DD4F85F4CB8}"/>
          </ac:spMkLst>
        </pc:spChg>
      </pc:sldChg>
      <pc:sldChg chg="modSp del mod">
        <pc:chgData name="Manuel Montrond" userId="3d746ec0db3500e1" providerId="LiveId" clId="{04BEF446-61C0-4E6C-A7B5-46F63EEBBF8D}" dt="2020-12-06T21:06:39.538" v="361" actId="47"/>
        <pc:sldMkLst>
          <pc:docMk/>
          <pc:sldMk cId="2228228072" sldId="260"/>
        </pc:sldMkLst>
        <pc:spChg chg="mod">
          <ac:chgData name="Manuel Montrond" userId="3d746ec0db3500e1" providerId="LiveId" clId="{04BEF446-61C0-4E6C-A7B5-46F63EEBBF8D}" dt="2020-12-06T21:06:06.254" v="360" actId="14100"/>
          <ac:spMkLst>
            <pc:docMk/>
            <pc:sldMk cId="2228228072" sldId="260"/>
            <ac:spMk id="3" creationId="{D3CB1C01-A8C0-453A-A7E6-09BE6FD7E497}"/>
          </ac:spMkLst>
        </pc:spChg>
      </pc:sldChg>
      <pc:sldChg chg="del">
        <pc:chgData name="Manuel Montrond" userId="3d746ec0db3500e1" providerId="LiveId" clId="{04BEF446-61C0-4E6C-A7B5-46F63EEBBF8D}" dt="2020-12-06T21:07:42.754" v="363" actId="47"/>
        <pc:sldMkLst>
          <pc:docMk/>
          <pc:sldMk cId="4040842873" sldId="261"/>
        </pc:sldMkLst>
      </pc:sldChg>
      <pc:sldChg chg="modSp mod modNotesTx">
        <pc:chgData name="Manuel Montrond" userId="3d746ec0db3500e1" providerId="LiveId" clId="{04BEF446-61C0-4E6C-A7B5-46F63EEBBF8D}" dt="2020-12-07T01:17:25.783" v="729" actId="14100"/>
        <pc:sldMkLst>
          <pc:docMk/>
          <pc:sldMk cId="2749763573" sldId="262"/>
        </pc:sldMkLst>
        <pc:spChg chg="mod">
          <ac:chgData name="Manuel Montrond" userId="3d746ec0db3500e1" providerId="LiveId" clId="{04BEF446-61C0-4E6C-A7B5-46F63EEBBF8D}" dt="2020-12-07T01:16:47.740" v="726" actId="403"/>
          <ac:spMkLst>
            <pc:docMk/>
            <pc:sldMk cId="2749763573" sldId="262"/>
            <ac:spMk id="3" creationId="{474C0743-614B-4414-BDAD-886D342BE762}"/>
          </ac:spMkLst>
        </pc:spChg>
        <pc:spChg chg="mod">
          <ac:chgData name="Manuel Montrond" userId="3d746ec0db3500e1" providerId="LiveId" clId="{04BEF446-61C0-4E6C-A7B5-46F63EEBBF8D}" dt="2020-12-07T01:17:10.442" v="728" actId="14100"/>
          <ac:spMkLst>
            <pc:docMk/>
            <pc:sldMk cId="2749763573" sldId="262"/>
            <ac:spMk id="4" creationId="{7D28173F-74B1-4B1E-A85F-ED553289C1DD}"/>
          </ac:spMkLst>
        </pc:spChg>
        <pc:spChg chg="mod">
          <ac:chgData name="Manuel Montrond" userId="3d746ec0db3500e1" providerId="LiveId" clId="{04BEF446-61C0-4E6C-A7B5-46F63EEBBF8D}" dt="2020-12-07T01:16:51.285" v="727" actId="403"/>
          <ac:spMkLst>
            <pc:docMk/>
            <pc:sldMk cId="2749763573" sldId="262"/>
            <ac:spMk id="5" creationId="{F33F627C-0DEA-439F-B14B-51F4318EDC26}"/>
          </ac:spMkLst>
        </pc:spChg>
        <pc:spChg chg="mod">
          <ac:chgData name="Manuel Montrond" userId="3d746ec0db3500e1" providerId="LiveId" clId="{04BEF446-61C0-4E6C-A7B5-46F63EEBBF8D}" dt="2020-12-07T01:17:25.783" v="729" actId="14100"/>
          <ac:spMkLst>
            <pc:docMk/>
            <pc:sldMk cId="2749763573" sldId="262"/>
            <ac:spMk id="6" creationId="{F77ED169-ED8A-4C4F-88CD-0212B4B0283E}"/>
          </ac:spMkLst>
        </pc:spChg>
      </pc:sldChg>
      <pc:sldChg chg="del">
        <pc:chgData name="Manuel Montrond" userId="3d746ec0db3500e1" providerId="LiveId" clId="{04BEF446-61C0-4E6C-A7B5-46F63EEBBF8D}" dt="2020-12-06T21:07:44.199" v="364" actId="47"/>
        <pc:sldMkLst>
          <pc:docMk/>
          <pc:sldMk cId="2933435118" sldId="263"/>
        </pc:sldMkLst>
      </pc:sldChg>
      <pc:sldChg chg="add del">
        <pc:chgData name="Manuel Montrond" userId="3d746ec0db3500e1" providerId="LiveId" clId="{04BEF446-61C0-4E6C-A7B5-46F63EEBBF8D}" dt="2020-12-06T20:38:07.724" v="48" actId="47"/>
        <pc:sldMkLst>
          <pc:docMk/>
          <pc:sldMk cId="102271621" sldId="329"/>
        </pc:sldMkLst>
      </pc:sldChg>
      <pc:sldChg chg="modSp add mod ord modAnim">
        <pc:chgData name="Manuel Montrond" userId="3d746ec0db3500e1" providerId="LiveId" clId="{04BEF446-61C0-4E6C-A7B5-46F63EEBBF8D}" dt="2020-12-06T20:39:26.059" v="53"/>
        <pc:sldMkLst>
          <pc:docMk/>
          <pc:sldMk cId="4263258235" sldId="334"/>
        </pc:sldMkLst>
        <pc:spChg chg="mod">
          <ac:chgData name="Manuel Montrond" userId="3d746ec0db3500e1" providerId="LiveId" clId="{04BEF446-61C0-4E6C-A7B5-46F63EEBBF8D}" dt="2020-12-06T20:39:16.159" v="52" actId="12"/>
          <ac:spMkLst>
            <pc:docMk/>
            <pc:sldMk cId="4263258235" sldId="334"/>
            <ac:spMk id="3" creationId="{00000000-0000-0000-0000-000000000000}"/>
          </ac:spMkLst>
        </pc:spChg>
      </pc:sldChg>
      <pc:sldChg chg="modSp add mod modAnim modNotesTx">
        <pc:chgData name="Manuel Montrond" userId="3d746ec0db3500e1" providerId="LiveId" clId="{04BEF446-61C0-4E6C-A7B5-46F63EEBBF8D}" dt="2020-12-06T20:41:54.730" v="98" actId="20577"/>
        <pc:sldMkLst>
          <pc:docMk/>
          <pc:sldMk cId="242498434" sldId="336"/>
        </pc:sldMkLst>
        <pc:spChg chg="mod">
          <ac:chgData name="Manuel Montrond" userId="3d746ec0db3500e1" providerId="LiveId" clId="{04BEF446-61C0-4E6C-A7B5-46F63EEBBF8D}" dt="2020-12-06T20:40:01.804" v="54" actId="14100"/>
          <ac:spMkLst>
            <pc:docMk/>
            <pc:sldMk cId="242498434" sldId="336"/>
            <ac:spMk id="5" creationId="{00000000-0000-0000-0000-000000000000}"/>
          </ac:spMkLst>
        </pc:spChg>
      </pc:sldChg>
      <pc:sldChg chg="modSp add mod">
        <pc:chgData name="Manuel Montrond" userId="3d746ec0db3500e1" providerId="LiveId" clId="{04BEF446-61C0-4E6C-A7B5-46F63EEBBF8D}" dt="2020-12-06T20:47:21.597" v="218" actId="1076"/>
        <pc:sldMkLst>
          <pc:docMk/>
          <pc:sldMk cId="2054104122" sldId="337"/>
        </pc:sldMkLst>
        <pc:spChg chg="mod">
          <ac:chgData name="Manuel Montrond" userId="3d746ec0db3500e1" providerId="LiveId" clId="{04BEF446-61C0-4E6C-A7B5-46F63EEBBF8D}" dt="2020-12-06T20:29:46.965" v="23" actId="20577"/>
          <ac:spMkLst>
            <pc:docMk/>
            <pc:sldMk cId="2054104122" sldId="337"/>
            <ac:spMk id="4" creationId="{00000000-0000-0000-0000-000000000000}"/>
          </ac:spMkLst>
        </pc:spChg>
        <pc:spChg chg="mod">
          <ac:chgData name="Manuel Montrond" userId="3d746ec0db3500e1" providerId="LiveId" clId="{04BEF446-61C0-4E6C-A7B5-46F63EEBBF8D}" dt="2020-12-06T20:47:21.597" v="218" actId="1076"/>
          <ac:spMkLst>
            <pc:docMk/>
            <pc:sldMk cId="2054104122" sldId="337"/>
            <ac:spMk id="6" creationId="{00000000-0000-0000-0000-000000000000}"/>
          </ac:spMkLst>
        </pc:spChg>
        <pc:picChg chg="mod">
          <ac:chgData name="Manuel Montrond" userId="3d746ec0db3500e1" providerId="LiveId" clId="{04BEF446-61C0-4E6C-A7B5-46F63EEBBF8D}" dt="2020-12-06T20:29:53.397" v="25" actId="14100"/>
          <ac:picMkLst>
            <pc:docMk/>
            <pc:sldMk cId="2054104122" sldId="337"/>
            <ac:picMk id="5" creationId="{00000000-0000-0000-0000-000000000000}"/>
          </ac:picMkLst>
        </pc:picChg>
      </pc:sldChg>
      <pc:sldChg chg="modSp add mod modAnim">
        <pc:chgData name="Manuel Montrond" userId="3d746ec0db3500e1" providerId="LiveId" clId="{04BEF446-61C0-4E6C-A7B5-46F63EEBBF8D}" dt="2020-12-06T20:43:47.342" v="137" actId="20577"/>
        <pc:sldMkLst>
          <pc:docMk/>
          <pc:sldMk cId="3560430426" sldId="372"/>
        </pc:sldMkLst>
        <pc:spChg chg="mod">
          <ac:chgData name="Manuel Montrond" userId="3d746ec0db3500e1" providerId="LiveId" clId="{04BEF446-61C0-4E6C-A7B5-46F63EEBBF8D}" dt="2020-12-06T20:42:25.968" v="106" actId="20577"/>
          <ac:spMkLst>
            <pc:docMk/>
            <pc:sldMk cId="3560430426" sldId="372"/>
            <ac:spMk id="4" creationId="{00000000-0000-0000-0000-000000000000}"/>
          </ac:spMkLst>
        </pc:spChg>
        <pc:spChg chg="mod">
          <ac:chgData name="Manuel Montrond" userId="3d746ec0db3500e1" providerId="LiveId" clId="{04BEF446-61C0-4E6C-A7B5-46F63EEBBF8D}" dt="2020-12-06T20:43:47.342" v="137" actId="20577"/>
          <ac:spMkLst>
            <pc:docMk/>
            <pc:sldMk cId="3560430426" sldId="372"/>
            <ac:spMk id="5" creationId="{00000000-0000-0000-0000-000000000000}"/>
          </ac:spMkLst>
        </pc:spChg>
      </pc:sldChg>
      <pc:sldChg chg="modSp add mod modAnim modNotesTx">
        <pc:chgData name="Manuel Montrond" userId="3d746ec0db3500e1" providerId="LiveId" clId="{04BEF446-61C0-4E6C-A7B5-46F63EEBBF8D}" dt="2020-12-07T00:50:38.111" v="705"/>
        <pc:sldMkLst>
          <pc:docMk/>
          <pc:sldMk cId="3692431730" sldId="373"/>
        </pc:sldMkLst>
        <pc:spChg chg="mod">
          <ac:chgData name="Manuel Montrond" userId="3d746ec0db3500e1" providerId="LiveId" clId="{04BEF446-61C0-4E6C-A7B5-46F63EEBBF8D}" dt="2020-12-06T20:44:03.668" v="140" actId="20577"/>
          <ac:spMkLst>
            <pc:docMk/>
            <pc:sldMk cId="3692431730" sldId="373"/>
            <ac:spMk id="4" creationId="{00000000-0000-0000-0000-000000000000}"/>
          </ac:spMkLst>
        </pc:spChg>
        <pc:spChg chg="mod">
          <ac:chgData name="Manuel Montrond" userId="3d746ec0db3500e1" providerId="LiveId" clId="{04BEF446-61C0-4E6C-A7B5-46F63EEBBF8D}" dt="2020-12-06T20:44:49.048" v="142" actId="15"/>
          <ac:spMkLst>
            <pc:docMk/>
            <pc:sldMk cId="3692431730" sldId="373"/>
            <ac:spMk id="5" creationId="{00000000-0000-0000-0000-000000000000}"/>
          </ac:spMkLst>
        </pc:spChg>
      </pc:sldChg>
      <pc:sldChg chg="addSp modSp add mod modAnim">
        <pc:chgData name="Manuel Montrond" userId="3d746ec0db3500e1" providerId="LiveId" clId="{04BEF446-61C0-4E6C-A7B5-46F63EEBBF8D}" dt="2020-12-06T20:48:05.055" v="221"/>
        <pc:sldMkLst>
          <pc:docMk/>
          <pc:sldMk cId="3253984770" sldId="374"/>
        </pc:sldMkLst>
        <pc:spChg chg="mod">
          <ac:chgData name="Manuel Montrond" userId="3d746ec0db3500e1" providerId="LiveId" clId="{04BEF446-61C0-4E6C-A7B5-46F63EEBBF8D}" dt="2020-12-06T20:47:52.926" v="219" actId="14100"/>
          <ac:spMkLst>
            <pc:docMk/>
            <pc:sldMk cId="3253984770" sldId="374"/>
            <ac:spMk id="5" creationId="{00000000-0000-0000-0000-000000000000}"/>
          </ac:spMkLst>
        </pc:spChg>
        <pc:spChg chg="add mod">
          <ac:chgData name="Manuel Montrond" userId="3d746ec0db3500e1" providerId="LiveId" clId="{04BEF446-61C0-4E6C-A7B5-46F63EEBBF8D}" dt="2020-12-06T20:34:58.693" v="30" actId="1076"/>
          <ac:spMkLst>
            <pc:docMk/>
            <pc:sldMk cId="3253984770" sldId="374"/>
            <ac:spMk id="6" creationId="{2B099FD0-F61E-4D73-8C31-FFDD68F70CEA}"/>
          </ac:spMkLst>
        </pc:spChg>
      </pc:sldChg>
      <pc:sldChg chg="modSp add mod modAnim modNotesTx">
        <pc:chgData name="Manuel Montrond" userId="3d746ec0db3500e1" providerId="LiveId" clId="{04BEF446-61C0-4E6C-A7B5-46F63EEBBF8D}" dt="2020-12-07T00:51:59.558" v="706" actId="20577"/>
        <pc:sldMkLst>
          <pc:docMk/>
          <pc:sldMk cId="4110255345" sldId="375"/>
        </pc:sldMkLst>
        <pc:spChg chg="mod">
          <ac:chgData name="Manuel Montrond" userId="3d746ec0db3500e1" providerId="LiveId" clId="{04BEF446-61C0-4E6C-A7B5-46F63EEBBF8D}" dt="2020-12-06T20:49:16.121" v="223" actId="20577"/>
          <ac:spMkLst>
            <pc:docMk/>
            <pc:sldMk cId="4110255345" sldId="375"/>
            <ac:spMk id="4" creationId="{00000000-0000-0000-0000-000000000000}"/>
          </ac:spMkLst>
        </pc:spChg>
        <pc:spChg chg="mod">
          <ac:chgData name="Manuel Montrond" userId="3d746ec0db3500e1" providerId="LiveId" clId="{04BEF446-61C0-4E6C-A7B5-46F63EEBBF8D}" dt="2020-12-07T00:51:59.558" v="706" actId="20577"/>
          <ac:spMkLst>
            <pc:docMk/>
            <pc:sldMk cId="4110255345" sldId="375"/>
            <ac:spMk id="5" creationId="{00000000-0000-0000-0000-000000000000}"/>
          </ac:spMkLst>
        </pc:spChg>
      </pc:sldChg>
      <pc:sldChg chg="modSp add mod modAnim">
        <pc:chgData name="Manuel Montrond" userId="3d746ec0db3500e1" providerId="LiveId" clId="{04BEF446-61C0-4E6C-A7B5-46F63EEBBF8D}" dt="2020-12-06T20:56:15.808" v="228"/>
        <pc:sldMkLst>
          <pc:docMk/>
          <pc:sldMk cId="3709883709" sldId="379"/>
        </pc:sldMkLst>
        <pc:spChg chg="mod">
          <ac:chgData name="Manuel Montrond" userId="3d746ec0db3500e1" providerId="LiveId" clId="{04BEF446-61C0-4E6C-A7B5-46F63EEBBF8D}" dt="2020-12-06T20:36:08.431" v="32" actId="14100"/>
          <ac:spMkLst>
            <pc:docMk/>
            <pc:sldMk cId="3709883709" sldId="379"/>
            <ac:spMk id="5" creationId="{00000000-0000-0000-0000-000000000000}"/>
          </ac:spMkLst>
        </pc:spChg>
      </pc:sldChg>
      <pc:sldChg chg="modSp add mod modNotesTx">
        <pc:chgData name="Manuel Montrond" userId="3d746ec0db3500e1" providerId="LiveId" clId="{04BEF446-61C0-4E6C-A7B5-46F63EEBBF8D}" dt="2020-12-06T21:03:02.537" v="337" actId="313"/>
        <pc:sldMkLst>
          <pc:docMk/>
          <pc:sldMk cId="719924902" sldId="380"/>
        </pc:sldMkLst>
        <pc:spChg chg="mod">
          <ac:chgData name="Manuel Montrond" userId="3d746ec0db3500e1" providerId="LiveId" clId="{04BEF446-61C0-4E6C-A7B5-46F63EEBBF8D}" dt="2020-12-06T21:01:02.294" v="229" actId="20577"/>
          <ac:spMkLst>
            <pc:docMk/>
            <pc:sldMk cId="719924902" sldId="380"/>
            <ac:spMk id="2" creationId="{00000000-0000-0000-0000-000000000000}"/>
          </ac:spMkLst>
        </pc:spChg>
        <pc:spChg chg="mod">
          <ac:chgData name="Manuel Montrond" userId="3d746ec0db3500e1" providerId="LiveId" clId="{04BEF446-61C0-4E6C-A7B5-46F63EEBBF8D}" dt="2020-12-06T21:01:15.972" v="230" actId="1076"/>
          <ac:spMkLst>
            <pc:docMk/>
            <pc:sldMk cId="719924902" sldId="380"/>
            <ac:spMk id="5" creationId="{00000000-0000-0000-0000-000000000000}"/>
          </ac:spMkLst>
        </pc:spChg>
        <pc:spChg chg="mod">
          <ac:chgData name="Manuel Montrond" userId="3d746ec0db3500e1" providerId="LiveId" clId="{04BEF446-61C0-4E6C-A7B5-46F63EEBBF8D}" dt="2020-12-06T21:01:20.020" v="231" actId="1076"/>
          <ac:spMkLst>
            <pc:docMk/>
            <pc:sldMk cId="719924902" sldId="380"/>
            <ac:spMk id="6" creationId="{00000000-0000-0000-0000-000000000000}"/>
          </ac:spMkLst>
        </pc:spChg>
        <pc:picChg chg="mod">
          <ac:chgData name="Manuel Montrond" userId="3d746ec0db3500e1" providerId="LiveId" clId="{04BEF446-61C0-4E6C-A7B5-46F63EEBBF8D}" dt="2020-12-06T21:01:25.405" v="233" actId="14100"/>
          <ac:picMkLst>
            <pc:docMk/>
            <pc:sldMk cId="719924902" sldId="380"/>
            <ac:picMk id="9" creationId="{AF24F0EC-C1B5-4DD1-9433-8997701AAF54}"/>
          </ac:picMkLst>
        </pc:picChg>
        <pc:picChg chg="mod">
          <ac:chgData name="Manuel Montrond" userId="3d746ec0db3500e1" providerId="LiveId" clId="{04BEF446-61C0-4E6C-A7B5-46F63EEBBF8D}" dt="2020-12-06T21:01:30.755" v="235" actId="1076"/>
          <ac:picMkLst>
            <pc:docMk/>
            <pc:sldMk cId="719924902" sldId="380"/>
            <ac:picMk id="10" creationId="{021AFC9D-8462-486A-8EFF-6662FE391602}"/>
          </ac:picMkLst>
        </pc:picChg>
      </pc:sldChg>
      <pc:sldChg chg="modSp add mod modAnim">
        <pc:chgData name="Manuel Montrond" userId="3d746ec0db3500e1" providerId="LiveId" clId="{04BEF446-61C0-4E6C-A7B5-46F63EEBBF8D}" dt="2020-12-07T01:17:42.886" v="730" actId="33524"/>
        <pc:sldMkLst>
          <pc:docMk/>
          <pc:sldMk cId="1884329185" sldId="381"/>
        </pc:sldMkLst>
        <pc:spChg chg="mod">
          <ac:chgData name="Manuel Montrond" userId="3d746ec0db3500e1" providerId="LiveId" clId="{04BEF446-61C0-4E6C-A7B5-46F63EEBBF8D}" dt="2020-12-07T01:17:42.886" v="730" actId="33524"/>
          <ac:spMkLst>
            <pc:docMk/>
            <pc:sldMk cId="1884329185" sldId="381"/>
            <ac:spMk id="5" creationId="{00000000-0000-0000-0000-000000000000}"/>
          </ac:spMkLst>
        </pc:spChg>
      </pc:sldChg>
      <pc:sldChg chg="add modAnim">
        <pc:chgData name="Manuel Montrond" userId="3d746ec0db3500e1" providerId="LiveId" clId="{04BEF446-61C0-4E6C-A7B5-46F63EEBBF8D}" dt="2020-12-06T21:11:28.241" v="366"/>
        <pc:sldMkLst>
          <pc:docMk/>
          <pc:sldMk cId="2962661540" sldId="382"/>
        </pc:sldMkLst>
      </pc:sldChg>
      <pc:sldChg chg="modSp add mod">
        <pc:chgData name="Manuel Montrond" userId="3d746ec0db3500e1" providerId="LiveId" clId="{04BEF446-61C0-4E6C-A7B5-46F63EEBBF8D}" dt="2020-12-07T00:57:38.138" v="722" actId="20577"/>
        <pc:sldMkLst>
          <pc:docMk/>
          <pc:sldMk cId="3874654464" sldId="383"/>
        </pc:sldMkLst>
        <pc:spChg chg="mod">
          <ac:chgData name="Manuel Montrond" userId="3d746ec0db3500e1" providerId="LiveId" clId="{04BEF446-61C0-4E6C-A7B5-46F63EEBBF8D}" dt="2020-12-07T00:57:38.138" v="722" actId="20577"/>
          <ac:spMkLst>
            <pc:docMk/>
            <pc:sldMk cId="3874654464" sldId="383"/>
            <ac:spMk id="2" creationId="{00000000-0000-0000-0000-000000000000}"/>
          </ac:spMkLst>
        </pc:spChg>
      </pc:sldChg>
      <pc:sldChg chg="modSp add mod modAnim">
        <pc:chgData name="Manuel Montrond" userId="3d746ec0db3500e1" providerId="LiveId" clId="{04BEF446-61C0-4E6C-A7B5-46F63EEBBF8D}" dt="2020-12-06T21:11:38.315" v="368" actId="14100"/>
        <pc:sldMkLst>
          <pc:docMk/>
          <pc:sldMk cId="2812903565" sldId="384"/>
        </pc:sldMkLst>
        <pc:spChg chg="mod">
          <ac:chgData name="Manuel Montrond" userId="3d746ec0db3500e1" providerId="LiveId" clId="{04BEF446-61C0-4E6C-A7B5-46F63EEBBF8D}" dt="2020-12-06T21:11:38.315" v="368" actId="14100"/>
          <ac:spMkLst>
            <pc:docMk/>
            <pc:sldMk cId="2812903565" sldId="384"/>
            <ac:spMk id="5" creationId="{00000000-0000-0000-0000-000000000000}"/>
          </ac:spMkLst>
        </pc:spChg>
      </pc:sldChg>
      <pc:sldChg chg="modSp add mod">
        <pc:chgData name="Manuel Montrond" userId="3d746ec0db3500e1" providerId="LiveId" clId="{04BEF446-61C0-4E6C-A7B5-46F63EEBBF8D}" dt="2020-12-06T21:12:16.522" v="369" actId="20577"/>
        <pc:sldMkLst>
          <pc:docMk/>
          <pc:sldMk cId="2931923768" sldId="385"/>
        </pc:sldMkLst>
        <pc:spChg chg="mod">
          <ac:chgData name="Manuel Montrond" userId="3d746ec0db3500e1" providerId="LiveId" clId="{04BEF446-61C0-4E6C-A7B5-46F63EEBBF8D}" dt="2020-12-06T21:12:16.522" v="369" actId="20577"/>
          <ac:spMkLst>
            <pc:docMk/>
            <pc:sldMk cId="2931923768" sldId="385"/>
            <ac:spMk id="2" creationId="{00000000-0000-0000-0000-000000000000}"/>
          </ac:spMkLst>
        </pc:spChg>
        <pc:spChg chg="mod">
          <ac:chgData name="Manuel Montrond" userId="3d746ec0db3500e1" providerId="LiveId" clId="{04BEF446-61C0-4E6C-A7B5-46F63EEBBF8D}" dt="2020-12-06T20:36:49.658" v="36" actId="27636"/>
          <ac:spMkLst>
            <pc:docMk/>
            <pc:sldMk cId="2931923768" sldId="385"/>
            <ac:spMk id="5" creationId="{00000000-0000-0000-0000-000000000000}"/>
          </ac:spMkLst>
        </pc:spChg>
      </pc:sldChg>
      <pc:sldChg chg="modSp add mod modNotesTx">
        <pc:chgData name="Manuel Montrond" userId="3d746ec0db3500e1" providerId="LiveId" clId="{04BEF446-61C0-4E6C-A7B5-46F63EEBBF8D}" dt="2020-12-07T01:18:07.556" v="731" actId="313"/>
        <pc:sldMkLst>
          <pc:docMk/>
          <pc:sldMk cId="178027697" sldId="386"/>
        </pc:sldMkLst>
        <pc:spChg chg="mod">
          <ac:chgData name="Manuel Montrond" userId="3d746ec0db3500e1" providerId="LiveId" clId="{04BEF446-61C0-4E6C-A7B5-46F63EEBBF8D}" dt="2020-12-07T01:18:07.556" v="731" actId="313"/>
          <ac:spMkLst>
            <pc:docMk/>
            <pc:sldMk cId="178027697" sldId="386"/>
            <ac:spMk id="5" creationId="{00000000-0000-0000-0000-000000000000}"/>
          </ac:spMkLst>
        </pc:spChg>
      </pc:sldChg>
      <pc:sldChg chg="add del">
        <pc:chgData name="Manuel Montrond" userId="3d746ec0db3500e1" providerId="LiveId" clId="{04BEF446-61C0-4E6C-A7B5-46F63EEBBF8D}" dt="2020-12-06T21:18:32.755" v="503" actId="47"/>
        <pc:sldMkLst>
          <pc:docMk/>
          <pc:sldMk cId="3233519455" sldId="387"/>
        </pc:sldMkLst>
      </pc:sldChg>
      <pc:sldChg chg="modSp add del mod">
        <pc:chgData name="Manuel Montrond" userId="3d746ec0db3500e1" providerId="LiveId" clId="{04BEF446-61C0-4E6C-A7B5-46F63EEBBF8D}" dt="2020-12-06T21:18:53.412" v="504" actId="47"/>
        <pc:sldMkLst>
          <pc:docMk/>
          <pc:sldMk cId="869271467" sldId="388"/>
        </pc:sldMkLst>
        <pc:spChg chg="mod">
          <ac:chgData name="Manuel Montrond" userId="3d746ec0db3500e1" providerId="LiveId" clId="{04BEF446-61C0-4E6C-A7B5-46F63EEBBF8D}" dt="2020-12-06T20:36:49.687" v="37" actId="27636"/>
          <ac:spMkLst>
            <pc:docMk/>
            <pc:sldMk cId="869271467" sldId="388"/>
            <ac:spMk id="2" creationId="{00000000-0000-0000-0000-000000000000}"/>
          </ac:spMkLst>
        </pc:spChg>
      </pc:sldChg>
      <pc:sldChg chg="modSp add del mod">
        <pc:chgData name="Manuel Montrond" userId="3d746ec0db3500e1" providerId="LiveId" clId="{04BEF446-61C0-4E6C-A7B5-46F63EEBBF8D}" dt="2020-12-06T21:18:55.489" v="505" actId="47"/>
        <pc:sldMkLst>
          <pc:docMk/>
          <pc:sldMk cId="1478248346" sldId="389"/>
        </pc:sldMkLst>
        <pc:spChg chg="mod">
          <ac:chgData name="Manuel Montrond" userId="3d746ec0db3500e1" providerId="LiveId" clId="{04BEF446-61C0-4E6C-A7B5-46F63EEBBF8D}" dt="2020-12-06T20:36:49.692" v="38" actId="27636"/>
          <ac:spMkLst>
            <pc:docMk/>
            <pc:sldMk cId="1478248346" sldId="389"/>
            <ac:spMk id="2" creationId="{00000000-0000-0000-0000-000000000000}"/>
          </ac:spMkLst>
        </pc:spChg>
      </pc:sldChg>
      <pc:sldChg chg="modSp add mod">
        <pc:chgData name="Manuel Montrond" userId="3d746ec0db3500e1" providerId="LiveId" clId="{04BEF446-61C0-4E6C-A7B5-46F63EEBBF8D}" dt="2020-12-07T00:59:20.769" v="723" actId="20577"/>
        <pc:sldMkLst>
          <pc:docMk/>
          <pc:sldMk cId="3204782699" sldId="390"/>
        </pc:sldMkLst>
        <pc:spChg chg="mod">
          <ac:chgData name="Manuel Montrond" userId="3d746ec0db3500e1" providerId="LiveId" clId="{04BEF446-61C0-4E6C-A7B5-46F63EEBBF8D}" dt="2020-12-07T00:59:20.769" v="723" actId="20577"/>
          <ac:spMkLst>
            <pc:docMk/>
            <pc:sldMk cId="3204782699" sldId="390"/>
            <ac:spMk id="2" creationId="{00000000-0000-0000-0000-000000000000}"/>
          </ac:spMkLst>
        </pc:spChg>
      </pc:sldChg>
      <pc:sldChg chg="modSp add mod modAnim">
        <pc:chgData name="Manuel Montrond" userId="3d746ec0db3500e1" providerId="LiveId" clId="{04BEF446-61C0-4E6C-A7B5-46F63EEBBF8D}" dt="2020-12-07T00:59:46.754" v="724"/>
        <pc:sldMkLst>
          <pc:docMk/>
          <pc:sldMk cId="1936941468" sldId="391"/>
        </pc:sldMkLst>
        <pc:spChg chg="mod">
          <ac:chgData name="Manuel Montrond" userId="3d746ec0db3500e1" providerId="LiveId" clId="{04BEF446-61C0-4E6C-A7B5-46F63EEBBF8D}" dt="2020-12-06T21:19:50.331" v="535"/>
          <ac:spMkLst>
            <pc:docMk/>
            <pc:sldMk cId="1936941468" sldId="391"/>
            <ac:spMk id="5" creationId="{00000000-0000-0000-0000-000000000000}"/>
          </ac:spMkLst>
        </pc:spChg>
      </pc:sldChg>
      <pc:sldChg chg="modSp add mod">
        <pc:chgData name="Manuel Montrond" userId="3d746ec0db3500e1" providerId="LiveId" clId="{04BEF446-61C0-4E6C-A7B5-46F63EEBBF8D}" dt="2020-12-06T21:25:04.456" v="701" actId="20577"/>
        <pc:sldMkLst>
          <pc:docMk/>
          <pc:sldMk cId="3834196379" sldId="392"/>
        </pc:sldMkLst>
        <pc:spChg chg="mod">
          <ac:chgData name="Manuel Montrond" userId="3d746ec0db3500e1" providerId="LiveId" clId="{04BEF446-61C0-4E6C-A7B5-46F63EEBBF8D}" dt="2020-12-06T21:25:04.456" v="701" actId="20577"/>
          <ac:spMkLst>
            <pc:docMk/>
            <pc:sldMk cId="3834196379" sldId="392"/>
            <ac:spMk id="2" creationId="{00000000-0000-0000-0000-000000000000}"/>
          </ac:spMkLst>
        </pc:spChg>
        <pc:spChg chg="mod">
          <ac:chgData name="Manuel Montrond" userId="3d746ec0db3500e1" providerId="LiveId" clId="{04BEF446-61C0-4E6C-A7B5-46F63EEBBF8D}" dt="2020-12-06T20:37:55.476" v="47" actId="14100"/>
          <ac:spMkLst>
            <pc:docMk/>
            <pc:sldMk cId="3834196379" sldId="392"/>
            <ac:spMk id="5" creationId="{00000000-0000-0000-0000-000000000000}"/>
          </ac:spMkLst>
        </pc:spChg>
        <pc:picChg chg="mod">
          <ac:chgData name="Manuel Montrond" userId="3d746ec0db3500e1" providerId="LiveId" clId="{04BEF446-61C0-4E6C-A7B5-46F63EEBBF8D}" dt="2020-12-06T20:37:43.524" v="45" actId="14100"/>
          <ac:picMkLst>
            <pc:docMk/>
            <pc:sldMk cId="3834196379" sldId="392"/>
            <ac:picMk id="6" creationId="{36B09A9B-7DC9-4326-BE39-BB6D34DB2751}"/>
          </ac:picMkLst>
        </pc:picChg>
      </pc:sldChg>
      <pc:sldChg chg="modSp add mod">
        <pc:chgData name="Manuel Montrond" userId="3d746ec0db3500e1" providerId="LiveId" clId="{04BEF446-61C0-4E6C-A7B5-46F63EEBBF8D}" dt="2020-12-06T21:25:09.245" v="703" actId="27636"/>
        <pc:sldMkLst>
          <pc:docMk/>
          <pc:sldMk cId="3647137442" sldId="393"/>
        </pc:sldMkLst>
        <pc:spChg chg="mod">
          <ac:chgData name="Manuel Montrond" userId="3d746ec0db3500e1" providerId="LiveId" clId="{04BEF446-61C0-4E6C-A7B5-46F63EEBBF8D}" dt="2020-12-06T21:25:09.245" v="703" actId="27636"/>
          <ac:spMkLst>
            <pc:docMk/>
            <pc:sldMk cId="3647137442" sldId="393"/>
            <ac:spMk id="2" creationId="{00000000-0000-0000-0000-000000000000}"/>
          </ac:spMkLst>
        </pc:spChg>
      </pc:sldChg>
      <pc:sldChg chg="modSp add mod">
        <pc:chgData name="Manuel Montrond" userId="3d746ec0db3500e1" providerId="LiveId" clId="{04BEF446-61C0-4E6C-A7B5-46F63EEBBF8D}" dt="2020-12-06T21:22:45.189" v="553" actId="20577"/>
        <pc:sldMkLst>
          <pc:docMk/>
          <pc:sldMk cId="2861065840" sldId="394"/>
        </pc:sldMkLst>
        <pc:spChg chg="mod">
          <ac:chgData name="Manuel Montrond" userId="3d746ec0db3500e1" providerId="LiveId" clId="{04BEF446-61C0-4E6C-A7B5-46F63EEBBF8D}" dt="2020-12-06T21:22:45.189" v="553" actId="20577"/>
          <ac:spMkLst>
            <pc:docMk/>
            <pc:sldMk cId="2861065840" sldId="394"/>
            <ac:spMk id="2" creationId="{00000000-0000-0000-0000-000000000000}"/>
          </ac:spMkLst>
        </pc:spChg>
      </pc:sldChg>
      <pc:sldChg chg="modSp add mod modAnim modNotesTx">
        <pc:chgData name="Manuel Montrond" userId="3d746ec0db3500e1" providerId="LiveId" clId="{04BEF446-61C0-4E6C-A7B5-46F63EEBBF8D}" dt="2020-12-06T21:05:33.982" v="359"/>
        <pc:sldMkLst>
          <pc:docMk/>
          <pc:sldMk cId="1513725084" sldId="395"/>
        </pc:sldMkLst>
        <pc:spChg chg="mod">
          <ac:chgData name="Manuel Montrond" userId="3d746ec0db3500e1" providerId="LiveId" clId="{04BEF446-61C0-4E6C-A7B5-46F63EEBBF8D}" dt="2020-12-06T20:51:24.387" v="225" actId="20577"/>
          <ac:spMkLst>
            <pc:docMk/>
            <pc:sldMk cId="1513725084" sldId="395"/>
            <ac:spMk id="4" creationId="{00000000-0000-0000-0000-000000000000}"/>
          </ac:spMkLst>
        </pc:spChg>
        <pc:spChg chg="mod">
          <ac:chgData name="Manuel Montrond" userId="3d746ec0db3500e1" providerId="LiveId" clId="{04BEF446-61C0-4E6C-A7B5-46F63EEBBF8D}" dt="2020-12-06T21:05:33.982" v="359"/>
          <ac:spMkLst>
            <pc:docMk/>
            <pc:sldMk cId="1513725084" sldId="395"/>
            <ac:spMk id="5" creationId="{00000000-0000-0000-0000-000000000000}"/>
          </ac:spMkLst>
        </pc:spChg>
      </pc:sldChg>
      <pc:sldChg chg="addSp modSp new mod modNotesTx">
        <pc:chgData name="Manuel Montrond" userId="3d746ec0db3500e1" providerId="LiveId" clId="{04BEF446-61C0-4E6C-A7B5-46F63EEBBF8D}" dt="2020-12-06T21:25:19.227" v="704" actId="14100"/>
        <pc:sldMkLst>
          <pc:docMk/>
          <pc:sldMk cId="1510173068" sldId="396"/>
        </pc:sldMkLst>
        <pc:spChg chg="mod">
          <ac:chgData name="Manuel Montrond" userId="3d746ec0db3500e1" providerId="LiveId" clId="{04BEF446-61C0-4E6C-A7B5-46F63EEBBF8D}" dt="2020-12-06T21:23:28.148" v="585" actId="20577"/>
          <ac:spMkLst>
            <pc:docMk/>
            <pc:sldMk cId="1510173068" sldId="396"/>
            <ac:spMk id="2" creationId="{7F32CA93-CC68-4911-B3AC-9D353550EB8F}"/>
          </ac:spMkLst>
        </pc:spChg>
        <pc:spChg chg="mod">
          <ac:chgData name="Manuel Montrond" userId="3d746ec0db3500e1" providerId="LiveId" clId="{04BEF446-61C0-4E6C-A7B5-46F63EEBBF8D}" dt="2020-12-06T21:21:47.670" v="551" actId="403"/>
          <ac:spMkLst>
            <pc:docMk/>
            <pc:sldMk cId="1510173068" sldId="396"/>
            <ac:spMk id="3" creationId="{D08CE810-B3B9-4555-A69B-D26D99548668}"/>
          </ac:spMkLst>
        </pc:spChg>
        <pc:picChg chg="add mod">
          <ac:chgData name="Manuel Montrond" userId="3d746ec0db3500e1" providerId="LiveId" clId="{04BEF446-61C0-4E6C-A7B5-46F63EEBBF8D}" dt="2020-12-06T21:25:19.227" v="704" actId="14100"/>
          <ac:picMkLst>
            <pc:docMk/>
            <pc:sldMk cId="1510173068" sldId="396"/>
            <ac:picMk id="1026" creationId="{FCA2FD94-7036-4B79-89FD-2B8D0AB13065}"/>
          </ac:picMkLst>
        </pc:picChg>
      </pc:sldChg>
    </pc:docChg>
  </pc:docChgLst>
  <pc:docChgLst>
    <pc:chgData name="Manuel Montrond" userId="3d746ec0db3500e1" providerId="LiveId" clId="{214E8391-A91F-4DA2-B258-B769F6ADFBE1}"/>
    <pc:docChg chg="custSel modSld">
      <pc:chgData name="Manuel Montrond" userId="3d746ec0db3500e1" providerId="LiveId" clId="{214E8391-A91F-4DA2-B258-B769F6ADFBE1}" dt="2019-12-02T22:16:23.149" v="21"/>
      <pc:docMkLst>
        <pc:docMk/>
      </pc:docMkLst>
      <pc:sldChg chg="modAnim modNotesTx">
        <pc:chgData name="Manuel Montrond" userId="3d746ec0db3500e1" providerId="LiveId" clId="{214E8391-A91F-4DA2-B258-B769F6ADFBE1}" dt="2019-12-02T22:16:23.149" v="21"/>
        <pc:sldMkLst>
          <pc:docMk/>
          <pc:sldMk cId="2933435118" sldId="263"/>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AAFDF8-3DD7-4DD6-B43E-F5D0118D3ABF}"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7AFB060-227D-4AE6-B0C1-46AF482157B0}">
      <dgm:prSet/>
      <dgm:spPr/>
      <dgm:t>
        <a:bodyPr/>
        <a:lstStyle/>
        <a:p>
          <a:pPr>
            <a:defRPr b="1"/>
          </a:pPr>
          <a:r>
            <a:rPr lang="en-US"/>
            <a:t>The Hadoop Ecosystem</a:t>
          </a:r>
        </a:p>
      </dgm:t>
    </dgm:pt>
    <dgm:pt modelId="{2BAC5417-67B3-4C03-B382-3A56F14A408A}" type="parTrans" cxnId="{3AA4D01D-F014-4BF3-A82C-7895B69E434F}">
      <dgm:prSet/>
      <dgm:spPr/>
      <dgm:t>
        <a:bodyPr/>
        <a:lstStyle/>
        <a:p>
          <a:endParaRPr lang="en-US"/>
        </a:p>
      </dgm:t>
    </dgm:pt>
    <dgm:pt modelId="{ABF4F47C-E32F-47FC-8FA7-B278014C0C6A}" type="sibTrans" cxnId="{3AA4D01D-F014-4BF3-A82C-7895B69E434F}">
      <dgm:prSet/>
      <dgm:spPr/>
      <dgm:t>
        <a:bodyPr/>
        <a:lstStyle/>
        <a:p>
          <a:endParaRPr lang="en-US"/>
        </a:p>
      </dgm:t>
    </dgm:pt>
    <dgm:pt modelId="{8903C2C1-E0DF-4395-AFED-CE919B856E30}">
      <dgm:prSet/>
      <dgm:spPr/>
      <dgm:t>
        <a:bodyPr/>
        <a:lstStyle/>
        <a:p>
          <a:r>
            <a:rPr lang="en-US" dirty="0"/>
            <a:t>Apache Spark – streaming, ML, graph processing, SQL support</a:t>
          </a:r>
        </a:p>
      </dgm:t>
    </dgm:pt>
    <dgm:pt modelId="{42756D23-C61E-494E-AA42-9796BC079AE1}" type="parTrans" cxnId="{80FF0202-3B0D-42AE-97CD-9B43840EB26B}">
      <dgm:prSet/>
      <dgm:spPr/>
      <dgm:t>
        <a:bodyPr/>
        <a:lstStyle/>
        <a:p>
          <a:endParaRPr lang="en-US"/>
        </a:p>
      </dgm:t>
    </dgm:pt>
    <dgm:pt modelId="{A0621486-1889-4A4C-ADAD-EB3771D2B644}" type="sibTrans" cxnId="{80FF0202-3B0D-42AE-97CD-9B43840EB26B}">
      <dgm:prSet/>
      <dgm:spPr/>
      <dgm:t>
        <a:bodyPr/>
        <a:lstStyle/>
        <a:p>
          <a:endParaRPr lang="en-US"/>
        </a:p>
      </dgm:t>
    </dgm:pt>
    <dgm:pt modelId="{24A51273-B697-44A8-A6BB-E5FF8B9B4E01}">
      <dgm:prSet/>
      <dgm:spPr/>
      <dgm:t>
        <a:bodyPr/>
        <a:lstStyle/>
        <a:p>
          <a:r>
            <a:rPr lang="en-US" dirty="0"/>
            <a:t>Apache HDFS – for data storage</a:t>
          </a:r>
        </a:p>
      </dgm:t>
    </dgm:pt>
    <dgm:pt modelId="{C463A0BF-E506-4149-B417-DC0C51E6B7E8}" type="parTrans" cxnId="{02834EC2-528F-4841-ADB3-A360A0495EB5}">
      <dgm:prSet/>
      <dgm:spPr/>
      <dgm:t>
        <a:bodyPr/>
        <a:lstStyle/>
        <a:p>
          <a:endParaRPr lang="en-US"/>
        </a:p>
      </dgm:t>
    </dgm:pt>
    <dgm:pt modelId="{D7BB05B2-328B-4AAE-88F3-9504254DD0A1}" type="sibTrans" cxnId="{02834EC2-528F-4841-ADB3-A360A0495EB5}">
      <dgm:prSet/>
      <dgm:spPr/>
      <dgm:t>
        <a:bodyPr/>
        <a:lstStyle/>
        <a:p>
          <a:endParaRPr lang="en-US"/>
        </a:p>
      </dgm:t>
    </dgm:pt>
    <dgm:pt modelId="{82DFEDBC-EA0F-4E17-BC32-A7A3D2CC5004}">
      <dgm:prSet/>
      <dgm:spPr/>
      <dgm:t>
        <a:bodyPr/>
        <a:lstStyle/>
        <a:p>
          <a:r>
            <a:rPr lang="en-US" dirty="0"/>
            <a:t>Hive, Impala – to run SQL on top of HDFS</a:t>
          </a:r>
        </a:p>
      </dgm:t>
    </dgm:pt>
    <dgm:pt modelId="{013031F1-A5A3-4567-BD19-42B54C8CE7A0}" type="parTrans" cxnId="{1204EE8F-DFDE-42C3-9A88-3C7DF14F8458}">
      <dgm:prSet/>
      <dgm:spPr/>
      <dgm:t>
        <a:bodyPr/>
        <a:lstStyle/>
        <a:p>
          <a:endParaRPr lang="en-US"/>
        </a:p>
      </dgm:t>
    </dgm:pt>
    <dgm:pt modelId="{59A5ABDA-1B07-4764-A6DA-62A272C1C1EF}" type="sibTrans" cxnId="{1204EE8F-DFDE-42C3-9A88-3C7DF14F8458}">
      <dgm:prSet/>
      <dgm:spPr/>
      <dgm:t>
        <a:bodyPr/>
        <a:lstStyle/>
        <a:p>
          <a:endParaRPr lang="en-US"/>
        </a:p>
      </dgm:t>
    </dgm:pt>
    <dgm:pt modelId="{BB4D166E-5B1A-4A51-85D6-F222C1C61152}">
      <dgm:prSet/>
      <dgm:spPr/>
      <dgm:t>
        <a:bodyPr/>
        <a:lstStyle/>
        <a:p>
          <a:r>
            <a:rPr lang="en-US" dirty="0"/>
            <a:t>Apache Kafka – scalable real time streaming messages</a:t>
          </a:r>
        </a:p>
      </dgm:t>
    </dgm:pt>
    <dgm:pt modelId="{896DE6F4-65DA-4D60-9D40-C930B3112430}" type="parTrans" cxnId="{DE182571-EFC9-48C1-8F05-697A2AC8100D}">
      <dgm:prSet/>
      <dgm:spPr/>
      <dgm:t>
        <a:bodyPr/>
        <a:lstStyle/>
        <a:p>
          <a:endParaRPr lang="en-US"/>
        </a:p>
      </dgm:t>
    </dgm:pt>
    <dgm:pt modelId="{76C66B8B-D8BD-447B-935E-6D827064B47A}" type="sibTrans" cxnId="{DE182571-EFC9-48C1-8F05-697A2AC8100D}">
      <dgm:prSet/>
      <dgm:spPr/>
      <dgm:t>
        <a:bodyPr/>
        <a:lstStyle/>
        <a:p>
          <a:endParaRPr lang="en-US"/>
        </a:p>
      </dgm:t>
    </dgm:pt>
    <dgm:pt modelId="{69B5B58D-E007-4F64-87D7-AEBDF891201B}">
      <dgm:prSet/>
      <dgm:spPr/>
      <dgm:t>
        <a:bodyPr/>
        <a:lstStyle/>
        <a:p>
          <a:pPr>
            <a:defRPr b="1"/>
          </a:pPr>
          <a:r>
            <a:rPr lang="en-US"/>
            <a:t>NoSQL Databases</a:t>
          </a:r>
        </a:p>
      </dgm:t>
    </dgm:pt>
    <dgm:pt modelId="{1A6CB4C3-D533-40C6-9116-AD04B8D27666}" type="parTrans" cxnId="{13F53AFD-E436-4F0F-ACF5-00452880A912}">
      <dgm:prSet/>
      <dgm:spPr/>
      <dgm:t>
        <a:bodyPr/>
        <a:lstStyle/>
        <a:p>
          <a:endParaRPr lang="en-US"/>
        </a:p>
      </dgm:t>
    </dgm:pt>
    <dgm:pt modelId="{3BF85150-3B4E-44A0-A61E-58663F09F65D}" type="sibTrans" cxnId="{13F53AFD-E436-4F0F-ACF5-00452880A912}">
      <dgm:prSet/>
      <dgm:spPr/>
      <dgm:t>
        <a:bodyPr/>
        <a:lstStyle/>
        <a:p>
          <a:endParaRPr lang="en-US"/>
        </a:p>
      </dgm:t>
    </dgm:pt>
    <dgm:pt modelId="{15F6F0ED-1895-496C-9104-686F62002E16}">
      <dgm:prSet/>
      <dgm:spPr/>
      <dgm:t>
        <a:bodyPr/>
        <a:lstStyle/>
        <a:p>
          <a:r>
            <a:rPr lang="en-US"/>
            <a:t>MongoDB, Redis, Cassandra, Couchbase </a:t>
          </a:r>
        </a:p>
      </dgm:t>
    </dgm:pt>
    <dgm:pt modelId="{C48426A3-A579-4CA1-815A-09B9292C15A7}" type="parTrans" cxnId="{B8508CB1-5838-4B74-9D3F-CD217EDCA60C}">
      <dgm:prSet/>
      <dgm:spPr/>
      <dgm:t>
        <a:bodyPr/>
        <a:lstStyle/>
        <a:p>
          <a:endParaRPr lang="en-US"/>
        </a:p>
      </dgm:t>
    </dgm:pt>
    <dgm:pt modelId="{793A70A8-7839-4A70-BF99-30B316B3A481}" type="sibTrans" cxnId="{B8508CB1-5838-4B74-9D3F-CD217EDCA60C}">
      <dgm:prSet/>
      <dgm:spPr/>
      <dgm:t>
        <a:bodyPr/>
        <a:lstStyle/>
        <a:p>
          <a:endParaRPr lang="en-US"/>
        </a:p>
      </dgm:t>
    </dgm:pt>
    <dgm:pt modelId="{54C16076-9A91-4F19-82D9-7A68D1646870}">
      <dgm:prSet/>
      <dgm:spPr/>
      <dgm:t>
        <a:bodyPr/>
        <a:lstStyle/>
        <a:p>
          <a:r>
            <a:rPr lang="en-US"/>
            <a:t>Traditional RDBMS vendors: Oracle and IBM</a:t>
          </a:r>
        </a:p>
      </dgm:t>
    </dgm:pt>
    <dgm:pt modelId="{EC7D5131-1E7C-4549-B04F-8AAA2D6DB5B9}" type="parTrans" cxnId="{38B27844-E288-4FAE-8110-5A9ABA6BA1D3}">
      <dgm:prSet/>
      <dgm:spPr/>
      <dgm:t>
        <a:bodyPr/>
        <a:lstStyle/>
        <a:p>
          <a:endParaRPr lang="en-US"/>
        </a:p>
      </dgm:t>
    </dgm:pt>
    <dgm:pt modelId="{2251248D-F15A-470D-815D-20296C94A890}" type="sibTrans" cxnId="{38B27844-E288-4FAE-8110-5A9ABA6BA1D3}">
      <dgm:prSet/>
      <dgm:spPr/>
      <dgm:t>
        <a:bodyPr/>
        <a:lstStyle/>
        <a:p>
          <a:endParaRPr lang="en-US"/>
        </a:p>
      </dgm:t>
    </dgm:pt>
    <dgm:pt modelId="{BE3100EF-F875-43BE-B310-F86714CA0C37}" type="pres">
      <dgm:prSet presAssocID="{89AAFDF8-3DD7-4DD6-B43E-F5D0118D3ABF}" presName="root" presStyleCnt="0">
        <dgm:presLayoutVars>
          <dgm:dir/>
          <dgm:resizeHandles val="exact"/>
        </dgm:presLayoutVars>
      </dgm:prSet>
      <dgm:spPr/>
    </dgm:pt>
    <dgm:pt modelId="{D89FFCD2-2C26-4EB6-B2EC-DA1FA1C79A52}" type="pres">
      <dgm:prSet presAssocID="{27AFB060-227D-4AE6-B0C1-46AF482157B0}" presName="compNode" presStyleCnt="0"/>
      <dgm:spPr/>
    </dgm:pt>
    <dgm:pt modelId="{B64C47F5-6925-4A35-A163-625FF40859F3}" type="pres">
      <dgm:prSet presAssocID="{27AFB060-227D-4AE6-B0C1-46AF482157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75221B4-CA82-4E59-8D9E-076F1DB362B5}" type="pres">
      <dgm:prSet presAssocID="{27AFB060-227D-4AE6-B0C1-46AF482157B0}" presName="iconSpace" presStyleCnt="0"/>
      <dgm:spPr/>
    </dgm:pt>
    <dgm:pt modelId="{D70A5B55-552F-4F5F-B162-6322519E9E9A}" type="pres">
      <dgm:prSet presAssocID="{27AFB060-227D-4AE6-B0C1-46AF482157B0}" presName="parTx" presStyleLbl="revTx" presStyleIdx="0" presStyleCnt="4">
        <dgm:presLayoutVars>
          <dgm:chMax val="0"/>
          <dgm:chPref val="0"/>
        </dgm:presLayoutVars>
      </dgm:prSet>
      <dgm:spPr/>
    </dgm:pt>
    <dgm:pt modelId="{C7214BCD-EE1F-4DA6-9AC9-0EB6D11BDCAF}" type="pres">
      <dgm:prSet presAssocID="{27AFB060-227D-4AE6-B0C1-46AF482157B0}" presName="txSpace" presStyleCnt="0"/>
      <dgm:spPr/>
    </dgm:pt>
    <dgm:pt modelId="{E2C7BA89-77AA-41D9-8A9D-6FFD5E5DC0CA}" type="pres">
      <dgm:prSet presAssocID="{27AFB060-227D-4AE6-B0C1-46AF482157B0}" presName="desTx" presStyleLbl="revTx" presStyleIdx="1" presStyleCnt="4">
        <dgm:presLayoutVars/>
      </dgm:prSet>
      <dgm:spPr/>
    </dgm:pt>
    <dgm:pt modelId="{6280D922-5FE8-44B9-A7D1-D8B9BFC88D4E}" type="pres">
      <dgm:prSet presAssocID="{ABF4F47C-E32F-47FC-8FA7-B278014C0C6A}" presName="sibTrans" presStyleCnt="0"/>
      <dgm:spPr/>
    </dgm:pt>
    <dgm:pt modelId="{E119A032-3993-4996-98DE-919CC89A9F7E}" type="pres">
      <dgm:prSet presAssocID="{69B5B58D-E007-4F64-87D7-AEBDF891201B}" presName="compNode" presStyleCnt="0"/>
      <dgm:spPr/>
    </dgm:pt>
    <dgm:pt modelId="{192FB457-8DE4-46AB-A4B1-7B185FA4457A}" type="pres">
      <dgm:prSet presAssocID="{69B5B58D-E007-4F64-87D7-AEBDF891201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93F4E78D-A8FD-4D38-8C2F-B9E7321788A1}" type="pres">
      <dgm:prSet presAssocID="{69B5B58D-E007-4F64-87D7-AEBDF891201B}" presName="iconSpace" presStyleCnt="0"/>
      <dgm:spPr/>
    </dgm:pt>
    <dgm:pt modelId="{7FB8713D-623E-44F6-A1ED-57C95E3FE736}" type="pres">
      <dgm:prSet presAssocID="{69B5B58D-E007-4F64-87D7-AEBDF891201B}" presName="parTx" presStyleLbl="revTx" presStyleIdx="2" presStyleCnt="4">
        <dgm:presLayoutVars>
          <dgm:chMax val="0"/>
          <dgm:chPref val="0"/>
        </dgm:presLayoutVars>
      </dgm:prSet>
      <dgm:spPr/>
    </dgm:pt>
    <dgm:pt modelId="{2B4FB619-1E39-422E-A731-E857ECD5EB65}" type="pres">
      <dgm:prSet presAssocID="{69B5B58D-E007-4F64-87D7-AEBDF891201B}" presName="txSpace" presStyleCnt="0"/>
      <dgm:spPr/>
    </dgm:pt>
    <dgm:pt modelId="{C1E4D430-F34A-4025-A65B-016224235394}" type="pres">
      <dgm:prSet presAssocID="{69B5B58D-E007-4F64-87D7-AEBDF891201B}" presName="desTx" presStyleLbl="revTx" presStyleIdx="3" presStyleCnt="4">
        <dgm:presLayoutVars/>
      </dgm:prSet>
      <dgm:spPr/>
    </dgm:pt>
  </dgm:ptLst>
  <dgm:cxnLst>
    <dgm:cxn modelId="{80FF0202-3B0D-42AE-97CD-9B43840EB26B}" srcId="{27AFB060-227D-4AE6-B0C1-46AF482157B0}" destId="{8903C2C1-E0DF-4395-AFED-CE919B856E30}" srcOrd="0" destOrd="0" parTransId="{42756D23-C61E-494E-AA42-9796BC079AE1}" sibTransId="{A0621486-1889-4A4C-ADAD-EB3771D2B644}"/>
    <dgm:cxn modelId="{3AA4D01D-F014-4BF3-A82C-7895B69E434F}" srcId="{89AAFDF8-3DD7-4DD6-B43E-F5D0118D3ABF}" destId="{27AFB060-227D-4AE6-B0C1-46AF482157B0}" srcOrd="0" destOrd="0" parTransId="{2BAC5417-67B3-4C03-B382-3A56F14A408A}" sibTransId="{ABF4F47C-E32F-47FC-8FA7-B278014C0C6A}"/>
    <dgm:cxn modelId="{8C389224-3C19-4CB8-BDFB-CD66E024C78F}" type="presOf" srcId="{82DFEDBC-EA0F-4E17-BC32-A7A3D2CC5004}" destId="{E2C7BA89-77AA-41D9-8A9D-6FFD5E5DC0CA}" srcOrd="0" destOrd="2" presId="urn:microsoft.com/office/officeart/2018/2/layout/IconLabelDescriptionList"/>
    <dgm:cxn modelId="{6A16D736-B42C-4325-B836-2E9C0A6A57C1}" type="presOf" srcId="{BB4D166E-5B1A-4A51-85D6-F222C1C61152}" destId="{E2C7BA89-77AA-41D9-8A9D-6FFD5E5DC0CA}" srcOrd="0" destOrd="3" presId="urn:microsoft.com/office/officeart/2018/2/layout/IconLabelDescriptionList"/>
    <dgm:cxn modelId="{B8CDC23A-10C2-446E-959A-88AA7915B9A5}" type="presOf" srcId="{89AAFDF8-3DD7-4DD6-B43E-F5D0118D3ABF}" destId="{BE3100EF-F875-43BE-B310-F86714CA0C37}" srcOrd="0" destOrd="0" presId="urn:microsoft.com/office/officeart/2018/2/layout/IconLabelDescriptionList"/>
    <dgm:cxn modelId="{B4CFFA3B-F75A-4CB4-8758-71B7CCE92B3A}" type="presOf" srcId="{27AFB060-227D-4AE6-B0C1-46AF482157B0}" destId="{D70A5B55-552F-4F5F-B162-6322519E9E9A}" srcOrd="0" destOrd="0" presId="urn:microsoft.com/office/officeart/2018/2/layout/IconLabelDescriptionList"/>
    <dgm:cxn modelId="{38B27844-E288-4FAE-8110-5A9ABA6BA1D3}" srcId="{69B5B58D-E007-4F64-87D7-AEBDF891201B}" destId="{54C16076-9A91-4F19-82D9-7A68D1646870}" srcOrd="1" destOrd="0" parTransId="{EC7D5131-1E7C-4549-B04F-8AAA2D6DB5B9}" sibTransId="{2251248D-F15A-470D-815D-20296C94A890}"/>
    <dgm:cxn modelId="{DE182571-EFC9-48C1-8F05-697A2AC8100D}" srcId="{27AFB060-227D-4AE6-B0C1-46AF482157B0}" destId="{BB4D166E-5B1A-4A51-85D6-F222C1C61152}" srcOrd="3" destOrd="0" parTransId="{896DE6F4-65DA-4D60-9D40-C930B3112430}" sibTransId="{76C66B8B-D8BD-447B-935E-6D827064B47A}"/>
    <dgm:cxn modelId="{9210EB7A-81D0-49A8-9E3E-F21F28A72FA9}" type="presOf" srcId="{15F6F0ED-1895-496C-9104-686F62002E16}" destId="{C1E4D430-F34A-4025-A65B-016224235394}" srcOrd="0" destOrd="0" presId="urn:microsoft.com/office/officeart/2018/2/layout/IconLabelDescriptionList"/>
    <dgm:cxn modelId="{1204EE8F-DFDE-42C3-9A88-3C7DF14F8458}" srcId="{27AFB060-227D-4AE6-B0C1-46AF482157B0}" destId="{82DFEDBC-EA0F-4E17-BC32-A7A3D2CC5004}" srcOrd="2" destOrd="0" parTransId="{013031F1-A5A3-4567-BD19-42B54C8CE7A0}" sibTransId="{59A5ABDA-1B07-4764-A6DA-62A272C1C1EF}"/>
    <dgm:cxn modelId="{B8508CB1-5838-4B74-9D3F-CD217EDCA60C}" srcId="{69B5B58D-E007-4F64-87D7-AEBDF891201B}" destId="{15F6F0ED-1895-496C-9104-686F62002E16}" srcOrd="0" destOrd="0" parTransId="{C48426A3-A579-4CA1-815A-09B9292C15A7}" sibTransId="{793A70A8-7839-4A70-BF99-30B316B3A481}"/>
    <dgm:cxn modelId="{7A1895C1-5534-46A5-BD31-EB177C945120}" type="presOf" srcId="{8903C2C1-E0DF-4395-AFED-CE919B856E30}" destId="{E2C7BA89-77AA-41D9-8A9D-6FFD5E5DC0CA}" srcOrd="0" destOrd="0" presId="urn:microsoft.com/office/officeart/2018/2/layout/IconLabelDescriptionList"/>
    <dgm:cxn modelId="{02834EC2-528F-4841-ADB3-A360A0495EB5}" srcId="{27AFB060-227D-4AE6-B0C1-46AF482157B0}" destId="{24A51273-B697-44A8-A6BB-E5FF8B9B4E01}" srcOrd="1" destOrd="0" parTransId="{C463A0BF-E506-4149-B417-DC0C51E6B7E8}" sibTransId="{D7BB05B2-328B-4AAE-88F3-9504254DD0A1}"/>
    <dgm:cxn modelId="{152C1FDC-E15D-4806-AD08-67475488BCFF}" type="presOf" srcId="{24A51273-B697-44A8-A6BB-E5FF8B9B4E01}" destId="{E2C7BA89-77AA-41D9-8A9D-6FFD5E5DC0CA}" srcOrd="0" destOrd="1" presId="urn:microsoft.com/office/officeart/2018/2/layout/IconLabelDescriptionList"/>
    <dgm:cxn modelId="{A263E6E9-3636-43D7-A55F-28D77F2AFA3D}" type="presOf" srcId="{69B5B58D-E007-4F64-87D7-AEBDF891201B}" destId="{7FB8713D-623E-44F6-A1ED-57C95E3FE736}" srcOrd="0" destOrd="0" presId="urn:microsoft.com/office/officeart/2018/2/layout/IconLabelDescriptionList"/>
    <dgm:cxn modelId="{109D83F4-BACF-435A-B85B-D0D1B35BE3C2}" type="presOf" srcId="{54C16076-9A91-4F19-82D9-7A68D1646870}" destId="{C1E4D430-F34A-4025-A65B-016224235394}" srcOrd="0" destOrd="1" presId="urn:microsoft.com/office/officeart/2018/2/layout/IconLabelDescriptionList"/>
    <dgm:cxn modelId="{13F53AFD-E436-4F0F-ACF5-00452880A912}" srcId="{89AAFDF8-3DD7-4DD6-B43E-F5D0118D3ABF}" destId="{69B5B58D-E007-4F64-87D7-AEBDF891201B}" srcOrd="1" destOrd="0" parTransId="{1A6CB4C3-D533-40C6-9116-AD04B8D27666}" sibTransId="{3BF85150-3B4E-44A0-A61E-58663F09F65D}"/>
    <dgm:cxn modelId="{CB1246B0-017F-44CA-8246-95D5E239BB66}" type="presParOf" srcId="{BE3100EF-F875-43BE-B310-F86714CA0C37}" destId="{D89FFCD2-2C26-4EB6-B2EC-DA1FA1C79A52}" srcOrd="0" destOrd="0" presId="urn:microsoft.com/office/officeart/2018/2/layout/IconLabelDescriptionList"/>
    <dgm:cxn modelId="{CBA95D4E-9842-4AAD-9919-37C253D2C549}" type="presParOf" srcId="{D89FFCD2-2C26-4EB6-B2EC-DA1FA1C79A52}" destId="{B64C47F5-6925-4A35-A163-625FF40859F3}" srcOrd="0" destOrd="0" presId="urn:microsoft.com/office/officeart/2018/2/layout/IconLabelDescriptionList"/>
    <dgm:cxn modelId="{C825B98B-4F80-4019-A99D-FB4D0AB83504}" type="presParOf" srcId="{D89FFCD2-2C26-4EB6-B2EC-DA1FA1C79A52}" destId="{D75221B4-CA82-4E59-8D9E-076F1DB362B5}" srcOrd="1" destOrd="0" presId="urn:microsoft.com/office/officeart/2018/2/layout/IconLabelDescriptionList"/>
    <dgm:cxn modelId="{E1E0991B-AD29-4131-AD6A-D99E83F1FA01}" type="presParOf" srcId="{D89FFCD2-2C26-4EB6-B2EC-DA1FA1C79A52}" destId="{D70A5B55-552F-4F5F-B162-6322519E9E9A}" srcOrd="2" destOrd="0" presId="urn:microsoft.com/office/officeart/2018/2/layout/IconLabelDescriptionList"/>
    <dgm:cxn modelId="{D73AC921-F6CD-4026-B1AE-A504EEA2BA57}" type="presParOf" srcId="{D89FFCD2-2C26-4EB6-B2EC-DA1FA1C79A52}" destId="{C7214BCD-EE1F-4DA6-9AC9-0EB6D11BDCAF}" srcOrd="3" destOrd="0" presId="urn:microsoft.com/office/officeart/2018/2/layout/IconLabelDescriptionList"/>
    <dgm:cxn modelId="{A8CC7ABF-6225-4326-BF64-F86F5316B89E}" type="presParOf" srcId="{D89FFCD2-2C26-4EB6-B2EC-DA1FA1C79A52}" destId="{E2C7BA89-77AA-41D9-8A9D-6FFD5E5DC0CA}" srcOrd="4" destOrd="0" presId="urn:microsoft.com/office/officeart/2018/2/layout/IconLabelDescriptionList"/>
    <dgm:cxn modelId="{A89125DF-C52D-4C0F-BC07-C81AAC5D3871}" type="presParOf" srcId="{BE3100EF-F875-43BE-B310-F86714CA0C37}" destId="{6280D922-5FE8-44B9-A7D1-D8B9BFC88D4E}" srcOrd="1" destOrd="0" presId="urn:microsoft.com/office/officeart/2018/2/layout/IconLabelDescriptionList"/>
    <dgm:cxn modelId="{D6B3E756-A7F6-4873-8530-EBD543241E55}" type="presParOf" srcId="{BE3100EF-F875-43BE-B310-F86714CA0C37}" destId="{E119A032-3993-4996-98DE-919CC89A9F7E}" srcOrd="2" destOrd="0" presId="urn:microsoft.com/office/officeart/2018/2/layout/IconLabelDescriptionList"/>
    <dgm:cxn modelId="{F2A54EDF-99A8-4616-B9FA-679A3A4B638C}" type="presParOf" srcId="{E119A032-3993-4996-98DE-919CC89A9F7E}" destId="{192FB457-8DE4-46AB-A4B1-7B185FA4457A}" srcOrd="0" destOrd="0" presId="urn:microsoft.com/office/officeart/2018/2/layout/IconLabelDescriptionList"/>
    <dgm:cxn modelId="{95C612CD-ED77-4A96-AB89-274C7732279A}" type="presParOf" srcId="{E119A032-3993-4996-98DE-919CC89A9F7E}" destId="{93F4E78D-A8FD-4D38-8C2F-B9E7321788A1}" srcOrd="1" destOrd="0" presId="urn:microsoft.com/office/officeart/2018/2/layout/IconLabelDescriptionList"/>
    <dgm:cxn modelId="{F219A1B3-D76B-4426-BEF2-D751EF4CA350}" type="presParOf" srcId="{E119A032-3993-4996-98DE-919CC89A9F7E}" destId="{7FB8713D-623E-44F6-A1ED-57C95E3FE736}" srcOrd="2" destOrd="0" presId="urn:microsoft.com/office/officeart/2018/2/layout/IconLabelDescriptionList"/>
    <dgm:cxn modelId="{D165CB13-C7F5-4F1B-AC2D-F510B431E93D}" type="presParOf" srcId="{E119A032-3993-4996-98DE-919CC89A9F7E}" destId="{2B4FB619-1E39-422E-A731-E857ECD5EB65}" srcOrd="3" destOrd="0" presId="urn:microsoft.com/office/officeart/2018/2/layout/IconLabelDescriptionList"/>
    <dgm:cxn modelId="{ED791CDE-A47B-4BD7-BBB2-090A3313065B}" type="presParOf" srcId="{E119A032-3993-4996-98DE-919CC89A9F7E}" destId="{C1E4D430-F34A-4025-A65B-01622423539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C47F5-6925-4A35-A163-625FF40859F3}">
      <dsp:nvSpPr>
        <dsp:cNvPr id="0" name=""/>
        <dsp:cNvSpPr/>
      </dsp:nvSpPr>
      <dsp:spPr>
        <a:xfrm>
          <a:off x="564387" y="3245"/>
          <a:ext cx="1510523" cy="1510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0A5B55-552F-4F5F-B162-6322519E9E9A}">
      <dsp:nvSpPr>
        <dsp:cNvPr id="0" name=""/>
        <dsp:cNvSpPr/>
      </dsp:nvSpPr>
      <dsp:spPr>
        <a:xfrm>
          <a:off x="564387" y="1692132"/>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555750">
            <a:lnSpc>
              <a:spcPct val="90000"/>
            </a:lnSpc>
            <a:spcBef>
              <a:spcPct val="0"/>
            </a:spcBef>
            <a:spcAft>
              <a:spcPct val="35000"/>
            </a:spcAft>
            <a:buNone/>
            <a:defRPr b="1"/>
          </a:pPr>
          <a:r>
            <a:rPr lang="en-US" sz="3500" kern="1200"/>
            <a:t>The Hadoop Ecosystem</a:t>
          </a:r>
        </a:p>
      </dsp:txBody>
      <dsp:txXfrm>
        <a:off x="564387" y="1692132"/>
        <a:ext cx="4315781" cy="647367"/>
      </dsp:txXfrm>
    </dsp:sp>
    <dsp:sp modelId="{E2C7BA89-77AA-41D9-8A9D-6FFD5E5DC0CA}">
      <dsp:nvSpPr>
        <dsp:cNvPr id="0" name=""/>
        <dsp:cNvSpPr/>
      </dsp:nvSpPr>
      <dsp:spPr>
        <a:xfrm>
          <a:off x="564387" y="2422460"/>
          <a:ext cx="4315781" cy="1728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Apache Spark – streaming, ML, graph processing, SQL support</a:t>
          </a:r>
        </a:p>
        <a:p>
          <a:pPr marL="0" lvl="0" indent="0" algn="l" defTabSz="755650">
            <a:lnSpc>
              <a:spcPct val="90000"/>
            </a:lnSpc>
            <a:spcBef>
              <a:spcPct val="0"/>
            </a:spcBef>
            <a:spcAft>
              <a:spcPct val="35000"/>
            </a:spcAft>
            <a:buNone/>
          </a:pPr>
          <a:r>
            <a:rPr lang="en-US" sz="1700" kern="1200" dirty="0"/>
            <a:t>Apache HDFS – for data storage</a:t>
          </a:r>
        </a:p>
        <a:p>
          <a:pPr marL="0" lvl="0" indent="0" algn="l" defTabSz="755650">
            <a:lnSpc>
              <a:spcPct val="90000"/>
            </a:lnSpc>
            <a:spcBef>
              <a:spcPct val="0"/>
            </a:spcBef>
            <a:spcAft>
              <a:spcPct val="35000"/>
            </a:spcAft>
            <a:buNone/>
          </a:pPr>
          <a:r>
            <a:rPr lang="en-US" sz="1700" kern="1200" dirty="0"/>
            <a:t>Hive, Impala – to run SQL on top of HDFS</a:t>
          </a:r>
        </a:p>
        <a:p>
          <a:pPr marL="0" lvl="0" indent="0" algn="l" defTabSz="755650">
            <a:lnSpc>
              <a:spcPct val="90000"/>
            </a:lnSpc>
            <a:spcBef>
              <a:spcPct val="0"/>
            </a:spcBef>
            <a:spcAft>
              <a:spcPct val="35000"/>
            </a:spcAft>
            <a:buNone/>
          </a:pPr>
          <a:r>
            <a:rPr lang="en-US" sz="1700" kern="1200" dirty="0"/>
            <a:t>Apache Kafka – scalable real time streaming messages</a:t>
          </a:r>
        </a:p>
      </dsp:txBody>
      <dsp:txXfrm>
        <a:off x="564387" y="2422460"/>
        <a:ext cx="4315781" cy="1728782"/>
      </dsp:txXfrm>
    </dsp:sp>
    <dsp:sp modelId="{192FB457-8DE4-46AB-A4B1-7B185FA4457A}">
      <dsp:nvSpPr>
        <dsp:cNvPr id="0" name=""/>
        <dsp:cNvSpPr/>
      </dsp:nvSpPr>
      <dsp:spPr>
        <a:xfrm>
          <a:off x="5635430" y="3245"/>
          <a:ext cx="1510523" cy="1510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B8713D-623E-44F6-A1ED-57C95E3FE736}">
      <dsp:nvSpPr>
        <dsp:cNvPr id="0" name=""/>
        <dsp:cNvSpPr/>
      </dsp:nvSpPr>
      <dsp:spPr>
        <a:xfrm>
          <a:off x="5635430" y="1692132"/>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555750">
            <a:lnSpc>
              <a:spcPct val="90000"/>
            </a:lnSpc>
            <a:spcBef>
              <a:spcPct val="0"/>
            </a:spcBef>
            <a:spcAft>
              <a:spcPct val="35000"/>
            </a:spcAft>
            <a:buNone/>
            <a:defRPr b="1"/>
          </a:pPr>
          <a:r>
            <a:rPr lang="en-US" sz="3500" kern="1200"/>
            <a:t>NoSQL Databases</a:t>
          </a:r>
        </a:p>
      </dsp:txBody>
      <dsp:txXfrm>
        <a:off x="5635430" y="1692132"/>
        <a:ext cx="4315781" cy="647367"/>
      </dsp:txXfrm>
    </dsp:sp>
    <dsp:sp modelId="{C1E4D430-F34A-4025-A65B-016224235394}">
      <dsp:nvSpPr>
        <dsp:cNvPr id="0" name=""/>
        <dsp:cNvSpPr/>
      </dsp:nvSpPr>
      <dsp:spPr>
        <a:xfrm>
          <a:off x="5635430" y="2422460"/>
          <a:ext cx="4315781" cy="1728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MongoDB, Redis, Cassandra, Couchbase </a:t>
          </a:r>
        </a:p>
        <a:p>
          <a:pPr marL="0" lvl="0" indent="0" algn="l" defTabSz="755650">
            <a:lnSpc>
              <a:spcPct val="90000"/>
            </a:lnSpc>
            <a:spcBef>
              <a:spcPct val="0"/>
            </a:spcBef>
            <a:spcAft>
              <a:spcPct val="35000"/>
            </a:spcAft>
            <a:buNone/>
          </a:pPr>
          <a:r>
            <a:rPr lang="en-US" sz="1700" kern="1200"/>
            <a:t>Traditional RDBMS vendors: Oracle and IBM</a:t>
          </a:r>
        </a:p>
      </dsp:txBody>
      <dsp:txXfrm>
        <a:off x="5635430" y="2422460"/>
        <a:ext cx="4315781" cy="172878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0193DD-C202-4552-B616-7A71030B773B}" type="datetimeFigureOut">
              <a:rPr lang="en-US" smtClean="0"/>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E1B89D-57AE-4DA4-8CB6-AC1EE45AB065}" type="slidenum">
              <a:rPr lang="en-US" smtClean="0"/>
              <a:t>‹#›</a:t>
            </a:fld>
            <a:endParaRPr lang="en-US"/>
          </a:p>
        </p:txBody>
      </p:sp>
    </p:spTree>
    <p:extLst>
      <p:ext uri="{BB962C8B-B14F-4D97-AF65-F5344CB8AC3E}">
        <p14:creationId xmlns:p14="http://schemas.microsoft.com/office/powerpoint/2010/main" val="3503328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E1B89D-57AE-4DA4-8CB6-AC1EE45AB065}" type="slidenum">
              <a:rPr lang="en-US" smtClean="0"/>
              <a:t>2</a:t>
            </a:fld>
            <a:endParaRPr lang="en-US"/>
          </a:p>
        </p:txBody>
      </p:sp>
    </p:spTree>
    <p:extLst>
      <p:ext uri="{BB962C8B-B14F-4D97-AF65-F5344CB8AC3E}">
        <p14:creationId xmlns:p14="http://schemas.microsoft.com/office/powerpoint/2010/main" val="856977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Mongo dB uses the concept on linking and the concept of embedding to establish relationships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69454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Consistency</a:t>
            </a:r>
            <a:r>
              <a:rPr lang="en-US" sz="1200" b="0" i="0" u="none" strike="noStrike" kern="1200" dirty="0">
                <a:solidFill>
                  <a:schemeClr val="tx1"/>
                </a:solidFill>
                <a:effectLst/>
                <a:latin typeface="+mn-lt"/>
                <a:ea typeface="+mn-ea"/>
                <a:cs typeface="+mn-cs"/>
              </a:rPr>
              <a:t> — A guarantee that every node in a distributed cluster returns the same, most recent, successful write. Consistency refers to every client having the same view of the data. There are various types of consistency models. Consistency in CAP (used to prove the theorem) refers to linearizability or sequential consistency, a very strong form of consistency.</a:t>
            </a:r>
          </a:p>
          <a:p>
            <a:r>
              <a:rPr lang="en-US" sz="1200" b="1" i="0" u="none" strike="noStrike" kern="1200" dirty="0">
                <a:solidFill>
                  <a:schemeClr val="tx1"/>
                </a:solidFill>
                <a:effectLst/>
                <a:latin typeface="+mn-lt"/>
                <a:ea typeface="+mn-ea"/>
                <a:cs typeface="+mn-cs"/>
              </a:rPr>
              <a:t>Availability</a:t>
            </a:r>
            <a:r>
              <a:rPr lang="en-US" sz="1200" b="0" i="0" u="none" strike="noStrike" kern="1200" dirty="0">
                <a:solidFill>
                  <a:schemeClr val="tx1"/>
                </a:solidFill>
                <a:effectLst/>
                <a:latin typeface="+mn-lt"/>
                <a:ea typeface="+mn-ea"/>
                <a:cs typeface="+mn-cs"/>
              </a:rPr>
              <a:t> — Every non-failing node returns a response for all read and write requests in a reasonable amount of time. The key word here is every. To be available, every node on (either side of a network partition) must be able to respond in a reasonable amount of time.</a:t>
            </a:r>
          </a:p>
          <a:p>
            <a:r>
              <a:rPr lang="en-US" sz="1200" b="1" i="0" u="none" strike="noStrike" kern="1200" dirty="0">
                <a:solidFill>
                  <a:schemeClr val="tx1"/>
                </a:solidFill>
                <a:effectLst/>
                <a:latin typeface="+mn-lt"/>
                <a:ea typeface="+mn-ea"/>
                <a:cs typeface="+mn-cs"/>
              </a:rPr>
              <a:t>Partition Tolerant</a:t>
            </a:r>
            <a:r>
              <a:rPr lang="en-US" sz="1200" b="0" i="0" u="none" strike="noStrike" kern="1200" dirty="0">
                <a:solidFill>
                  <a:schemeClr val="tx1"/>
                </a:solidFill>
                <a:effectLst/>
                <a:latin typeface="+mn-lt"/>
                <a:ea typeface="+mn-ea"/>
                <a:cs typeface="+mn-cs"/>
              </a:rPr>
              <a:t> — The system continues to function and upholds its consistency guarantees in spite of network partitions. Network partitions are a fact of life. Distributed systems guaranteeing partition tolerance can gracefully recover from partitions once the partition heals.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a:t>
            </a:r>
            <a:r>
              <a:rPr lang="en-US" sz="100" dirty="0"/>
              <a:t> </a:t>
            </a:r>
            <a:r>
              <a:rPr lang="en-US" sz="1200" dirty="0"/>
              <a:t>A</a:t>
            </a:r>
            <a:r>
              <a:rPr lang="en-US" sz="100" dirty="0"/>
              <a:t> </a:t>
            </a:r>
            <a:r>
              <a:rPr lang="en-US" sz="1200" dirty="0"/>
              <a:t>S</a:t>
            </a:r>
            <a:r>
              <a:rPr lang="en-US" sz="100" dirty="0"/>
              <a:t> </a:t>
            </a:r>
            <a:r>
              <a:rPr lang="en-US" sz="1200" dirty="0"/>
              <a:t>E – basically available, soft state, eventually consistent</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DE1B89D-57AE-4DA4-8CB6-AC1EE45AB065}" type="slidenum">
              <a:rPr lang="en-US" smtClean="0"/>
              <a:t>12</a:t>
            </a:fld>
            <a:endParaRPr lang="en-US"/>
          </a:p>
        </p:txBody>
      </p:sp>
    </p:spTree>
    <p:extLst>
      <p:ext uri="{BB962C8B-B14F-4D97-AF65-F5344CB8AC3E}">
        <p14:creationId xmlns:p14="http://schemas.microsoft.com/office/powerpoint/2010/main" val="3384664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Horizontal scalability  - </a:t>
            </a:r>
            <a:r>
              <a:rPr lang="en-US" sz="1200" b="0" i="0" u="none" strike="noStrike" kern="1200" dirty="0">
                <a:solidFill>
                  <a:schemeClr val="tx1"/>
                </a:solidFill>
                <a:effectLst/>
                <a:latin typeface="+mn-lt"/>
                <a:ea typeface="+mn-ea"/>
                <a:cs typeface="+mn-cs"/>
              </a:rPr>
              <a:t>Relational databases were not designed to run efficiently on clusters.  Systems such as Facebook, google are better using a cluster architecture </a:t>
            </a:r>
            <a:endParaRPr lang="en-US" dirty="0"/>
          </a:p>
          <a:p>
            <a:pPr lvl="1"/>
            <a:r>
              <a:rPr lang="en-US" dirty="0"/>
              <a:t>High operational speed</a:t>
            </a:r>
          </a:p>
          <a:p>
            <a:pPr lvl="1"/>
            <a:r>
              <a:rPr lang="en-US" dirty="0"/>
              <a:t>High operational speed -  data are typically stored together, and you don’t have to run expensive JOINS to retrieve the data</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Flexibility in data storage – because of schema less architecture there is no rigidity on how data is stored.  In relational model you would need to store would need ALTER</a:t>
            </a:r>
          </a:p>
          <a:p>
            <a:pPr lvl="1"/>
            <a:endParaRPr lang="en-US" dirty="0"/>
          </a:p>
          <a:p>
            <a:pPr lvl="1"/>
            <a:endParaRPr lang="en-US" dirty="0"/>
          </a:p>
          <a:p>
            <a:endParaRPr lang="en-US" dirty="0"/>
          </a:p>
        </p:txBody>
      </p:sp>
      <p:sp>
        <p:nvSpPr>
          <p:cNvPr id="4" name="Slide Number Placeholder 3"/>
          <p:cNvSpPr>
            <a:spLocks noGrp="1"/>
          </p:cNvSpPr>
          <p:nvPr>
            <p:ph type="sldNum" sz="quarter" idx="5"/>
          </p:nvPr>
        </p:nvSpPr>
        <p:spPr/>
        <p:txBody>
          <a:bodyPr/>
          <a:lstStyle/>
          <a:p>
            <a:fld id="{1DE1B89D-57AE-4DA4-8CB6-AC1EE45AB065}" type="slidenum">
              <a:rPr lang="en-US" smtClean="0"/>
              <a:t>13</a:t>
            </a:fld>
            <a:endParaRPr lang="en-US"/>
          </a:p>
        </p:txBody>
      </p:sp>
    </p:spTree>
    <p:extLst>
      <p:ext uri="{BB962C8B-B14F-4D97-AF65-F5344CB8AC3E}">
        <p14:creationId xmlns:p14="http://schemas.microsoft.com/office/powerpoint/2010/main" val="1695122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E1B89D-57AE-4DA4-8CB6-AC1EE45AB065}" type="slidenum">
              <a:rPr lang="en-US" smtClean="0"/>
              <a:t>14</a:t>
            </a:fld>
            <a:endParaRPr lang="en-US"/>
          </a:p>
        </p:txBody>
      </p:sp>
    </p:spTree>
    <p:extLst>
      <p:ext uri="{BB962C8B-B14F-4D97-AF65-F5344CB8AC3E}">
        <p14:creationId xmlns:p14="http://schemas.microsoft.com/office/powerpoint/2010/main" val="494690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key feature of big data is highly distributed processing. The internet allows you to do this,</a:t>
            </a:r>
            <a:r>
              <a:rPr lang="en-US" baseline="0" dirty="0"/>
              <a:t> by sharing tasks across hundreds or thousands of computers. Hadoop is made up of MapReduce and HDFS. </a:t>
            </a:r>
          </a:p>
          <a:p>
            <a:endParaRPr lang="en-US" baseline="0" dirty="0"/>
          </a:p>
          <a:p>
            <a:r>
              <a:rPr lang="en-US" sz="1200" b="0" i="0" u="none" strike="noStrike" kern="1200" cap="none" baseline="0" dirty="0">
                <a:solidFill>
                  <a:schemeClr val="tx1"/>
                </a:solidFill>
                <a:latin typeface="Times New Roman" pitchFamily="18" charset="0"/>
                <a:ea typeface="Arial"/>
                <a:cs typeface="Arial" charset="0"/>
                <a:sym typeface="Arial"/>
              </a:rPr>
              <a:t>Hadoop’s essence is in processing very large amounts (terabytes or petabytes) of data by distributing the data and processing tasks among a large number of low-cost </a:t>
            </a:r>
            <a:r>
              <a:rPr lang="en-US" sz="1200" b="1" i="0" u="none" strike="noStrike" kern="1200" cap="none" baseline="0" dirty="0">
                <a:solidFill>
                  <a:schemeClr val="tx1"/>
                </a:solidFill>
                <a:latin typeface="Times New Roman" pitchFamily="18" charset="0"/>
                <a:ea typeface="Arial"/>
                <a:cs typeface="Arial" charset="0"/>
                <a:sym typeface="Arial"/>
              </a:rPr>
              <a:t>commodity servers</a:t>
            </a:r>
            <a:r>
              <a:rPr lang="en-US" sz="1200" b="0" i="0" u="none" strike="noStrike" kern="1200" cap="none" baseline="0" dirty="0">
                <a:solidFill>
                  <a:schemeClr val="tx1"/>
                </a:solidFill>
                <a:latin typeface="Times New Roman" pitchFamily="18" charset="0"/>
                <a:ea typeface="Arial"/>
                <a:cs typeface="Arial" charset="0"/>
                <a:sym typeface="Arial"/>
              </a:rPr>
              <a:t>. That means plain old PCs and servers.</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21955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12884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Hadoop is made up of the</a:t>
            </a:r>
            <a:r>
              <a:rPr lang="en-US" sz="1200" baseline="0" dirty="0"/>
              <a:t> MapReduce engine and HDFS clusters. We’ll talk about each of these next. Note that the MapReduce engine includes an overall </a:t>
            </a:r>
            <a:r>
              <a:rPr lang="en-US" sz="1200" b="1" baseline="0" dirty="0"/>
              <a:t>job tracker </a:t>
            </a:r>
            <a:r>
              <a:rPr lang="en-US" sz="1200" baseline="0" dirty="0"/>
              <a:t>to manage activity on the entire cluster in the master server, and </a:t>
            </a:r>
            <a:r>
              <a:rPr lang="en-US" sz="1200" b="1" baseline="0" dirty="0"/>
              <a:t>task trackers </a:t>
            </a:r>
            <a:r>
              <a:rPr lang="en-US" sz="1200" baseline="0" dirty="0"/>
              <a:t>for each slave of the cluster. Each slave is a data node, and the master is a name node.</a:t>
            </a:r>
            <a:endParaRPr lang="en-US" sz="1200" dirty="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15435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Parallel</a:t>
            </a:r>
            <a:r>
              <a:rPr lang="en-US" baseline="0" dirty="0"/>
              <a:t> programming existed before MapReduce, but it is very complicated. MapReduce purports to simplify this a lot.</a:t>
            </a:r>
            <a:endParaRPr lang="en-US" dirty="0"/>
          </a:p>
          <a:p>
            <a:endParaRPr lang="en-US" dirty="0"/>
          </a:p>
          <a:p>
            <a:r>
              <a:rPr lang="en-US" dirty="0"/>
              <a:t>A key element is the use of commodity computers (just regular PC technology). Historically massive parallelism involved supercomputers. Here it involves networked regular CPUs and disk drives.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63572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this example, </a:t>
            </a:r>
            <a:r>
              <a:rPr lang="en-US" sz="1200" baseline="0" dirty="0"/>
              <a:t>the form of this data is in key-value pairs. So, the keys in the figure are k1, k2, etc. Assume that the problem is to get an overall count of how many times the key appears in the data. For example, consider that the keys are customer IDs and the values are individual orders for each customer. So, we’re trying to figure out how many orders each customer made. Also assume that the original input data is very, very, very large. In other words, bigger than what a single relational DBMS can handle.</a:t>
            </a:r>
            <a:endParaRPr lang="en-US" sz="1200" dirty="0"/>
          </a:p>
          <a:p>
            <a:endParaRPr lang="en-US" sz="1200" dirty="0"/>
          </a:p>
          <a:p>
            <a:r>
              <a:rPr lang="en-US" sz="1200" dirty="0"/>
              <a:t>The original</a:t>
            </a:r>
            <a:r>
              <a:rPr lang="en-US" sz="1200" baseline="0" dirty="0"/>
              <a:t> input data is received at the master and then divided into subsets, each of which goes to an individual slave node. So, each slave node gets some number of sales orders. This is the map process. There may be hundreds of these nodes.</a:t>
            </a:r>
          </a:p>
          <a:p>
            <a:endParaRPr lang="en-US" sz="1200" baseline="0" dirty="0"/>
          </a:p>
          <a:p>
            <a:r>
              <a:rPr lang="en-US" sz="1200" baseline="0" dirty="0"/>
              <a:t>Each node works on its subset of the data. Its task is to find out how many orders for each customer. So for example, the node at the bottom found 3 k1 orders and 2 k5 orders. Note that multiple nodes may have found examples of the same key. For instance, k2 is found in two of the nodes.</a:t>
            </a:r>
          </a:p>
          <a:p>
            <a:endParaRPr lang="en-US" sz="1200" baseline="0" dirty="0"/>
          </a:p>
          <a:p>
            <a:r>
              <a:rPr lang="en-US" sz="1200" baseline="0" dirty="0"/>
              <a:t>The shuffle step is at the end of mapping, and merges all the map outputs and packages them for the reduce phase. At this point, we’ve collected all results and grouped them by key value.</a:t>
            </a:r>
          </a:p>
          <a:p>
            <a:endParaRPr lang="en-US" sz="1200" baseline="0" dirty="0"/>
          </a:p>
          <a:p>
            <a:r>
              <a:rPr lang="en-US" sz="1200" baseline="0" dirty="0"/>
              <a:t>The reduce stage </a:t>
            </a:r>
            <a:r>
              <a:rPr lang="en-US" sz="1200" b="0" i="0" u="none" strike="noStrike" kern="1200" cap="none" baseline="0" dirty="0">
                <a:solidFill>
                  <a:schemeClr val="tx1"/>
                </a:solidFill>
                <a:latin typeface="Times New Roman" pitchFamily="18" charset="0"/>
                <a:ea typeface="Arial"/>
                <a:cs typeface="Arial" charset="0"/>
                <a:sym typeface="Arial"/>
              </a:rPr>
              <a:t>integrates the results of each of the map</a:t>
            </a:r>
            <a:r>
              <a:rPr lang="en-US" sz="1200" b="0" i="1" u="none" strike="noStrike" kern="1200" cap="none" baseline="0" dirty="0">
                <a:solidFill>
                  <a:schemeClr val="tx1"/>
                </a:solidFill>
                <a:latin typeface="Times New Roman" pitchFamily="18" charset="0"/>
                <a:ea typeface="Arial"/>
                <a:cs typeface="Arial" charset="0"/>
                <a:sym typeface="Arial"/>
              </a:rPr>
              <a:t> </a:t>
            </a:r>
            <a:r>
              <a:rPr lang="en-US" sz="1200" b="0" i="0" u="none" strike="noStrike" kern="1200" cap="none" baseline="0" dirty="0">
                <a:solidFill>
                  <a:schemeClr val="tx1"/>
                </a:solidFill>
                <a:latin typeface="Times New Roman" pitchFamily="18" charset="0"/>
                <a:ea typeface="Arial"/>
                <a:cs typeface="Arial" charset="0"/>
                <a:sym typeface="Arial"/>
              </a:rPr>
              <a:t>processes, creating the final result</a:t>
            </a:r>
          </a:p>
          <a:p>
            <a:endParaRPr lang="en-US" sz="1200" baseline="0" dirty="0"/>
          </a:p>
          <a:p>
            <a:r>
              <a:rPr lang="en-US" sz="1200" b="0" i="0" u="none" strike="noStrike" kern="1200" cap="none" baseline="0" dirty="0">
                <a:solidFill>
                  <a:schemeClr val="tx1"/>
                </a:solidFill>
                <a:latin typeface="Times New Roman" pitchFamily="18" charset="0"/>
                <a:ea typeface="Arial"/>
                <a:cs typeface="Arial" charset="0"/>
                <a:sym typeface="Arial"/>
              </a:rPr>
              <a:t>It is up to the developer to define the mapper and the reducer so that they together get the work done. So, MapReduce programming involves writing code to do the mapping and writing code to do the reducing.</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6441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Prior to 2006, programs were written using Java for joining, filtering etc. </a:t>
            </a:r>
          </a:p>
          <a:p>
            <a:pPr eaLnBrk="1" hangingPunct="1"/>
            <a:r>
              <a:rPr lang="en-US" dirty="0"/>
              <a:t>It uses both structure and unstructured data.</a:t>
            </a:r>
          </a:p>
          <a:p>
            <a:pPr eaLnBrk="1" hangingPunct="1"/>
            <a:r>
              <a:rPr lang="en-US" dirty="0"/>
              <a:t>Pig and Hive help to make Hadoop more</a:t>
            </a:r>
            <a:r>
              <a:rPr lang="en-US" baseline="0" dirty="0"/>
              <a:t> accessible to traditional developers.</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45823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aseline="0" dirty="0"/>
              <a:t>These two new advances in data technologies and approaches. </a:t>
            </a:r>
          </a:p>
          <a:p>
            <a:endParaRPr lang="en-US" altLang="en-US" baseline="0" dirty="0"/>
          </a:p>
          <a:p>
            <a:r>
              <a:rPr lang="en-US" altLang="en-US" sz="1200" b="0" i="0" u="none" strike="noStrike" kern="1200" cap="none" baseline="0" dirty="0">
                <a:solidFill>
                  <a:schemeClr val="tx1"/>
                </a:solidFill>
                <a:latin typeface="Times New Roman" pitchFamily="18" charset="0"/>
                <a:ea typeface="Arial"/>
                <a:cs typeface="Arial" charset="0"/>
                <a:sym typeface="Arial"/>
              </a:rPr>
              <a:t>Traditional data management technologies were created to ensure accurate and efficient transaction processing – to run the business</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altLang="en-US" sz="1200" b="0" i="0" u="none" strike="noStrike" kern="1200" cap="none" baseline="0" dirty="0">
                <a:solidFill>
                  <a:schemeClr val="tx1"/>
                </a:solidFill>
                <a:latin typeface="Times New Roman" pitchFamily="18" charset="0"/>
                <a:ea typeface="Arial"/>
                <a:cs typeface="Arial" charset="0"/>
                <a:sym typeface="Arial"/>
              </a:rPr>
              <a:t>As we saw with DW, later database structures were created to support decision-making and overall understanding of the business. Big data and analytics take us further down this road.</a:t>
            </a:r>
            <a:endParaRPr lang="en-US" altLang="en-US" dirty="0"/>
          </a:p>
          <a:p>
            <a:endParaRPr lang="en-US" altLang="en-US" baseline="0" dirty="0"/>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78330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373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782076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728495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the system conceptual view. Notice the intersection of Teradata’s proprietary</a:t>
            </a:r>
            <a:r>
              <a:rPr lang="en-US" baseline="0" dirty="0"/>
              <a:t> database engine with Hadoop, and the use of Aster for discovery. The Data Platform allows for capturing data from the sources and prepare and store it for analytical purposes.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36761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is Teradata’s model of</a:t>
            </a:r>
            <a:r>
              <a:rPr lang="en-US" baseline="0" dirty="0"/>
              <a:t> </a:t>
            </a:r>
            <a:r>
              <a:rPr lang="en-US" sz="1200" b="0" i="0" u="none" strike="noStrike" kern="1200" cap="none" baseline="0" dirty="0">
                <a:solidFill>
                  <a:schemeClr val="tx1"/>
                </a:solidFill>
                <a:latin typeface="Times New Roman" pitchFamily="18" charset="0"/>
                <a:ea typeface="Arial"/>
                <a:cs typeface="Arial" charset="0"/>
                <a:sym typeface="Arial"/>
              </a:rPr>
              <a:t>how various elements of a modern data management environment belong together. Here we see a logical view. Data sources are at one end and users at another. In between are three core activities: data, insights, and actions.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81175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Cloudera merged with </a:t>
            </a:r>
            <a:r>
              <a:rPr lang="en-US" dirty="0" err="1"/>
              <a:t>HortonWorks</a:t>
            </a:r>
            <a:r>
              <a:rPr lang="en-US" dirty="0"/>
              <a:t> couple of years ago to consolidate and broaden the offerings. </a:t>
            </a:r>
          </a:p>
        </p:txBody>
      </p:sp>
      <p:sp>
        <p:nvSpPr>
          <p:cNvPr id="4" name="Slide Number Placeholder 3"/>
          <p:cNvSpPr>
            <a:spLocks noGrp="1"/>
          </p:cNvSpPr>
          <p:nvPr>
            <p:ph type="sldNum" sz="quarter" idx="5"/>
          </p:nvPr>
        </p:nvSpPr>
        <p:spPr/>
        <p:txBody>
          <a:bodyPr/>
          <a:lstStyle/>
          <a:p>
            <a:fld id="{1DE1B89D-57AE-4DA4-8CB6-AC1EE45AB065}" type="slidenum">
              <a:rPr lang="en-US" smtClean="0"/>
              <a:t>26</a:t>
            </a:fld>
            <a:endParaRPr lang="en-US"/>
          </a:p>
        </p:txBody>
      </p:sp>
    </p:spTree>
    <p:extLst>
      <p:ext uri="{BB962C8B-B14F-4D97-AF65-F5344CB8AC3E}">
        <p14:creationId xmlns:p14="http://schemas.microsoft.com/office/powerpoint/2010/main" val="2053501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11596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data processing is done in batch mode and may take hours to sift through</a:t>
            </a:r>
            <a:r>
              <a:rPr lang="en-US" baseline="0" dirty="0"/>
              <a:t> the huge volume of data for an analytical task.  With streaming solutions, It can also be done near real time</a:t>
            </a:r>
            <a:endParaRPr lang="en-US" dirty="0"/>
          </a:p>
          <a:p>
            <a:endParaRPr lang="en-US" dirty="0"/>
          </a:p>
          <a:p>
            <a:r>
              <a:rPr lang="en-US" dirty="0"/>
              <a:t>Big Data processing via Hadoop is good for long analytical tasks but not so good for exploring individual cases and their relationships. For this, relational databases and data warehouses are better.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95989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200" dirty="0"/>
              <a:t>Both JSON and XML provide a semi-structured means of representing data hierarchically. JSON is also a major component of the JavaScript language.</a:t>
            </a:r>
            <a:r>
              <a:rPr lang="en-US" altLang="en-US" sz="1200" baseline="0" dirty="0"/>
              <a:t> </a:t>
            </a:r>
            <a:endParaRPr lang="en-US" altLang="en-US" sz="120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93968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2826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Key-Value -&gt; simplest form API perspective. data is stored as a key value pair. All operations can be performed from the  key </a:t>
            </a:r>
          </a:p>
          <a:p>
            <a:pPr lvl="1"/>
            <a:r>
              <a:rPr lang="en-US" dirty="0"/>
              <a:t>Examples: Redis, </a:t>
            </a:r>
            <a:r>
              <a:rPr lang="en-US" dirty="0" err="1"/>
              <a:t>Riask</a:t>
            </a:r>
            <a:r>
              <a:rPr lang="en-US" dirty="0"/>
              <a:t>, </a:t>
            </a:r>
            <a:r>
              <a:rPr lang="en-US" dirty="0" err="1"/>
              <a:t>Memchased</a:t>
            </a:r>
            <a:r>
              <a:rPr lang="en-US" dirty="0"/>
              <a:t>, Couchbase</a:t>
            </a:r>
          </a:p>
          <a:p>
            <a:r>
              <a:rPr lang="en-US" dirty="0"/>
              <a:t>Document –  based on standards such as be XML, JSON, BSON, and so on.</a:t>
            </a:r>
          </a:p>
          <a:p>
            <a:pPr lvl="1"/>
            <a:r>
              <a:rPr lang="en-US" dirty="0"/>
              <a:t>Example: MongoDB, Couchbase, </a:t>
            </a:r>
            <a:r>
              <a:rPr lang="en-US" dirty="0" err="1"/>
              <a:t>OrientDB</a:t>
            </a:r>
            <a:endParaRPr lang="en-US" dirty="0"/>
          </a:p>
          <a:p>
            <a:pPr eaLnBrk="1" hangingPunct="1"/>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6587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Column-store  [ rows are somewhat stored as columns, but not all instances of the records are the same]</a:t>
            </a:r>
          </a:p>
          <a:p>
            <a:pPr lvl="1"/>
            <a:r>
              <a:rPr lang="en-US" dirty="0"/>
              <a:t>Examples: Cassandra, </a:t>
            </a:r>
            <a:r>
              <a:rPr lang="en-US" dirty="0" err="1"/>
              <a:t>Hbase</a:t>
            </a:r>
            <a:r>
              <a:rPr lang="en-US" dirty="0"/>
              <a:t>, </a:t>
            </a:r>
            <a:r>
              <a:rPr lang="en-US" dirty="0" err="1"/>
              <a:t>Hypertable</a:t>
            </a:r>
            <a:r>
              <a:rPr lang="en-US" dirty="0"/>
              <a:t>, Amazon DynamoDB</a:t>
            </a:r>
          </a:p>
          <a:p>
            <a:r>
              <a:rPr lang="en-US" dirty="0"/>
              <a:t>Graph Database  - based on nodes and edges, the edges are the relationships and nodes the entities. </a:t>
            </a:r>
          </a:p>
          <a:p>
            <a:pPr lvl="1"/>
            <a:r>
              <a:rPr lang="en-US" dirty="0"/>
              <a:t>Examples, Neo4j, Infinite Graph, Orient DB</a:t>
            </a:r>
          </a:p>
          <a:p>
            <a:pPr eaLnBrk="1" hangingPunct="1"/>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13079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18999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6728-7E61-4E88-B204-CF4B978E44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283336-A5E4-426F-8C7B-F0483D67C8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EA09CB-BBA4-489E-B903-424DB19F0D9A}"/>
              </a:ext>
            </a:extLst>
          </p:cNvPr>
          <p:cNvSpPr>
            <a:spLocks noGrp="1"/>
          </p:cNvSpPr>
          <p:nvPr>
            <p:ph type="dt" sz="half" idx="10"/>
          </p:nvPr>
        </p:nvSpPr>
        <p:spPr/>
        <p:txBody>
          <a:bodyPr/>
          <a:lstStyle/>
          <a:p>
            <a:fld id="{E8D8326A-E7A0-45A5-819B-37A6B9A0240C}" type="datetimeFigureOut">
              <a:rPr lang="en-US" smtClean="0"/>
              <a:t>12/7/2020</a:t>
            </a:fld>
            <a:endParaRPr lang="en-US"/>
          </a:p>
        </p:txBody>
      </p:sp>
      <p:sp>
        <p:nvSpPr>
          <p:cNvPr id="5" name="Footer Placeholder 4">
            <a:extLst>
              <a:ext uri="{FF2B5EF4-FFF2-40B4-BE49-F238E27FC236}">
                <a16:creationId xmlns:a16="http://schemas.microsoft.com/office/drawing/2014/main" id="{CFE7B990-970B-4836-93A9-F3C7B2306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E7CA9-8A7B-418F-B519-8E2AA1024A0B}"/>
              </a:ext>
            </a:extLst>
          </p:cNvPr>
          <p:cNvSpPr>
            <a:spLocks noGrp="1"/>
          </p:cNvSpPr>
          <p:nvPr>
            <p:ph type="sldNum" sz="quarter" idx="12"/>
          </p:nvPr>
        </p:nvSpPr>
        <p:spPr/>
        <p:txBody>
          <a:bodyPr/>
          <a:lstStyle/>
          <a:p>
            <a:fld id="{ABB591CC-688B-4AB4-A824-5BECF1A36423}" type="slidenum">
              <a:rPr lang="en-US" smtClean="0"/>
              <a:t>‹#›</a:t>
            </a:fld>
            <a:endParaRPr lang="en-US"/>
          </a:p>
        </p:txBody>
      </p:sp>
    </p:spTree>
    <p:extLst>
      <p:ext uri="{BB962C8B-B14F-4D97-AF65-F5344CB8AC3E}">
        <p14:creationId xmlns:p14="http://schemas.microsoft.com/office/powerpoint/2010/main" val="2565271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C6C48-1A92-436E-B708-15E7346B26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560B83-3B76-486B-A755-4AA9DAEDA2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5B23C6-FC7D-474B-B1E0-E8008052D2C9}"/>
              </a:ext>
            </a:extLst>
          </p:cNvPr>
          <p:cNvSpPr>
            <a:spLocks noGrp="1"/>
          </p:cNvSpPr>
          <p:nvPr>
            <p:ph type="dt" sz="half" idx="10"/>
          </p:nvPr>
        </p:nvSpPr>
        <p:spPr/>
        <p:txBody>
          <a:bodyPr/>
          <a:lstStyle/>
          <a:p>
            <a:fld id="{E8D8326A-E7A0-45A5-819B-37A6B9A0240C}" type="datetimeFigureOut">
              <a:rPr lang="en-US" smtClean="0"/>
              <a:t>12/7/2020</a:t>
            </a:fld>
            <a:endParaRPr lang="en-US"/>
          </a:p>
        </p:txBody>
      </p:sp>
      <p:sp>
        <p:nvSpPr>
          <p:cNvPr id="5" name="Footer Placeholder 4">
            <a:extLst>
              <a:ext uri="{FF2B5EF4-FFF2-40B4-BE49-F238E27FC236}">
                <a16:creationId xmlns:a16="http://schemas.microsoft.com/office/drawing/2014/main" id="{6E2BD67B-9D86-46AB-B30B-1BB758EFA1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F6509-755E-4E93-A541-D641E5BD1BBF}"/>
              </a:ext>
            </a:extLst>
          </p:cNvPr>
          <p:cNvSpPr>
            <a:spLocks noGrp="1"/>
          </p:cNvSpPr>
          <p:nvPr>
            <p:ph type="sldNum" sz="quarter" idx="12"/>
          </p:nvPr>
        </p:nvSpPr>
        <p:spPr/>
        <p:txBody>
          <a:bodyPr/>
          <a:lstStyle/>
          <a:p>
            <a:fld id="{ABB591CC-688B-4AB4-A824-5BECF1A36423}" type="slidenum">
              <a:rPr lang="en-US" smtClean="0"/>
              <a:t>‹#›</a:t>
            </a:fld>
            <a:endParaRPr lang="en-US"/>
          </a:p>
        </p:txBody>
      </p:sp>
    </p:spTree>
    <p:extLst>
      <p:ext uri="{BB962C8B-B14F-4D97-AF65-F5344CB8AC3E}">
        <p14:creationId xmlns:p14="http://schemas.microsoft.com/office/powerpoint/2010/main" val="3571653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2BBB6C-86D7-4E53-AEDE-5E56D744BB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1387B7-A302-4FB5-9D2D-18EB15F592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0030DA-A1B4-45F0-9D22-FAFB1533ECD2}"/>
              </a:ext>
            </a:extLst>
          </p:cNvPr>
          <p:cNvSpPr>
            <a:spLocks noGrp="1"/>
          </p:cNvSpPr>
          <p:nvPr>
            <p:ph type="dt" sz="half" idx="10"/>
          </p:nvPr>
        </p:nvSpPr>
        <p:spPr/>
        <p:txBody>
          <a:bodyPr/>
          <a:lstStyle/>
          <a:p>
            <a:fld id="{E8D8326A-E7A0-45A5-819B-37A6B9A0240C}" type="datetimeFigureOut">
              <a:rPr lang="en-US" smtClean="0"/>
              <a:t>12/7/2020</a:t>
            </a:fld>
            <a:endParaRPr lang="en-US"/>
          </a:p>
        </p:txBody>
      </p:sp>
      <p:sp>
        <p:nvSpPr>
          <p:cNvPr id="5" name="Footer Placeholder 4">
            <a:extLst>
              <a:ext uri="{FF2B5EF4-FFF2-40B4-BE49-F238E27FC236}">
                <a16:creationId xmlns:a16="http://schemas.microsoft.com/office/drawing/2014/main" id="{C23BCA9D-B975-447F-A6B9-9BF7F8429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7AD0AC-8E74-4DDE-81DB-A80EBAC9A504}"/>
              </a:ext>
            </a:extLst>
          </p:cNvPr>
          <p:cNvSpPr>
            <a:spLocks noGrp="1"/>
          </p:cNvSpPr>
          <p:nvPr>
            <p:ph type="sldNum" sz="quarter" idx="12"/>
          </p:nvPr>
        </p:nvSpPr>
        <p:spPr/>
        <p:txBody>
          <a:bodyPr/>
          <a:lstStyle/>
          <a:p>
            <a:fld id="{ABB591CC-688B-4AB4-A824-5BECF1A36423}" type="slidenum">
              <a:rPr lang="en-US" smtClean="0"/>
              <a:t>‹#›</a:t>
            </a:fld>
            <a:endParaRPr lang="en-US"/>
          </a:p>
        </p:txBody>
      </p:sp>
    </p:spTree>
    <p:extLst>
      <p:ext uri="{BB962C8B-B14F-4D97-AF65-F5344CB8AC3E}">
        <p14:creationId xmlns:p14="http://schemas.microsoft.com/office/powerpoint/2010/main" val="2413156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extLst>
      <p:ext uri="{BB962C8B-B14F-4D97-AF65-F5344CB8AC3E}">
        <p14:creationId xmlns:p14="http://schemas.microsoft.com/office/powerpoint/2010/main" val="118302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1"/>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dk1"/>
                </a:solidFill>
                <a:latin typeface="Arial"/>
                <a:ea typeface="Arial"/>
                <a:cs typeface="Arial"/>
                <a:sym typeface="Arial"/>
              </a:rPr>
              <a:pPr>
                <a:buSzPct val="25000"/>
              </a:pPr>
              <a:t>‹#›</a:t>
            </a:fld>
            <a:endParaRPr lang="en-US" sz="900">
              <a:solidFill>
                <a:schemeClr val="dk1"/>
              </a:solidFill>
              <a:latin typeface="Arial"/>
              <a:ea typeface="Arial"/>
              <a:cs typeface="Arial"/>
              <a:sym typeface="Arial"/>
            </a:endParaRPr>
          </a:p>
        </p:txBody>
      </p:sp>
    </p:spTree>
    <p:extLst>
      <p:ext uri="{BB962C8B-B14F-4D97-AF65-F5344CB8AC3E}">
        <p14:creationId xmlns:p14="http://schemas.microsoft.com/office/powerpoint/2010/main" val="2818938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609600" y="16002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609600" y="39624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a:solidFill>
                <a:schemeClr val="lt1"/>
              </a:solidFill>
              <a:latin typeface="Arial"/>
              <a:ea typeface="Arial"/>
              <a:cs typeface="Arial"/>
              <a:sym typeface="Arial"/>
            </a:endParaRPr>
          </a:p>
        </p:txBody>
      </p:sp>
    </p:spTree>
    <p:extLst>
      <p:ext uri="{BB962C8B-B14F-4D97-AF65-F5344CB8AC3E}">
        <p14:creationId xmlns:p14="http://schemas.microsoft.com/office/powerpoint/2010/main" val="1462844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D1FA-CD31-456F-9CAF-E8E6B7EC3E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4F1EB2-884E-420A-8407-BF8538DC35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79CCD7-2074-46A5-B217-C3F8F6A4DC55}"/>
              </a:ext>
            </a:extLst>
          </p:cNvPr>
          <p:cNvSpPr>
            <a:spLocks noGrp="1"/>
          </p:cNvSpPr>
          <p:nvPr>
            <p:ph type="dt" sz="half" idx="10"/>
          </p:nvPr>
        </p:nvSpPr>
        <p:spPr/>
        <p:txBody>
          <a:bodyPr/>
          <a:lstStyle/>
          <a:p>
            <a:fld id="{E8D8326A-E7A0-45A5-819B-37A6B9A0240C}" type="datetimeFigureOut">
              <a:rPr lang="en-US" smtClean="0"/>
              <a:t>12/7/2020</a:t>
            </a:fld>
            <a:endParaRPr lang="en-US"/>
          </a:p>
        </p:txBody>
      </p:sp>
      <p:sp>
        <p:nvSpPr>
          <p:cNvPr id="5" name="Footer Placeholder 4">
            <a:extLst>
              <a:ext uri="{FF2B5EF4-FFF2-40B4-BE49-F238E27FC236}">
                <a16:creationId xmlns:a16="http://schemas.microsoft.com/office/drawing/2014/main" id="{41E2A4F1-D59C-44A1-825C-031084B57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896C1A-7EF2-4C5B-8CBA-D1E66B99FF96}"/>
              </a:ext>
            </a:extLst>
          </p:cNvPr>
          <p:cNvSpPr>
            <a:spLocks noGrp="1"/>
          </p:cNvSpPr>
          <p:nvPr>
            <p:ph type="sldNum" sz="quarter" idx="12"/>
          </p:nvPr>
        </p:nvSpPr>
        <p:spPr/>
        <p:txBody>
          <a:bodyPr/>
          <a:lstStyle/>
          <a:p>
            <a:fld id="{ABB591CC-688B-4AB4-A824-5BECF1A36423}" type="slidenum">
              <a:rPr lang="en-US" smtClean="0"/>
              <a:t>‹#›</a:t>
            </a:fld>
            <a:endParaRPr lang="en-US"/>
          </a:p>
        </p:txBody>
      </p:sp>
    </p:spTree>
    <p:extLst>
      <p:ext uri="{BB962C8B-B14F-4D97-AF65-F5344CB8AC3E}">
        <p14:creationId xmlns:p14="http://schemas.microsoft.com/office/powerpoint/2010/main" val="794178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7F52A-EC01-4C31-967D-183DE8602A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59F483-4A8B-41C9-8612-7EFE07676E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62B0C2-251C-4776-907B-437291567547}"/>
              </a:ext>
            </a:extLst>
          </p:cNvPr>
          <p:cNvSpPr>
            <a:spLocks noGrp="1"/>
          </p:cNvSpPr>
          <p:nvPr>
            <p:ph type="dt" sz="half" idx="10"/>
          </p:nvPr>
        </p:nvSpPr>
        <p:spPr/>
        <p:txBody>
          <a:bodyPr/>
          <a:lstStyle/>
          <a:p>
            <a:fld id="{E8D8326A-E7A0-45A5-819B-37A6B9A0240C}" type="datetimeFigureOut">
              <a:rPr lang="en-US" smtClean="0"/>
              <a:t>12/7/2020</a:t>
            </a:fld>
            <a:endParaRPr lang="en-US"/>
          </a:p>
        </p:txBody>
      </p:sp>
      <p:sp>
        <p:nvSpPr>
          <p:cNvPr id="5" name="Footer Placeholder 4">
            <a:extLst>
              <a:ext uri="{FF2B5EF4-FFF2-40B4-BE49-F238E27FC236}">
                <a16:creationId xmlns:a16="http://schemas.microsoft.com/office/drawing/2014/main" id="{9C116A85-C3EF-48B5-8435-F601DE6EC7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01F8A1-18E6-48BE-A628-B68316767331}"/>
              </a:ext>
            </a:extLst>
          </p:cNvPr>
          <p:cNvSpPr>
            <a:spLocks noGrp="1"/>
          </p:cNvSpPr>
          <p:nvPr>
            <p:ph type="sldNum" sz="quarter" idx="12"/>
          </p:nvPr>
        </p:nvSpPr>
        <p:spPr/>
        <p:txBody>
          <a:bodyPr/>
          <a:lstStyle/>
          <a:p>
            <a:fld id="{ABB591CC-688B-4AB4-A824-5BECF1A36423}" type="slidenum">
              <a:rPr lang="en-US" smtClean="0"/>
              <a:t>‹#›</a:t>
            </a:fld>
            <a:endParaRPr lang="en-US"/>
          </a:p>
        </p:txBody>
      </p:sp>
    </p:spTree>
    <p:extLst>
      <p:ext uri="{BB962C8B-B14F-4D97-AF65-F5344CB8AC3E}">
        <p14:creationId xmlns:p14="http://schemas.microsoft.com/office/powerpoint/2010/main" val="724252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B3410-C936-44E0-8DEE-4B842AB128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89A0BF-82CF-40A9-9408-2CF94D87AA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397A1B-5485-4920-BA04-83F9120DB5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5626EE-B079-40BB-94B1-61D1B94431AD}"/>
              </a:ext>
            </a:extLst>
          </p:cNvPr>
          <p:cNvSpPr>
            <a:spLocks noGrp="1"/>
          </p:cNvSpPr>
          <p:nvPr>
            <p:ph type="dt" sz="half" idx="10"/>
          </p:nvPr>
        </p:nvSpPr>
        <p:spPr/>
        <p:txBody>
          <a:bodyPr/>
          <a:lstStyle/>
          <a:p>
            <a:fld id="{E8D8326A-E7A0-45A5-819B-37A6B9A0240C}" type="datetimeFigureOut">
              <a:rPr lang="en-US" smtClean="0"/>
              <a:t>12/7/2020</a:t>
            </a:fld>
            <a:endParaRPr lang="en-US"/>
          </a:p>
        </p:txBody>
      </p:sp>
      <p:sp>
        <p:nvSpPr>
          <p:cNvPr id="6" name="Footer Placeholder 5">
            <a:extLst>
              <a:ext uri="{FF2B5EF4-FFF2-40B4-BE49-F238E27FC236}">
                <a16:creationId xmlns:a16="http://schemas.microsoft.com/office/drawing/2014/main" id="{41259732-10DE-434C-91F7-43BA399F47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C2D5F8-27C5-4A89-A35A-5C69EF2D3821}"/>
              </a:ext>
            </a:extLst>
          </p:cNvPr>
          <p:cNvSpPr>
            <a:spLocks noGrp="1"/>
          </p:cNvSpPr>
          <p:nvPr>
            <p:ph type="sldNum" sz="quarter" idx="12"/>
          </p:nvPr>
        </p:nvSpPr>
        <p:spPr/>
        <p:txBody>
          <a:bodyPr/>
          <a:lstStyle/>
          <a:p>
            <a:fld id="{ABB591CC-688B-4AB4-A824-5BECF1A36423}" type="slidenum">
              <a:rPr lang="en-US" smtClean="0"/>
              <a:t>‹#›</a:t>
            </a:fld>
            <a:endParaRPr lang="en-US"/>
          </a:p>
        </p:txBody>
      </p:sp>
    </p:spTree>
    <p:extLst>
      <p:ext uri="{BB962C8B-B14F-4D97-AF65-F5344CB8AC3E}">
        <p14:creationId xmlns:p14="http://schemas.microsoft.com/office/powerpoint/2010/main" val="3123494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4D23B-C6E5-4D26-8D7C-6F3409E1A4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A002FE-17CA-475F-B472-42A5A390D2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8D7250-8AB5-4203-AD20-3EAC73FF20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4FABE9-48AB-4EFD-90FB-BE320A6203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A9C396-3F25-4D31-8A09-43E9C4761B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3A2F57-75DE-47D1-8741-A421152BCEAC}"/>
              </a:ext>
            </a:extLst>
          </p:cNvPr>
          <p:cNvSpPr>
            <a:spLocks noGrp="1"/>
          </p:cNvSpPr>
          <p:nvPr>
            <p:ph type="dt" sz="half" idx="10"/>
          </p:nvPr>
        </p:nvSpPr>
        <p:spPr/>
        <p:txBody>
          <a:bodyPr/>
          <a:lstStyle/>
          <a:p>
            <a:fld id="{E8D8326A-E7A0-45A5-819B-37A6B9A0240C}" type="datetimeFigureOut">
              <a:rPr lang="en-US" smtClean="0"/>
              <a:t>12/7/2020</a:t>
            </a:fld>
            <a:endParaRPr lang="en-US"/>
          </a:p>
        </p:txBody>
      </p:sp>
      <p:sp>
        <p:nvSpPr>
          <p:cNvPr id="8" name="Footer Placeholder 7">
            <a:extLst>
              <a:ext uri="{FF2B5EF4-FFF2-40B4-BE49-F238E27FC236}">
                <a16:creationId xmlns:a16="http://schemas.microsoft.com/office/drawing/2014/main" id="{3AA879A8-7CDA-4330-A0AA-0C837B3D84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57BC12-AC11-4F0C-96CC-FE3088CF53B2}"/>
              </a:ext>
            </a:extLst>
          </p:cNvPr>
          <p:cNvSpPr>
            <a:spLocks noGrp="1"/>
          </p:cNvSpPr>
          <p:nvPr>
            <p:ph type="sldNum" sz="quarter" idx="12"/>
          </p:nvPr>
        </p:nvSpPr>
        <p:spPr/>
        <p:txBody>
          <a:bodyPr/>
          <a:lstStyle/>
          <a:p>
            <a:fld id="{ABB591CC-688B-4AB4-A824-5BECF1A36423}" type="slidenum">
              <a:rPr lang="en-US" smtClean="0"/>
              <a:t>‹#›</a:t>
            </a:fld>
            <a:endParaRPr lang="en-US"/>
          </a:p>
        </p:txBody>
      </p:sp>
    </p:spTree>
    <p:extLst>
      <p:ext uri="{BB962C8B-B14F-4D97-AF65-F5344CB8AC3E}">
        <p14:creationId xmlns:p14="http://schemas.microsoft.com/office/powerpoint/2010/main" val="1785341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C4340-2666-423E-990E-60502407CE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605C1A-9F12-472E-9199-E87D62384067}"/>
              </a:ext>
            </a:extLst>
          </p:cNvPr>
          <p:cNvSpPr>
            <a:spLocks noGrp="1"/>
          </p:cNvSpPr>
          <p:nvPr>
            <p:ph type="dt" sz="half" idx="10"/>
          </p:nvPr>
        </p:nvSpPr>
        <p:spPr/>
        <p:txBody>
          <a:bodyPr/>
          <a:lstStyle/>
          <a:p>
            <a:fld id="{E8D8326A-E7A0-45A5-819B-37A6B9A0240C}" type="datetimeFigureOut">
              <a:rPr lang="en-US" smtClean="0"/>
              <a:t>12/7/2020</a:t>
            </a:fld>
            <a:endParaRPr lang="en-US"/>
          </a:p>
        </p:txBody>
      </p:sp>
      <p:sp>
        <p:nvSpPr>
          <p:cNvPr id="4" name="Footer Placeholder 3">
            <a:extLst>
              <a:ext uri="{FF2B5EF4-FFF2-40B4-BE49-F238E27FC236}">
                <a16:creationId xmlns:a16="http://schemas.microsoft.com/office/drawing/2014/main" id="{4BD58C13-5653-4B6C-AB91-1E02DB2A06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62702A-18CC-4395-B269-479B4EEDD2F2}"/>
              </a:ext>
            </a:extLst>
          </p:cNvPr>
          <p:cNvSpPr>
            <a:spLocks noGrp="1"/>
          </p:cNvSpPr>
          <p:nvPr>
            <p:ph type="sldNum" sz="quarter" idx="12"/>
          </p:nvPr>
        </p:nvSpPr>
        <p:spPr/>
        <p:txBody>
          <a:bodyPr/>
          <a:lstStyle/>
          <a:p>
            <a:fld id="{ABB591CC-688B-4AB4-A824-5BECF1A36423}" type="slidenum">
              <a:rPr lang="en-US" smtClean="0"/>
              <a:t>‹#›</a:t>
            </a:fld>
            <a:endParaRPr lang="en-US"/>
          </a:p>
        </p:txBody>
      </p:sp>
    </p:spTree>
    <p:extLst>
      <p:ext uri="{BB962C8B-B14F-4D97-AF65-F5344CB8AC3E}">
        <p14:creationId xmlns:p14="http://schemas.microsoft.com/office/powerpoint/2010/main" val="24180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3DE9B0-6E25-46AC-B8DE-51914F02D72F}"/>
              </a:ext>
            </a:extLst>
          </p:cNvPr>
          <p:cNvSpPr>
            <a:spLocks noGrp="1"/>
          </p:cNvSpPr>
          <p:nvPr>
            <p:ph type="dt" sz="half" idx="10"/>
          </p:nvPr>
        </p:nvSpPr>
        <p:spPr/>
        <p:txBody>
          <a:bodyPr/>
          <a:lstStyle/>
          <a:p>
            <a:fld id="{E8D8326A-E7A0-45A5-819B-37A6B9A0240C}" type="datetimeFigureOut">
              <a:rPr lang="en-US" smtClean="0"/>
              <a:t>12/7/2020</a:t>
            </a:fld>
            <a:endParaRPr lang="en-US"/>
          </a:p>
        </p:txBody>
      </p:sp>
      <p:sp>
        <p:nvSpPr>
          <p:cNvPr id="3" name="Footer Placeholder 2">
            <a:extLst>
              <a:ext uri="{FF2B5EF4-FFF2-40B4-BE49-F238E27FC236}">
                <a16:creationId xmlns:a16="http://schemas.microsoft.com/office/drawing/2014/main" id="{9DCF6C83-1FB9-4A52-88DF-2F2977EDD1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782910-79BE-47D8-BFE7-624DCC7C476A}"/>
              </a:ext>
            </a:extLst>
          </p:cNvPr>
          <p:cNvSpPr>
            <a:spLocks noGrp="1"/>
          </p:cNvSpPr>
          <p:nvPr>
            <p:ph type="sldNum" sz="quarter" idx="12"/>
          </p:nvPr>
        </p:nvSpPr>
        <p:spPr/>
        <p:txBody>
          <a:bodyPr/>
          <a:lstStyle/>
          <a:p>
            <a:fld id="{ABB591CC-688B-4AB4-A824-5BECF1A36423}" type="slidenum">
              <a:rPr lang="en-US" smtClean="0"/>
              <a:t>‹#›</a:t>
            </a:fld>
            <a:endParaRPr lang="en-US"/>
          </a:p>
        </p:txBody>
      </p:sp>
    </p:spTree>
    <p:extLst>
      <p:ext uri="{BB962C8B-B14F-4D97-AF65-F5344CB8AC3E}">
        <p14:creationId xmlns:p14="http://schemas.microsoft.com/office/powerpoint/2010/main" val="3877558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C391-C57B-479C-B302-377F06318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DD881E-C339-4DB8-AB19-DB01B380A2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099937-904F-4BEE-8E8F-F473419CCE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A63233-CA85-4ECE-9822-6FDE4373CB8B}"/>
              </a:ext>
            </a:extLst>
          </p:cNvPr>
          <p:cNvSpPr>
            <a:spLocks noGrp="1"/>
          </p:cNvSpPr>
          <p:nvPr>
            <p:ph type="dt" sz="half" idx="10"/>
          </p:nvPr>
        </p:nvSpPr>
        <p:spPr/>
        <p:txBody>
          <a:bodyPr/>
          <a:lstStyle/>
          <a:p>
            <a:fld id="{E8D8326A-E7A0-45A5-819B-37A6B9A0240C}" type="datetimeFigureOut">
              <a:rPr lang="en-US" smtClean="0"/>
              <a:t>12/7/2020</a:t>
            </a:fld>
            <a:endParaRPr lang="en-US"/>
          </a:p>
        </p:txBody>
      </p:sp>
      <p:sp>
        <p:nvSpPr>
          <p:cNvPr id="6" name="Footer Placeholder 5">
            <a:extLst>
              <a:ext uri="{FF2B5EF4-FFF2-40B4-BE49-F238E27FC236}">
                <a16:creationId xmlns:a16="http://schemas.microsoft.com/office/drawing/2014/main" id="{25C740A8-8A1A-4AB9-B6F5-6FE82E50DA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4B7DBF-EBBB-434B-83EC-7A1582C8B83C}"/>
              </a:ext>
            </a:extLst>
          </p:cNvPr>
          <p:cNvSpPr>
            <a:spLocks noGrp="1"/>
          </p:cNvSpPr>
          <p:nvPr>
            <p:ph type="sldNum" sz="quarter" idx="12"/>
          </p:nvPr>
        </p:nvSpPr>
        <p:spPr/>
        <p:txBody>
          <a:bodyPr/>
          <a:lstStyle/>
          <a:p>
            <a:fld id="{ABB591CC-688B-4AB4-A824-5BECF1A36423}" type="slidenum">
              <a:rPr lang="en-US" smtClean="0"/>
              <a:t>‹#›</a:t>
            </a:fld>
            <a:endParaRPr lang="en-US"/>
          </a:p>
        </p:txBody>
      </p:sp>
    </p:spTree>
    <p:extLst>
      <p:ext uri="{BB962C8B-B14F-4D97-AF65-F5344CB8AC3E}">
        <p14:creationId xmlns:p14="http://schemas.microsoft.com/office/powerpoint/2010/main" val="283222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C5B67-E0D8-41E9-B009-D5EAC1BB97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7D4872-A6C1-4A91-8A40-5D44B22E5D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B97F65-1D04-4D3C-BD97-646C735F82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1C54F2-86B3-4520-95D2-994DC22DDBA8}"/>
              </a:ext>
            </a:extLst>
          </p:cNvPr>
          <p:cNvSpPr>
            <a:spLocks noGrp="1"/>
          </p:cNvSpPr>
          <p:nvPr>
            <p:ph type="dt" sz="half" idx="10"/>
          </p:nvPr>
        </p:nvSpPr>
        <p:spPr/>
        <p:txBody>
          <a:bodyPr/>
          <a:lstStyle/>
          <a:p>
            <a:fld id="{E8D8326A-E7A0-45A5-819B-37A6B9A0240C}" type="datetimeFigureOut">
              <a:rPr lang="en-US" smtClean="0"/>
              <a:t>12/7/2020</a:t>
            </a:fld>
            <a:endParaRPr lang="en-US"/>
          </a:p>
        </p:txBody>
      </p:sp>
      <p:sp>
        <p:nvSpPr>
          <p:cNvPr id="6" name="Footer Placeholder 5">
            <a:extLst>
              <a:ext uri="{FF2B5EF4-FFF2-40B4-BE49-F238E27FC236}">
                <a16:creationId xmlns:a16="http://schemas.microsoft.com/office/drawing/2014/main" id="{D30DD8E8-DE86-4947-B6B5-FD693955C9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EF1790-D78C-4473-A17A-5E0A96FF88E7}"/>
              </a:ext>
            </a:extLst>
          </p:cNvPr>
          <p:cNvSpPr>
            <a:spLocks noGrp="1"/>
          </p:cNvSpPr>
          <p:nvPr>
            <p:ph type="sldNum" sz="quarter" idx="12"/>
          </p:nvPr>
        </p:nvSpPr>
        <p:spPr/>
        <p:txBody>
          <a:bodyPr/>
          <a:lstStyle/>
          <a:p>
            <a:fld id="{ABB591CC-688B-4AB4-A824-5BECF1A36423}" type="slidenum">
              <a:rPr lang="en-US" smtClean="0"/>
              <a:t>‹#›</a:t>
            </a:fld>
            <a:endParaRPr lang="en-US"/>
          </a:p>
        </p:txBody>
      </p:sp>
    </p:spTree>
    <p:extLst>
      <p:ext uri="{BB962C8B-B14F-4D97-AF65-F5344CB8AC3E}">
        <p14:creationId xmlns:p14="http://schemas.microsoft.com/office/powerpoint/2010/main" val="1614400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A6BAF8-0A8C-4190-9688-80191AE3A1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68DCAA-D182-48D9-9EA8-980763F10B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EA038A-8C97-4A3F-AB75-FC6402F7C4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D8326A-E7A0-45A5-819B-37A6B9A0240C}" type="datetimeFigureOut">
              <a:rPr lang="en-US" smtClean="0"/>
              <a:t>12/7/2020</a:t>
            </a:fld>
            <a:endParaRPr lang="en-US"/>
          </a:p>
        </p:txBody>
      </p:sp>
      <p:sp>
        <p:nvSpPr>
          <p:cNvPr id="5" name="Footer Placeholder 4">
            <a:extLst>
              <a:ext uri="{FF2B5EF4-FFF2-40B4-BE49-F238E27FC236}">
                <a16:creationId xmlns:a16="http://schemas.microsoft.com/office/drawing/2014/main" id="{C5B25098-B695-4A7B-8171-194DBA8D3A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BE6403-D53A-475C-826C-EEF5461429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B591CC-688B-4AB4-A824-5BECF1A36423}" type="slidenum">
              <a:rPr lang="en-US" smtClean="0"/>
              <a:t>‹#›</a:t>
            </a:fld>
            <a:endParaRPr lang="en-US"/>
          </a:p>
        </p:txBody>
      </p:sp>
    </p:spTree>
    <p:extLst>
      <p:ext uri="{BB962C8B-B14F-4D97-AF65-F5344CB8AC3E}">
        <p14:creationId xmlns:p14="http://schemas.microsoft.com/office/powerpoint/2010/main" val="2037466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NoSQL"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www.datamation.com/big-data/big-data-technologies.html" TargetMode="External"/><Relationship Id="rId5" Type="http://schemas.openxmlformats.org/officeDocument/2006/relationships/hyperlink" Target="https://en.wikipedia.org/wiki/Big_data" TargetMode="External"/><Relationship Id="rId4" Type="http://schemas.openxmlformats.org/officeDocument/2006/relationships/hyperlink" Target="https://www.thoughtworks.com/insights/blog/nosql-databases-overview"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hyperlink" Target="https://research.google.com/archive/mapreduce-osdi04-slides/index-auto-0007.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hyperlink" Target="https://www.teradata.com/Resources/Datasheets/Teradata-Aster-Analytics-Portfolio"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hyperlink" Target="https://www.teradata.com/Resources/White-Papers/Teradata-Unified-Data-Architecture-in-Actio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hyperlink" Target="https://www.teradata.com/Resources/White-Papers/Teradata-Unified-Data-Architecture-in-Action"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9E95AC-C3CE-4D20-AB53-ACD8EFB313D4}"/>
              </a:ext>
            </a:extLst>
          </p:cNvPr>
          <p:cNvPicPr>
            <a:picLocks noChangeAspect="1"/>
          </p:cNvPicPr>
          <p:nvPr/>
        </p:nvPicPr>
        <p:blipFill rotWithShape="1">
          <a:blip r:embed="rId2"/>
          <a:srcRect/>
          <a:stretch/>
        </p:blipFill>
        <p:spPr>
          <a:xfrm>
            <a:off x="20" y="-4532"/>
            <a:ext cx="12191980" cy="6047113"/>
          </a:xfrm>
          <a:prstGeom prst="rect">
            <a:avLst/>
          </a:prstGeom>
        </p:spPr>
      </p:pic>
      <p:sp>
        <p:nvSpPr>
          <p:cNvPr id="9" name="Freeform: Shape 8">
            <a:extLst>
              <a:ext uri="{FF2B5EF4-FFF2-40B4-BE49-F238E27FC236}">
                <a16:creationId xmlns:a16="http://schemas.microsoft.com/office/drawing/2014/main" id="{6A8C7735-6276-4578-AF81-79F880EDD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524" y="1"/>
            <a:ext cx="7295477" cy="6853457"/>
          </a:xfrm>
          <a:custGeom>
            <a:avLst/>
            <a:gdLst>
              <a:gd name="connsiteX0" fmla="*/ 2113864 w 7295477"/>
              <a:gd name="connsiteY0" fmla="*/ 0 h 6853457"/>
              <a:gd name="connsiteX1" fmla="*/ 5731689 w 7295477"/>
              <a:gd name="connsiteY1" fmla="*/ 0 h 6853457"/>
              <a:gd name="connsiteX2" fmla="*/ 5792604 w 7295477"/>
              <a:gd name="connsiteY2" fmla="*/ 31199 h 6853457"/>
              <a:gd name="connsiteX3" fmla="*/ 7277638 w 7295477"/>
              <a:gd name="connsiteY3" fmla="*/ 1446415 h 6853457"/>
              <a:gd name="connsiteX4" fmla="*/ 7295477 w 7295477"/>
              <a:gd name="connsiteY4" fmla="*/ 1478103 h 6853457"/>
              <a:gd name="connsiteX5" fmla="*/ 7295477 w 7295477"/>
              <a:gd name="connsiteY5" fmla="*/ 5482224 h 6853457"/>
              <a:gd name="connsiteX6" fmla="*/ 7195301 w 7295477"/>
              <a:gd name="connsiteY6" fmla="*/ 5644337 h 6853457"/>
              <a:gd name="connsiteX7" fmla="*/ 5956878 w 7295477"/>
              <a:gd name="connsiteY7" fmla="*/ 6835380 h 6853457"/>
              <a:gd name="connsiteX8" fmla="*/ 5925438 w 7295477"/>
              <a:gd name="connsiteY8" fmla="*/ 6853457 h 6853457"/>
              <a:gd name="connsiteX9" fmla="*/ 1920114 w 7295477"/>
              <a:gd name="connsiteY9" fmla="*/ 6853457 h 6853457"/>
              <a:gd name="connsiteX10" fmla="*/ 1888674 w 7295477"/>
              <a:gd name="connsiteY10" fmla="*/ 6835380 h 6853457"/>
              <a:gd name="connsiteX11" fmla="*/ 0 w 7295477"/>
              <a:gd name="connsiteY11" fmla="*/ 3480517 h 6853457"/>
              <a:gd name="connsiteX12" fmla="*/ 2052949 w 7295477"/>
              <a:gd name="connsiteY12" fmla="*/ 31199 h 685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295477" h="6853457">
                <a:moveTo>
                  <a:pt x="2113864" y="0"/>
                </a:moveTo>
                <a:lnTo>
                  <a:pt x="5731689" y="0"/>
                </a:lnTo>
                <a:lnTo>
                  <a:pt x="5792604" y="31199"/>
                </a:lnTo>
                <a:cubicBezTo>
                  <a:pt x="6404018" y="363339"/>
                  <a:pt x="6917255" y="853303"/>
                  <a:pt x="7277638" y="1446415"/>
                </a:cubicBezTo>
                <a:lnTo>
                  <a:pt x="7295477" y="1478103"/>
                </a:lnTo>
                <a:lnTo>
                  <a:pt x="7295477" y="5482224"/>
                </a:lnTo>
                <a:lnTo>
                  <a:pt x="7195301" y="5644337"/>
                </a:lnTo>
                <a:cubicBezTo>
                  <a:pt x="6875688" y="6126745"/>
                  <a:pt x="6452261" y="6534378"/>
                  <a:pt x="5956878" y="6835380"/>
                </a:cubicBezTo>
                <a:lnTo>
                  <a:pt x="5925438" y="6853457"/>
                </a:lnTo>
                <a:lnTo>
                  <a:pt x="1920114" y="6853457"/>
                </a:lnTo>
                <a:lnTo>
                  <a:pt x="1888674" y="6835380"/>
                </a:lnTo>
                <a:cubicBezTo>
                  <a:pt x="756370" y="6147375"/>
                  <a:pt x="0" y="4902276"/>
                  <a:pt x="0" y="3480517"/>
                </a:cubicBezTo>
                <a:cubicBezTo>
                  <a:pt x="0" y="1991056"/>
                  <a:pt x="830121" y="695479"/>
                  <a:pt x="2052949" y="31199"/>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C99FB3BE-A321-4CE6-A965-B495F53AF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3088" y="1"/>
            <a:ext cx="7128913" cy="6853457"/>
          </a:xfrm>
          <a:custGeom>
            <a:avLst/>
            <a:gdLst>
              <a:gd name="connsiteX0" fmla="*/ 2343548 w 7128913"/>
              <a:gd name="connsiteY0" fmla="*/ 0 h 6853457"/>
              <a:gd name="connsiteX1" fmla="*/ 5168877 w 7128913"/>
              <a:gd name="connsiteY1" fmla="*/ 0 h 6853457"/>
              <a:gd name="connsiteX2" fmla="*/ 5218299 w 7128913"/>
              <a:gd name="connsiteY2" fmla="*/ 19487 h 6853457"/>
              <a:gd name="connsiteX3" fmla="*/ 7014769 w 7128913"/>
              <a:gd name="connsiteY3" fmla="*/ 1610837 h 6853457"/>
              <a:gd name="connsiteX4" fmla="*/ 7128913 w 7128913"/>
              <a:gd name="connsiteY4" fmla="*/ 1827198 h 6853457"/>
              <a:gd name="connsiteX5" fmla="*/ 7128913 w 7128913"/>
              <a:gd name="connsiteY5" fmla="*/ 5131581 h 6853457"/>
              <a:gd name="connsiteX6" fmla="*/ 7091067 w 7128913"/>
              <a:gd name="connsiteY6" fmla="*/ 5210750 h 6853457"/>
              <a:gd name="connsiteX7" fmla="*/ 5546646 w 7128913"/>
              <a:gd name="connsiteY7" fmla="*/ 6783375 h 6853457"/>
              <a:gd name="connsiteX8" fmla="*/ 5409811 w 7128913"/>
              <a:gd name="connsiteY8" fmla="*/ 6853457 h 6853457"/>
              <a:gd name="connsiteX9" fmla="*/ 2102613 w 7128913"/>
              <a:gd name="connsiteY9" fmla="*/ 6853457 h 6853457"/>
              <a:gd name="connsiteX10" fmla="*/ 1965779 w 7128913"/>
              <a:gd name="connsiteY10" fmla="*/ 6783375 h 6853457"/>
              <a:gd name="connsiteX11" fmla="*/ 0 w 7128913"/>
              <a:gd name="connsiteY11" fmla="*/ 3480517 h 6853457"/>
              <a:gd name="connsiteX12" fmla="*/ 2294125 w 7128913"/>
              <a:gd name="connsiteY12" fmla="*/ 19487 h 685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28913" h="6853457">
                <a:moveTo>
                  <a:pt x="2343548" y="0"/>
                </a:moveTo>
                <a:lnTo>
                  <a:pt x="5168877" y="0"/>
                </a:lnTo>
                <a:lnTo>
                  <a:pt x="5218299" y="19487"/>
                </a:lnTo>
                <a:cubicBezTo>
                  <a:pt x="5976640" y="340238"/>
                  <a:pt x="6607722" y="902948"/>
                  <a:pt x="7014769" y="1610837"/>
                </a:cubicBezTo>
                <a:lnTo>
                  <a:pt x="7128913" y="1827198"/>
                </a:lnTo>
                <a:lnTo>
                  <a:pt x="7128913" y="5131581"/>
                </a:lnTo>
                <a:lnTo>
                  <a:pt x="7091067" y="5210750"/>
                </a:lnTo>
                <a:cubicBezTo>
                  <a:pt x="6744936" y="5876527"/>
                  <a:pt x="6205281" y="6425584"/>
                  <a:pt x="5546646" y="6783375"/>
                </a:cubicBezTo>
                <a:lnTo>
                  <a:pt x="5409811" y="6853457"/>
                </a:lnTo>
                <a:lnTo>
                  <a:pt x="2102613" y="6853457"/>
                </a:lnTo>
                <a:lnTo>
                  <a:pt x="1965779" y="6783375"/>
                </a:lnTo>
                <a:cubicBezTo>
                  <a:pt x="794873" y="6147301"/>
                  <a:pt x="0" y="4906735"/>
                  <a:pt x="0" y="3480517"/>
                </a:cubicBezTo>
                <a:cubicBezTo>
                  <a:pt x="0" y="1924643"/>
                  <a:pt x="945964" y="589711"/>
                  <a:pt x="2294125" y="19487"/>
                </a:cubicBezTo>
                <a:close/>
              </a:path>
            </a:pathLst>
          </a:cu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19A2D6-BDAA-4378-8747-7731C9562994}"/>
              </a:ext>
            </a:extLst>
          </p:cNvPr>
          <p:cNvSpPr>
            <a:spLocks noGrp="1"/>
          </p:cNvSpPr>
          <p:nvPr>
            <p:ph type="ctrTitle"/>
          </p:nvPr>
        </p:nvSpPr>
        <p:spPr>
          <a:xfrm>
            <a:off x="6179672" y="1122363"/>
            <a:ext cx="5348940" cy="2935160"/>
          </a:xfrm>
        </p:spPr>
        <p:txBody>
          <a:bodyPr>
            <a:normAutofit/>
          </a:bodyPr>
          <a:lstStyle/>
          <a:p>
            <a:r>
              <a:rPr lang="en-US" dirty="0"/>
              <a:t>Big Data &amp; NoSQL</a:t>
            </a:r>
          </a:p>
        </p:txBody>
      </p:sp>
      <p:sp>
        <p:nvSpPr>
          <p:cNvPr id="3" name="Subtitle 2">
            <a:extLst>
              <a:ext uri="{FF2B5EF4-FFF2-40B4-BE49-F238E27FC236}">
                <a16:creationId xmlns:a16="http://schemas.microsoft.com/office/drawing/2014/main" id="{A4BA7F28-4000-4F91-8F0E-A45080FC8CB1}"/>
              </a:ext>
            </a:extLst>
          </p:cNvPr>
          <p:cNvSpPr>
            <a:spLocks noGrp="1"/>
          </p:cNvSpPr>
          <p:nvPr>
            <p:ph type="subTitle" idx="1"/>
          </p:nvPr>
        </p:nvSpPr>
        <p:spPr>
          <a:xfrm>
            <a:off x="6532283" y="4189506"/>
            <a:ext cx="4643718" cy="1068293"/>
          </a:xfrm>
        </p:spPr>
        <p:txBody>
          <a:bodyPr>
            <a:normAutofit fontScale="85000" lnSpcReduction="10000"/>
          </a:bodyPr>
          <a:lstStyle/>
          <a:p>
            <a:pPr lvl="0"/>
            <a:r>
              <a:rPr lang="en-US" sz="1300" dirty="0">
                <a:hlinkClick r:id="rId3"/>
              </a:rPr>
              <a:t>https://en.wikipedia.org/wiki/NoSQL</a:t>
            </a:r>
            <a:endParaRPr lang="en-US" sz="1300" dirty="0"/>
          </a:p>
          <a:p>
            <a:pPr lvl="0"/>
            <a:r>
              <a:rPr lang="en-US" sz="1300" dirty="0">
                <a:hlinkClick r:id="rId4"/>
              </a:rPr>
              <a:t>https://www.thoughtworks.com/insights/blog/nosql-databases-overview</a:t>
            </a:r>
            <a:endParaRPr lang="en-US" sz="1300" dirty="0"/>
          </a:p>
          <a:p>
            <a:r>
              <a:rPr lang="en-US" sz="1300" dirty="0">
                <a:hlinkClick r:id="rId5"/>
              </a:rPr>
              <a:t>https://en.wikipedia.org/wiki/Big_data</a:t>
            </a:r>
            <a:endParaRPr lang="en-US" sz="1300" dirty="0"/>
          </a:p>
          <a:p>
            <a:r>
              <a:rPr lang="en-US" sz="1300" dirty="0">
                <a:hlinkClick r:id="rId6"/>
              </a:rPr>
              <a:t>https://www.datamation.com/big-data/big-data-technologies.html</a:t>
            </a:r>
            <a:endParaRPr lang="en-US" sz="1300" dirty="0"/>
          </a:p>
          <a:p>
            <a:endParaRPr lang="en-US" sz="1300" dirty="0"/>
          </a:p>
          <a:p>
            <a:pPr lvl="0"/>
            <a:endParaRPr lang="en-US" sz="1300" dirty="0"/>
          </a:p>
          <a:p>
            <a:endParaRPr lang="en-US" sz="1300" dirty="0"/>
          </a:p>
        </p:txBody>
      </p:sp>
    </p:spTree>
    <p:extLst>
      <p:ext uri="{BB962C8B-B14F-4D97-AF65-F5344CB8AC3E}">
        <p14:creationId xmlns:p14="http://schemas.microsoft.com/office/powerpoint/2010/main" val="3334518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a:t>
            </a:r>
            <a:r>
              <a:rPr lang="en-US" sz="100" dirty="0"/>
              <a:t> </a:t>
            </a:r>
            <a:r>
              <a:rPr lang="en-US" dirty="0"/>
              <a:t>S</a:t>
            </a:r>
            <a:r>
              <a:rPr lang="en-US" sz="100" dirty="0"/>
              <a:t> </a:t>
            </a:r>
            <a:r>
              <a:rPr lang="en-US" dirty="0"/>
              <a:t>Q</a:t>
            </a:r>
            <a:r>
              <a:rPr lang="en-US" sz="100" dirty="0"/>
              <a:t> </a:t>
            </a:r>
            <a:r>
              <a:rPr lang="en-US" dirty="0"/>
              <a:t>L Example: Mongo</a:t>
            </a:r>
            <a:r>
              <a:rPr lang="en-US" sz="100" dirty="0"/>
              <a:t> </a:t>
            </a:r>
            <a:r>
              <a:rPr lang="en-US" dirty="0"/>
              <a:t>D</a:t>
            </a:r>
            <a:r>
              <a:rPr lang="en-US" sz="100" dirty="0"/>
              <a:t> </a:t>
            </a:r>
            <a:r>
              <a:rPr lang="en-US" dirty="0"/>
              <a:t>B</a:t>
            </a:r>
            <a:endParaRPr lang="en-US" sz="2000" dirty="0"/>
          </a:p>
        </p:txBody>
      </p:sp>
      <p:sp>
        <p:nvSpPr>
          <p:cNvPr id="5" name="Text Placeholder 4"/>
          <p:cNvSpPr>
            <a:spLocks noGrp="1"/>
          </p:cNvSpPr>
          <p:nvPr>
            <p:ph type="body" idx="1"/>
          </p:nvPr>
        </p:nvSpPr>
        <p:spPr>
          <a:xfrm>
            <a:off x="1225485" y="1600201"/>
            <a:ext cx="8985315" cy="4662054"/>
          </a:xfrm>
        </p:spPr>
        <p:txBody>
          <a:bodyPr/>
          <a:lstStyle/>
          <a:p>
            <a:r>
              <a:rPr lang="en-US" sz="1800" dirty="0"/>
              <a:t>A document-store database</a:t>
            </a:r>
          </a:p>
          <a:p>
            <a:r>
              <a:rPr lang="en-US" sz="1800" dirty="0"/>
              <a:t>B</a:t>
            </a:r>
            <a:r>
              <a:rPr lang="en-US" sz="100" dirty="0"/>
              <a:t> </a:t>
            </a:r>
            <a:r>
              <a:rPr lang="en-US" sz="1800" dirty="0"/>
              <a:t>SON-based storage format (Binary J</a:t>
            </a:r>
            <a:r>
              <a:rPr lang="en-US" sz="100" dirty="0"/>
              <a:t> </a:t>
            </a:r>
            <a:r>
              <a:rPr lang="en-US" sz="1800" dirty="0"/>
              <a:t>SON)</a:t>
            </a:r>
          </a:p>
          <a:p>
            <a:r>
              <a:rPr lang="en-US" sz="1800" dirty="0"/>
              <a:t>Collections</a:t>
            </a:r>
          </a:p>
          <a:p>
            <a:pPr lvl="1"/>
            <a:r>
              <a:rPr lang="en-US" sz="1800" dirty="0"/>
              <a:t>Equivalent to tables in a relational database</a:t>
            </a:r>
          </a:p>
          <a:p>
            <a:pPr lvl="1"/>
            <a:r>
              <a:rPr lang="en-US" sz="1800" dirty="0"/>
              <a:t>A set of documents intended to be stored together</a:t>
            </a:r>
          </a:p>
          <a:p>
            <a:r>
              <a:rPr lang="en-US" sz="1800" dirty="0"/>
              <a:t>Documents</a:t>
            </a:r>
          </a:p>
          <a:p>
            <a:pPr lvl="1"/>
            <a:r>
              <a:rPr lang="en-US" sz="1800" dirty="0"/>
              <a:t>Equivalent to rows in a relational database</a:t>
            </a:r>
          </a:p>
          <a:p>
            <a:pPr lvl="1"/>
            <a:r>
              <a:rPr lang="en-US" sz="1800" dirty="0"/>
              <a:t>Documents do not need to have the same structure (unlike rows)</a:t>
            </a:r>
          </a:p>
          <a:p>
            <a:pPr lvl="1"/>
            <a:r>
              <a:rPr lang="en-US" sz="1800" dirty="0"/>
              <a:t>_id property for uniquely identifying a row</a:t>
            </a:r>
          </a:p>
          <a:p>
            <a:r>
              <a:rPr lang="en-US" sz="1800" dirty="0"/>
              <a:t>Relationships</a:t>
            </a:r>
          </a:p>
          <a:p>
            <a:pPr lvl="1"/>
            <a:r>
              <a:rPr lang="en-US" sz="1800" dirty="0"/>
              <a:t>_id property serves as “primary key”</a:t>
            </a:r>
          </a:p>
          <a:p>
            <a:pPr lvl="1"/>
            <a:r>
              <a:rPr lang="en-US" sz="1800" dirty="0"/>
              <a:t>Another document can have a “foreign” key as another J</a:t>
            </a:r>
            <a:r>
              <a:rPr lang="en-US" sz="100" dirty="0"/>
              <a:t> </a:t>
            </a:r>
            <a:r>
              <a:rPr lang="en-US" sz="1800" dirty="0"/>
              <a:t>SON property</a:t>
            </a:r>
          </a:p>
        </p:txBody>
      </p:sp>
    </p:spTree>
    <p:extLst>
      <p:ext uri="{BB962C8B-B14F-4D97-AF65-F5344CB8AC3E}">
        <p14:creationId xmlns:p14="http://schemas.microsoft.com/office/powerpoint/2010/main" val="3709883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heel(1)">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heel(1)">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heel(1)">
                                      <p:cBhvr>
                                        <p:cTn id="17" dur="2000"/>
                                        <p:tgtEl>
                                          <p:spTgt spid="5">
                                            <p:txEl>
                                              <p:pRg st="2" end="2"/>
                                            </p:txEl>
                                          </p:spTgt>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heel(1)">
                                      <p:cBhvr>
                                        <p:cTn id="20" dur="2000"/>
                                        <p:tgtEl>
                                          <p:spTgt spid="5">
                                            <p:txEl>
                                              <p:pRg st="3" end="3"/>
                                            </p:txEl>
                                          </p:spTgt>
                                        </p:tgtEl>
                                      </p:cBhvr>
                                    </p:animEffect>
                                  </p:childTnLst>
                                </p:cTn>
                              </p:par>
                              <p:par>
                                <p:cTn id="21" presetID="21" presetClass="entr" presetSubtype="1"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heel(1)">
                                      <p:cBhvr>
                                        <p:cTn id="23" dur="20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wheel(1)">
                                      <p:cBhvr>
                                        <p:cTn id="28" dur="2000"/>
                                        <p:tgtEl>
                                          <p:spTgt spid="5">
                                            <p:txEl>
                                              <p:pRg st="5" end="5"/>
                                            </p:txEl>
                                          </p:spTgt>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wheel(1)">
                                      <p:cBhvr>
                                        <p:cTn id="31" dur="2000"/>
                                        <p:tgtEl>
                                          <p:spTgt spid="5">
                                            <p:txEl>
                                              <p:pRg st="6" end="6"/>
                                            </p:txEl>
                                          </p:spTgt>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wheel(1)">
                                      <p:cBhvr>
                                        <p:cTn id="34" dur="2000"/>
                                        <p:tgtEl>
                                          <p:spTgt spid="5">
                                            <p:txEl>
                                              <p:pRg st="7" end="7"/>
                                            </p:txEl>
                                          </p:spTgt>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wheel(1)">
                                      <p:cBhvr>
                                        <p:cTn id="37" dur="2000"/>
                                        <p:tgtEl>
                                          <p:spTgt spid="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wheel(1)">
                                      <p:cBhvr>
                                        <p:cTn id="42" dur="2000"/>
                                        <p:tgtEl>
                                          <p:spTgt spid="5">
                                            <p:txEl>
                                              <p:pRg st="9" end="9"/>
                                            </p:txEl>
                                          </p:spTgt>
                                        </p:tgtEl>
                                      </p:cBhvr>
                                    </p:animEffect>
                                  </p:childTnLst>
                                </p:cTn>
                              </p:par>
                              <p:par>
                                <p:cTn id="43" presetID="21" presetClass="entr" presetSubtype="1" fill="hold" grpId="0" nodeType="with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Effect transition="in" filter="wheel(1)">
                                      <p:cBhvr>
                                        <p:cTn id="45" dur="2000"/>
                                        <p:tgtEl>
                                          <p:spTgt spid="5">
                                            <p:txEl>
                                              <p:pRg st="10" end="10"/>
                                            </p:txEl>
                                          </p:spTgt>
                                        </p:tgtEl>
                                      </p:cBhvr>
                                    </p:animEffect>
                                  </p:childTnLst>
                                </p:cTn>
                              </p:par>
                              <p:par>
                                <p:cTn id="46" presetID="21" presetClass="entr" presetSubtype="1" fill="hold" grpId="0" nodeType="withEffect">
                                  <p:stCondLst>
                                    <p:cond delay="0"/>
                                  </p:stCondLst>
                                  <p:childTnLst>
                                    <p:set>
                                      <p:cBhvr>
                                        <p:cTn id="47" dur="1" fill="hold">
                                          <p:stCondLst>
                                            <p:cond delay="0"/>
                                          </p:stCondLst>
                                        </p:cTn>
                                        <p:tgtEl>
                                          <p:spTgt spid="5">
                                            <p:txEl>
                                              <p:pRg st="11" end="11"/>
                                            </p:txEl>
                                          </p:spTgt>
                                        </p:tgtEl>
                                        <p:attrNameLst>
                                          <p:attrName>style.visibility</p:attrName>
                                        </p:attrNameLst>
                                      </p:cBhvr>
                                      <p:to>
                                        <p:strVal val="visible"/>
                                      </p:to>
                                    </p:set>
                                    <p:animEffect transition="in" filter="wheel(1)">
                                      <p:cBhvr>
                                        <p:cTn id="48" dur="20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Sample Mongo Documents with Relationships</a:t>
            </a:r>
          </a:p>
        </p:txBody>
      </p:sp>
      <p:sp>
        <p:nvSpPr>
          <p:cNvPr id="5" name="Text Placeholder 4"/>
          <p:cNvSpPr>
            <a:spLocks noGrp="1"/>
          </p:cNvSpPr>
          <p:nvPr>
            <p:ph type="body" idx="1"/>
          </p:nvPr>
        </p:nvSpPr>
        <p:spPr>
          <a:xfrm>
            <a:off x="1379317" y="1429857"/>
            <a:ext cx="4178808" cy="532994"/>
          </a:xfrm>
        </p:spPr>
        <p:txBody>
          <a:bodyPr/>
          <a:lstStyle/>
          <a:p>
            <a:pPr marL="0" indent="0">
              <a:buNone/>
            </a:pPr>
            <a:r>
              <a:rPr lang="en-US" sz="1800" dirty="0"/>
              <a:t>a) A document in the Product collection</a:t>
            </a:r>
          </a:p>
        </p:txBody>
      </p:sp>
      <p:pic>
        <p:nvPicPr>
          <p:cNvPr id="9" name="Picture 8" descr="A sample Mongo D B collection. Figure a shows a document in the product collection, as follows, Line 1. Left brace. Line 2. Double quote underscore i d double quote colon double quote 1 double quote comma. Line 3. double quote name double quote colon double quote O L E D T V double quote comma. Line 4. double quote d e s c double quote colon double quote 75 in T V double quote comma. Line 5. double quote width double quote colon 60 comma. Line 6. double quote height double quote colon 30 comma. Line 7. double quote depth double quote colon 5 comma. Line 8. double quote reviews double quote colon left bracket. Line 9. Left brace. Line 10. double quote author double quote colon 1 comma. Line 11. double quote rating stars double quote colon 4 comma. Line 12. double quote comment double quote colon double quote Amazing TV double quote Line 13. Right brace comma. Line 14. Left brace double quote author double quote colon 2 comma. Line 15. double quote rating stars double quote colon 2 comma. Line 16. double quote comment double quote colon double quote Very disappointed with the T V double quote. Line 17. Right brace. Line 18. Right bracket. Line 19. Right brace.">
            <a:extLst>
              <a:ext uri="{FF2B5EF4-FFF2-40B4-BE49-F238E27FC236}">
                <a16:creationId xmlns:a16="http://schemas.microsoft.com/office/drawing/2014/main" id="{AF24F0EC-C1B5-4DD1-9433-8997701AAF54}"/>
              </a:ext>
            </a:extLst>
          </p:cNvPr>
          <p:cNvPicPr>
            <a:picLocks noChangeAspect="1"/>
          </p:cNvPicPr>
          <p:nvPr/>
        </p:nvPicPr>
        <p:blipFill>
          <a:blip r:embed="rId3"/>
          <a:stretch>
            <a:fillRect/>
          </a:stretch>
        </p:blipFill>
        <p:spPr>
          <a:xfrm>
            <a:off x="1921397" y="1778142"/>
            <a:ext cx="3404679" cy="4378451"/>
          </a:xfrm>
          <a:prstGeom prst="rect">
            <a:avLst/>
          </a:prstGeom>
        </p:spPr>
      </p:pic>
      <p:sp>
        <p:nvSpPr>
          <p:cNvPr id="6" name="Text Placeholder 5"/>
          <p:cNvSpPr>
            <a:spLocks noGrp="1"/>
          </p:cNvSpPr>
          <p:nvPr>
            <p:ph type="body" idx="2"/>
          </p:nvPr>
        </p:nvSpPr>
        <p:spPr>
          <a:xfrm>
            <a:off x="6633877" y="1373418"/>
            <a:ext cx="4050792" cy="426720"/>
          </a:xfrm>
        </p:spPr>
        <p:txBody>
          <a:bodyPr>
            <a:normAutofit lnSpcReduction="10000"/>
          </a:bodyPr>
          <a:lstStyle/>
          <a:p>
            <a:pPr marL="0" indent="0">
              <a:buNone/>
            </a:pPr>
            <a:r>
              <a:rPr lang="en-US" sz="1800" dirty="0"/>
              <a:t>b) A document in the Author collection</a:t>
            </a:r>
          </a:p>
        </p:txBody>
      </p:sp>
      <p:pic>
        <p:nvPicPr>
          <p:cNvPr id="10" name="Picture 9" descr="Part b shows a document in the author collection, as follows.&#10;Line 1. Left brace. Line 2. double quote underscore i d double quote colon 1. Line 3. double quote First Name double quote colon double quote Jane double quote comma. Line 4. double quote Last Name colon double quote Smith double quote. Line 5. Right brace.">
            <a:extLst>
              <a:ext uri="{FF2B5EF4-FFF2-40B4-BE49-F238E27FC236}">
                <a16:creationId xmlns:a16="http://schemas.microsoft.com/office/drawing/2014/main" id="{021AFC9D-8462-486A-8EFF-6662FE391602}"/>
              </a:ext>
            </a:extLst>
          </p:cNvPr>
          <p:cNvPicPr>
            <a:picLocks noChangeAspect="1"/>
          </p:cNvPicPr>
          <p:nvPr/>
        </p:nvPicPr>
        <p:blipFill>
          <a:blip r:embed="rId4"/>
          <a:stretch>
            <a:fillRect/>
          </a:stretch>
        </p:blipFill>
        <p:spPr>
          <a:xfrm>
            <a:off x="6627148" y="1860905"/>
            <a:ext cx="3643455" cy="1971752"/>
          </a:xfrm>
          <a:prstGeom prst="rect">
            <a:avLst/>
          </a:prstGeom>
        </p:spPr>
      </p:pic>
    </p:spTree>
    <p:extLst>
      <p:ext uri="{BB962C8B-B14F-4D97-AF65-F5344CB8AC3E}">
        <p14:creationId xmlns:p14="http://schemas.microsoft.com/office/powerpoint/2010/main" val="719924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3803-8DF6-4B63-A7D1-B6A5766308D8}"/>
              </a:ext>
            </a:extLst>
          </p:cNvPr>
          <p:cNvSpPr>
            <a:spLocks noGrp="1"/>
          </p:cNvSpPr>
          <p:nvPr>
            <p:ph type="title"/>
          </p:nvPr>
        </p:nvSpPr>
        <p:spPr/>
        <p:txBody>
          <a:bodyPr/>
          <a:lstStyle/>
          <a:p>
            <a:r>
              <a:rPr lang="en-US" dirty="0"/>
              <a:t>NoSQL vs Relational Database</a:t>
            </a:r>
          </a:p>
        </p:txBody>
      </p:sp>
      <p:sp>
        <p:nvSpPr>
          <p:cNvPr id="3" name="Text Placeholder 2">
            <a:extLst>
              <a:ext uri="{FF2B5EF4-FFF2-40B4-BE49-F238E27FC236}">
                <a16:creationId xmlns:a16="http://schemas.microsoft.com/office/drawing/2014/main" id="{474C0743-614B-4414-BDAD-886D342BE762}"/>
              </a:ext>
            </a:extLst>
          </p:cNvPr>
          <p:cNvSpPr>
            <a:spLocks noGrp="1"/>
          </p:cNvSpPr>
          <p:nvPr>
            <p:ph type="body" idx="1"/>
          </p:nvPr>
        </p:nvSpPr>
        <p:spPr/>
        <p:txBody>
          <a:bodyPr>
            <a:normAutofit/>
          </a:bodyPr>
          <a:lstStyle/>
          <a:p>
            <a:r>
              <a:rPr lang="en-US" sz="3200" dirty="0"/>
              <a:t>No SQL</a:t>
            </a:r>
          </a:p>
        </p:txBody>
      </p:sp>
      <p:sp>
        <p:nvSpPr>
          <p:cNvPr id="4" name="Content Placeholder 3">
            <a:extLst>
              <a:ext uri="{FF2B5EF4-FFF2-40B4-BE49-F238E27FC236}">
                <a16:creationId xmlns:a16="http://schemas.microsoft.com/office/drawing/2014/main" id="{7D28173F-74B1-4B1E-A85F-ED553289C1DD}"/>
              </a:ext>
            </a:extLst>
          </p:cNvPr>
          <p:cNvSpPr>
            <a:spLocks noGrp="1"/>
          </p:cNvSpPr>
          <p:nvPr>
            <p:ph sz="half" idx="2"/>
          </p:nvPr>
        </p:nvSpPr>
        <p:spPr>
          <a:xfrm>
            <a:off x="839788" y="2505075"/>
            <a:ext cx="5157787" cy="2217396"/>
          </a:xfrm>
        </p:spPr>
        <p:txBody>
          <a:bodyPr/>
          <a:lstStyle/>
          <a:p>
            <a:r>
              <a:rPr lang="en-US" dirty="0"/>
              <a:t>Unstructured  ( schema-less)</a:t>
            </a:r>
          </a:p>
          <a:p>
            <a:r>
              <a:rPr lang="en-US" dirty="0"/>
              <a:t>Horizontal scalability </a:t>
            </a:r>
          </a:p>
          <a:p>
            <a:r>
              <a:rPr lang="en-US" dirty="0"/>
              <a:t>CAP/BASE Theorem</a:t>
            </a:r>
          </a:p>
          <a:p>
            <a:r>
              <a:rPr lang="en-US" dirty="0"/>
              <a:t>Less likely for OLTP</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F33F627C-0DEA-439F-B14B-51F4318EDC26}"/>
              </a:ext>
            </a:extLst>
          </p:cNvPr>
          <p:cNvSpPr>
            <a:spLocks noGrp="1"/>
          </p:cNvSpPr>
          <p:nvPr>
            <p:ph type="body" sz="quarter" idx="3"/>
          </p:nvPr>
        </p:nvSpPr>
        <p:spPr/>
        <p:txBody>
          <a:bodyPr>
            <a:normAutofit/>
          </a:bodyPr>
          <a:lstStyle/>
          <a:p>
            <a:r>
              <a:rPr lang="en-US" sz="2800" dirty="0"/>
              <a:t>Relational</a:t>
            </a:r>
          </a:p>
        </p:txBody>
      </p:sp>
      <p:sp>
        <p:nvSpPr>
          <p:cNvPr id="6" name="Content Placeholder 5">
            <a:extLst>
              <a:ext uri="{FF2B5EF4-FFF2-40B4-BE49-F238E27FC236}">
                <a16:creationId xmlns:a16="http://schemas.microsoft.com/office/drawing/2014/main" id="{F77ED169-ED8A-4C4F-88CD-0212B4B0283E}"/>
              </a:ext>
            </a:extLst>
          </p:cNvPr>
          <p:cNvSpPr>
            <a:spLocks noGrp="1"/>
          </p:cNvSpPr>
          <p:nvPr>
            <p:ph sz="quarter" idx="4"/>
          </p:nvPr>
        </p:nvSpPr>
        <p:spPr>
          <a:xfrm>
            <a:off x="6172200" y="2505075"/>
            <a:ext cx="5183188" cy="2113224"/>
          </a:xfrm>
        </p:spPr>
        <p:txBody>
          <a:bodyPr/>
          <a:lstStyle/>
          <a:p>
            <a:r>
              <a:rPr lang="en-US" dirty="0"/>
              <a:t>Structured </a:t>
            </a:r>
          </a:p>
          <a:p>
            <a:r>
              <a:rPr lang="en-US" dirty="0"/>
              <a:t>Vertical Scalability</a:t>
            </a:r>
          </a:p>
          <a:p>
            <a:r>
              <a:rPr lang="en-US" dirty="0"/>
              <a:t>ACID property</a:t>
            </a:r>
          </a:p>
          <a:p>
            <a:r>
              <a:rPr lang="en-US" dirty="0"/>
              <a:t>Great for OLTP</a:t>
            </a:r>
          </a:p>
        </p:txBody>
      </p:sp>
    </p:spTree>
    <p:extLst>
      <p:ext uri="{BB962C8B-B14F-4D97-AF65-F5344CB8AC3E}">
        <p14:creationId xmlns:p14="http://schemas.microsoft.com/office/powerpoint/2010/main" val="2749763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ACD4E-2DD8-4C79-B03F-5F7BEED79F37}"/>
              </a:ext>
            </a:extLst>
          </p:cNvPr>
          <p:cNvSpPr>
            <a:spLocks noGrp="1"/>
          </p:cNvSpPr>
          <p:nvPr>
            <p:ph type="title"/>
          </p:nvPr>
        </p:nvSpPr>
        <p:spPr/>
        <p:txBody>
          <a:bodyPr/>
          <a:lstStyle/>
          <a:p>
            <a:r>
              <a:rPr lang="en-US" dirty="0"/>
              <a:t>Advantages of NoSQL</a:t>
            </a:r>
          </a:p>
        </p:txBody>
      </p:sp>
      <p:sp>
        <p:nvSpPr>
          <p:cNvPr id="3" name="Content Placeholder 2">
            <a:extLst>
              <a:ext uri="{FF2B5EF4-FFF2-40B4-BE49-F238E27FC236}">
                <a16:creationId xmlns:a16="http://schemas.microsoft.com/office/drawing/2014/main" id="{ADE73F18-6897-4096-A716-3DD4F85F4CB8}"/>
              </a:ext>
            </a:extLst>
          </p:cNvPr>
          <p:cNvSpPr>
            <a:spLocks noGrp="1"/>
          </p:cNvSpPr>
          <p:nvPr>
            <p:ph idx="1"/>
          </p:nvPr>
        </p:nvSpPr>
        <p:spPr>
          <a:xfrm>
            <a:off x="838200" y="1825624"/>
            <a:ext cx="8382000" cy="3413125"/>
          </a:xfrm>
        </p:spPr>
        <p:txBody>
          <a:bodyPr>
            <a:normAutofit/>
          </a:bodyPr>
          <a:lstStyle/>
          <a:p>
            <a:pPr>
              <a:lnSpc>
                <a:spcPct val="150000"/>
              </a:lnSpc>
            </a:pPr>
            <a:r>
              <a:rPr lang="en-US" sz="4400" dirty="0"/>
              <a:t>Horizontal scalability </a:t>
            </a:r>
          </a:p>
          <a:p>
            <a:pPr>
              <a:lnSpc>
                <a:spcPct val="150000"/>
              </a:lnSpc>
            </a:pPr>
            <a:r>
              <a:rPr lang="en-US" sz="4400" dirty="0"/>
              <a:t>High operational speed</a:t>
            </a:r>
          </a:p>
          <a:p>
            <a:pPr>
              <a:lnSpc>
                <a:spcPct val="150000"/>
              </a:lnSpc>
            </a:pPr>
            <a:r>
              <a:rPr lang="en-US" sz="4400" dirty="0"/>
              <a:t>Flexibility in data storage</a:t>
            </a:r>
          </a:p>
          <a:p>
            <a:pPr lvl="1"/>
            <a:endParaRPr lang="en-US" sz="3200" dirty="0"/>
          </a:p>
        </p:txBody>
      </p:sp>
      <p:sp>
        <p:nvSpPr>
          <p:cNvPr id="6" name="TextBox 5">
            <a:extLst>
              <a:ext uri="{FF2B5EF4-FFF2-40B4-BE49-F238E27FC236}">
                <a16:creationId xmlns:a16="http://schemas.microsoft.com/office/drawing/2014/main" id="{DF9796B3-2FF4-42B6-A9B2-068829A9211C}"/>
              </a:ext>
            </a:extLst>
          </p:cNvPr>
          <p:cNvSpPr txBox="1"/>
          <p:nvPr/>
        </p:nvSpPr>
        <p:spPr>
          <a:xfrm>
            <a:off x="1371600" y="5238749"/>
            <a:ext cx="7620000" cy="1200329"/>
          </a:xfrm>
          <a:prstGeom prst="rect">
            <a:avLst/>
          </a:prstGeom>
          <a:noFill/>
        </p:spPr>
        <p:txBody>
          <a:bodyPr wrap="square" rtlCol="0">
            <a:spAutoFit/>
          </a:bodyPr>
          <a:lstStyle/>
          <a:p>
            <a:r>
              <a:rPr lang="en-US" sz="2400" dirty="0">
                <a:solidFill>
                  <a:schemeClr val="accent2">
                    <a:lumMod val="75000"/>
                  </a:schemeClr>
                </a:solidFill>
              </a:rPr>
              <a:t>NoSQL is great to solve </a:t>
            </a:r>
            <a:r>
              <a:rPr lang="en-US" sz="2400" b="1" dirty="0">
                <a:solidFill>
                  <a:schemeClr val="accent2">
                    <a:lumMod val="75000"/>
                  </a:schemeClr>
                </a:solidFill>
              </a:rPr>
              <a:t>big data problems </a:t>
            </a:r>
            <a:r>
              <a:rPr lang="en-US" sz="2400" dirty="0">
                <a:solidFill>
                  <a:schemeClr val="accent2">
                    <a:lumMod val="75000"/>
                  </a:schemeClr>
                </a:solidFill>
              </a:rPr>
              <a:t>where speed and availability is more important than data accuracy and integrity </a:t>
            </a:r>
          </a:p>
        </p:txBody>
      </p:sp>
    </p:spTree>
    <p:extLst>
      <p:ext uri="{BB962C8B-B14F-4D97-AF65-F5344CB8AC3E}">
        <p14:creationId xmlns:p14="http://schemas.microsoft.com/office/powerpoint/2010/main" val="231465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FE3F665-B3BE-4F23-B3DA-AE8092B35142}"/>
              </a:ext>
            </a:extLst>
          </p:cNvPr>
          <p:cNvSpPr>
            <a:spLocks noGrp="1"/>
          </p:cNvSpPr>
          <p:nvPr>
            <p:ph type="title"/>
          </p:nvPr>
        </p:nvSpPr>
        <p:spPr>
          <a:xfrm>
            <a:off x="833002" y="365125"/>
            <a:ext cx="10520702" cy="1325563"/>
          </a:xfrm>
        </p:spPr>
        <p:txBody>
          <a:bodyPr>
            <a:normAutofit/>
          </a:bodyPr>
          <a:lstStyle/>
          <a:p>
            <a:r>
              <a:rPr lang="en-US" dirty="0"/>
              <a:t>Popular Big Data Technologies</a:t>
            </a:r>
          </a:p>
        </p:txBody>
      </p:sp>
      <p:graphicFrame>
        <p:nvGraphicFramePr>
          <p:cNvPr id="5" name="Content Placeholder 2">
            <a:extLst>
              <a:ext uri="{FF2B5EF4-FFF2-40B4-BE49-F238E27FC236}">
                <a16:creationId xmlns:a16="http://schemas.microsoft.com/office/drawing/2014/main" id="{7581B63D-7F17-4374-BD67-DCFF4E35D5E2}"/>
              </a:ext>
            </a:extLst>
          </p:cNvPr>
          <p:cNvGraphicFramePr>
            <a:graphicFrameLocks noGrp="1"/>
          </p:cNvGraphicFramePr>
          <p:nvPr>
            <p:ph idx="1"/>
            <p:extLst>
              <p:ext uri="{D42A27DB-BD31-4B8C-83A1-F6EECF244321}">
                <p14:modId xmlns:p14="http://schemas.microsoft.com/office/powerpoint/2010/main" val="1677946800"/>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781776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2"/>
                </a:solidFill>
              </a:rPr>
              <a:t>Hadoop</a:t>
            </a:r>
            <a:endParaRPr lang="en-US" sz="2000" dirty="0"/>
          </a:p>
        </p:txBody>
      </p:sp>
      <p:sp>
        <p:nvSpPr>
          <p:cNvPr id="5" name="Text Placeholder 4"/>
          <p:cNvSpPr>
            <a:spLocks noGrp="1"/>
          </p:cNvSpPr>
          <p:nvPr>
            <p:ph type="body" idx="1"/>
          </p:nvPr>
        </p:nvSpPr>
        <p:spPr/>
        <p:txBody>
          <a:bodyPr/>
          <a:lstStyle/>
          <a:p>
            <a:r>
              <a:rPr lang="en-US" sz="2200" dirty="0"/>
              <a:t>Hadoop is an open-source implementation framework of MapReduce</a:t>
            </a:r>
          </a:p>
          <a:p>
            <a:r>
              <a:rPr lang="en-US" sz="2200" dirty="0"/>
              <a:t>MapReduce is an algorithm for massive parallel processing of various types of computing tasks</a:t>
            </a:r>
          </a:p>
          <a:p>
            <a:r>
              <a:rPr lang="en-US" sz="2200" dirty="0"/>
              <a:t>Hadoop Distributed File System (H</a:t>
            </a:r>
            <a:r>
              <a:rPr lang="en-US" sz="100" dirty="0"/>
              <a:t> </a:t>
            </a:r>
            <a:r>
              <a:rPr lang="en-US" sz="2200" dirty="0"/>
              <a:t>D</a:t>
            </a:r>
            <a:r>
              <a:rPr lang="en-US" sz="100" dirty="0"/>
              <a:t> </a:t>
            </a:r>
            <a:r>
              <a:rPr lang="en-US" sz="2200" dirty="0"/>
              <a:t>F</a:t>
            </a:r>
            <a:r>
              <a:rPr lang="en-US" sz="100" dirty="0"/>
              <a:t> </a:t>
            </a:r>
            <a:r>
              <a:rPr lang="en-US" sz="2200" dirty="0"/>
              <a:t>S) is a file system designed for managing many potentially very large files in a highly distributed environment</a:t>
            </a:r>
          </a:p>
          <a:p>
            <a:r>
              <a:rPr lang="en-US" sz="2200" dirty="0"/>
              <a:t>Hadoop is the most talked about Big-Data data management product today</a:t>
            </a:r>
          </a:p>
          <a:p>
            <a:r>
              <a:rPr lang="en-US" sz="2200" dirty="0"/>
              <a:t>Hadoop is a good way to take a big problem and allow many computers to work on it simultaneously</a:t>
            </a:r>
          </a:p>
        </p:txBody>
      </p:sp>
    </p:spTree>
    <p:extLst>
      <p:ext uri="{BB962C8B-B14F-4D97-AF65-F5344CB8AC3E}">
        <p14:creationId xmlns:p14="http://schemas.microsoft.com/office/powerpoint/2010/main" val="188432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Vertic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arn(inVertical)">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Hadoop Distributed File System (H</a:t>
            </a:r>
            <a:r>
              <a:rPr lang="en-US" sz="100" dirty="0"/>
              <a:t> </a:t>
            </a:r>
            <a:r>
              <a:rPr lang="en-US" dirty="0"/>
              <a:t>D</a:t>
            </a:r>
            <a:r>
              <a:rPr lang="en-US" sz="100" dirty="0"/>
              <a:t> </a:t>
            </a:r>
            <a:r>
              <a:rPr lang="en-US" dirty="0"/>
              <a:t>F</a:t>
            </a:r>
            <a:r>
              <a:rPr lang="en-US" sz="100" dirty="0"/>
              <a:t> </a:t>
            </a:r>
            <a:r>
              <a:rPr lang="en-US" dirty="0"/>
              <a:t>S)</a:t>
            </a:r>
            <a:endParaRPr lang="en-US" sz="2000" dirty="0"/>
          </a:p>
        </p:txBody>
      </p:sp>
      <p:sp>
        <p:nvSpPr>
          <p:cNvPr id="5" name="Text Placeholder 4"/>
          <p:cNvSpPr>
            <a:spLocks noGrp="1"/>
          </p:cNvSpPr>
          <p:nvPr>
            <p:ph type="body" idx="1"/>
          </p:nvPr>
        </p:nvSpPr>
        <p:spPr>
          <a:xfrm>
            <a:off x="1981200" y="1600202"/>
            <a:ext cx="8229600" cy="4440381"/>
          </a:xfrm>
        </p:spPr>
        <p:txBody>
          <a:bodyPr/>
          <a:lstStyle/>
          <a:p>
            <a:pPr marL="256032" indent="-256032">
              <a:buFont typeface="Arial"/>
              <a:buChar char="•"/>
            </a:pPr>
            <a:r>
              <a:rPr lang="en-US" sz="2400" dirty="0">
                <a:solidFill>
                  <a:srgbClr val="000000"/>
                </a:solidFill>
              </a:rPr>
              <a:t>A file system, not a D</a:t>
            </a:r>
            <a:r>
              <a:rPr lang="en-US" sz="100" dirty="0">
                <a:solidFill>
                  <a:srgbClr val="000000"/>
                </a:solidFill>
              </a:rPr>
              <a:t> </a:t>
            </a:r>
            <a:r>
              <a:rPr lang="en-US" sz="2400" dirty="0">
                <a:solidFill>
                  <a:srgbClr val="000000"/>
                </a:solidFill>
              </a:rPr>
              <a:t>B</a:t>
            </a:r>
            <a:r>
              <a:rPr lang="en-US" sz="100" dirty="0">
                <a:solidFill>
                  <a:srgbClr val="000000"/>
                </a:solidFill>
              </a:rPr>
              <a:t> </a:t>
            </a:r>
            <a:r>
              <a:rPr lang="en-US" sz="2400" dirty="0">
                <a:solidFill>
                  <a:srgbClr val="000000"/>
                </a:solidFill>
              </a:rPr>
              <a:t>M</a:t>
            </a:r>
            <a:r>
              <a:rPr lang="en-US" sz="100" dirty="0">
                <a:solidFill>
                  <a:srgbClr val="000000"/>
                </a:solidFill>
              </a:rPr>
              <a:t> </a:t>
            </a:r>
            <a:r>
              <a:rPr lang="en-US" sz="2400" dirty="0">
                <a:solidFill>
                  <a:srgbClr val="000000"/>
                </a:solidFill>
              </a:rPr>
              <a:t>S, not relational</a:t>
            </a:r>
          </a:p>
          <a:p>
            <a:pPr marL="256032" indent="-256032">
              <a:buFont typeface="Arial"/>
              <a:buChar char="•"/>
            </a:pPr>
            <a:r>
              <a:rPr lang="en-US" sz="2400" dirty="0">
                <a:solidFill>
                  <a:srgbClr val="000000"/>
                </a:solidFill>
              </a:rPr>
              <a:t>Breaks data into </a:t>
            </a:r>
            <a:r>
              <a:rPr lang="en-US" sz="2400" b="1" dirty="0">
                <a:solidFill>
                  <a:srgbClr val="000000"/>
                </a:solidFill>
              </a:rPr>
              <a:t>blocks</a:t>
            </a:r>
            <a:r>
              <a:rPr lang="en-US" sz="2400" dirty="0">
                <a:solidFill>
                  <a:srgbClr val="000000"/>
                </a:solidFill>
              </a:rPr>
              <a:t> and distributes them on various computers (</a:t>
            </a:r>
            <a:r>
              <a:rPr lang="en-US" sz="2400" b="1" dirty="0">
                <a:solidFill>
                  <a:srgbClr val="000000"/>
                </a:solidFill>
              </a:rPr>
              <a:t>nodes</a:t>
            </a:r>
            <a:r>
              <a:rPr lang="en-US" sz="2400" dirty="0">
                <a:solidFill>
                  <a:srgbClr val="000000"/>
                </a:solidFill>
              </a:rPr>
              <a:t>) throughout a Hadoop </a:t>
            </a:r>
            <a:r>
              <a:rPr lang="en-US" sz="2400" b="1" dirty="0">
                <a:solidFill>
                  <a:srgbClr val="000000"/>
                </a:solidFill>
              </a:rPr>
              <a:t>cluster</a:t>
            </a:r>
          </a:p>
          <a:p>
            <a:pPr marL="256032" indent="-256032">
              <a:buFont typeface="Arial"/>
              <a:buChar char="•"/>
            </a:pPr>
            <a:r>
              <a:rPr lang="en-US" sz="2400" dirty="0">
                <a:solidFill>
                  <a:srgbClr val="000000"/>
                </a:solidFill>
              </a:rPr>
              <a:t>Each cluster consists of a </a:t>
            </a:r>
            <a:r>
              <a:rPr lang="en-US" sz="2400" b="1" dirty="0" err="1">
                <a:solidFill>
                  <a:srgbClr val="000000"/>
                </a:solidFill>
              </a:rPr>
              <a:t>NameNode</a:t>
            </a:r>
            <a:r>
              <a:rPr lang="en-US" sz="2400" dirty="0">
                <a:solidFill>
                  <a:srgbClr val="000000"/>
                </a:solidFill>
              </a:rPr>
              <a:t> (master server) and some </a:t>
            </a:r>
            <a:r>
              <a:rPr lang="en-US" sz="2400" b="1" dirty="0" err="1">
                <a:solidFill>
                  <a:srgbClr val="000000"/>
                </a:solidFill>
              </a:rPr>
              <a:t>DataNodes</a:t>
            </a:r>
            <a:r>
              <a:rPr lang="en-US" sz="2400" dirty="0">
                <a:solidFill>
                  <a:srgbClr val="000000"/>
                </a:solidFill>
              </a:rPr>
              <a:t> (slaves)</a:t>
            </a:r>
          </a:p>
          <a:p>
            <a:pPr marL="256032" indent="-256032">
              <a:buFont typeface="Arial"/>
              <a:buChar char="•"/>
            </a:pPr>
            <a:r>
              <a:rPr lang="en-US" sz="2400" dirty="0">
                <a:solidFill>
                  <a:srgbClr val="000000"/>
                </a:solidFill>
              </a:rPr>
              <a:t>Overall control through </a:t>
            </a:r>
            <a:r>
              <a:rPr lang="en-US" sz="2400" b="1" dirty="0">
                <a:solidFill>
                  <a:srgbClr val="000000"/>
                </a:solidFill>
              </a:rPr>
              <a:t>Y</a:t>
            </a:r>
            <a:r>
              <a:rPr lang="en-US" sz="100" b="1" dirty="0">
                <a:solidFill>
                  <a:srgbClr val="000000"/>
                </a:solidFill>
              </a:rPr>
              <a:t> </a:t>
            </a:r>
            <a:r>
              <a:rPr lang="en-US" sz="2400" b="1" dirty="0">
                <a:solidFill>
                  <a:srgbClr val="000000"/>
                </a:solidFill>
              </a:rPr>
              <a:t>A</a:t>
            </a:r>
            <a:r>
              <a:rPr lang="en-US" sz="100" b="1" dirty="0">
                <a:solidFill>
                  <a:srgbClr val="000000"/>
                </a:solidFill>
              </a:rPr>
              <a:t> </a:t>
            </a:r>
            <a:r>
              <a:rPr lang="en-US" sz="2400" b="1" dirty="0">
                <a:solidFill>
                  <a:srgbClr val="000000"/>
                </a:solidFill>
              </a:rPr>
              <a:t>R</a:t>
            </a:r>
            <a:r>
              <a:rPr lang="en-US" sz="100" b="1" dirty="0">
                <a:solidFill>
                  <a:srgbClr val="000000"/>
                </a:solidFill>
              </a:rPr>
              <a:t> </a:t>
            </a:r>
            <a:r>
              <a:rPr lang="en-US" sz="2400" b="1" dirty="0">
                <a:solidFill>
                  <a:srgbClr val="000000"/>
                </a:solidFill>
              </a:rPr>
              <a:t>N</a:t>
            </a:r>
            <a:r>
              <a:rPr lang="en-US" sz="2400" dirty="0">
                <a:solidFill>
                  <a:srgbClr val="000000"/>
                </a:solidFill>
              </a:rPr>
              <a:t> (“yet another resource allocator”)</a:t>
            </a:r>
          </a:p>
          <a:p>
            <a:pPr marL="256032" indent="-256032">
              <a:buFont typeface="Arial"/>
              <a:buChar char="•"/>
            </a:pPr>
            <a:r>
              <a:rPr lang="en-US" sz="2400" dirty="0">
                <a:solidFill>
                  <a:srgbClr val="000000"/>
                </a:solidFill>
              </a:rPr>
              <a:t>No updates to existing data in files, just appending to files</a:t>
            </a:r>
          </a:p>
          <a:p>
            <a:pPr marL="256032" indent="-256032">
              <a:buFont typeface="Arial"/>
              <a:buChar char="•"/>
            </a:pPr>
            <a:r>
              <a:rPr lang="en-US" sz="2400" dirty="0">
                <a:solidFill>
                  <a:srgbClr val="000000"/>
                </a:solidFill>
              </a:rPr>
              <a:t>“Move computation to the data”, not vice versa</a:t>
            </a:r>
            <a:endParaRPr lang="en-US" sz="2200" dirty="0"/>
          </a:p>
        </p:txBody>
      </p:sp>
    </p:spTree>
    <p:extLst>
      <p:ext uri="{BB962C8B-B14F-4D97-AF65-F5344CB8AC3E}">
        <p14:creationId xmlns:p14="http://schemas.microsoft.com/office/powerpoint/2010/main" val="296266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Vertic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arn(inVertic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arn(inVertical)">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and H</a:t>
            </a:r>
            <a:r>
              <a:rPr lang="en-US" sz="100" dirty="0"/>
              <a:t> </a:t>
            </a:r>
            <a:r>
              <a:rPr lang="en-US" dirty="0"/>
              <a:t>D</a:t>
            </a:r>
            <a:r>
              <a:rPr lang="en-US" sz="100" dirty="0"/>
              <a:t> </a:t>
            </a:r>
            <a:r>
              <a:rPr lang="en-US" dirty="0"/>
              <a:t>F</a:t>
            </a:r>
            <a:r>
              <a:rPr lang="en-US" sz="100" dirty="0"/>
              <a:t> </a:t>
            </a:r>
            <a:r>
              <a:rPr lang="en-US" dirty="0"/>
              <a:t>S</a:t>
            </a:r>
          </a:p>
        </p:txBody>
      </p:sp>
      <p:pic>
        <p:nvPicPr>
          <p:cNvPr id="4" name="Picture 3" descr="An illustration depicts Map Reduce and H D F S. The illustration shows the Map Reduce Engine consisting of a master component, Job tracker, and several slave components labeled as Task Tracker 1, Task Tracker 2. Task Tracker n. The drawing also shows H D F S cluster which consists of a master component, Name node, and several slave components labeled as Data Node 1, Data Node 2. Data Node n. Each slave component of Map Reduce engine is integrated with another slave component of H D F S cluster.">
            <a:extLst>
              <a:ext uri="{FF2B5EF4-FFF2-40B4-BE49-F238E27FC236}">
                <a16:creationId xmlns:a16="http://schemas.microsoft.com/office/drawing/2014/main" id="{84CFEA68-D1AC-4851-9445-D757D16D9E21}"/>
              </a:ext>
            </a:extLst>
          </p:cNvPr>
          <p:cNvPicPr>
            <a:picLocks noChangeAspect="1"/>
          </p:cNvPicPr>
          <p:nvPr/>
        </p:nvPicPr>
        <p:blipFill>
          <a:blip r:embed="rId3"/>
          <a:stretch>
            <a:fillRect/>
          </a:stretch>
        </p:blipFill>
        <p:spPr>
          <a:xfrm>
            <a:off x="2071688" y="1726797"/>
            <a:ext cx="8048625" cy="4019550"/>
          </a:xfrm>
          <a:prstGeom prst="rect">
            <a:avLst/>
          </a:prstGeom>
        </p:spPr>
      </p:pic>
    </p:spTree>
    <p:extLst>
      <p:ext uri="{BB962C8B-B14F-4D97-AF65-F5344CB8AC3E}">
        <p14:creationId xmlns:p14="http://schemas.microsoft.com/office/powerpoint/2010/main" val="3874654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MapReduce</a:t>
            </a:r>
            <a:endParaRPr lang="en-US" sz="2000" dirty="0"/>
          </a:p>
        </p:txBody>
      </p:sp>
      <p:sp>
        <p:nvSpPr>
          <p:cNvPr id="5" name="Text Placeholder 4"/>
          <p:cNvSpPr>
            <a:spLocks noGrp="1"/>
          </p:cNvSpPr>
          <p:nvPr>
            <p:ph type="body" idx="1"/>
          </p:nvPr>
        </p:nvSpPr>
        <p:spPr>
          <a:xfrm>
            <a:off x="1284790" y="1600202"/>
            <a:ext cx="8926010" cy="4407059"/>
          </a:xfrm>
        </p:spPr>
        <p:txBody>
          <a:bodyPr/>
          <a:lstStyle/>
          <a:p>
            <a:r>
              <a:rPr lang="en-US" sz="2200" dirty="0"/>
              <a:t>Enables parallelization of data storage and computational problem solving via many commodity servers</a:t>
            </a:r>
          </a:p>
          <a:p>
            <a:r>
              <a:rPr lang="en-US" sz="2200" dirty="0"/>
              <a:t>Programmers don’t have to be experts at parallel processing</a:t>
            </a:r>
          </a:p>
          <a:p>
            <a:r>
              <a:rPr lang="en-US" sz="2200" dirty="0"/>
              <a:t>Core idea – divide a computing task so that multiple nodes can work on it at the same time</a:t>
            </a:r>
          </a:p>
          <a:p>
            <a:r>
              <a:rPr lang="en-US" sz="2200" dirty="0"/>
              <a:t>Each node works on local data doing local processing</a:t>
            </a:r>
          </a:p>
          <a:p>
            <a:r>
              <a:rPr lang="en-US" sz="2200" dirty="0"/>
              <a:t>Two stages:</a:t>
            </a:r>
          </a:p>
          <a:p>
            <a:pPr lvl="1"/>
            <a:r>
              <a:rPr lang="en-US" sz="2200" dirty="0"/>
              <a:t>Map stage – divide for local processing</a:t>
            </a:r>
          </a:p>
          <a:p>
            <a:pPr lvl="1"/>
            <a:r>
              <a:rPr lang="en-US" sz="2200" dirty="0"/>
              <a:t>Reduce stage – integrate the results of the individual map processes</a:t>
            </a:r>
          </a:p>
        </p:txBody>
      </p:sp>
    </p:spTree>
    <p:extLst>
      <p:ext uri="{BB962C8B-B14F-4D97-AF65-F5344CB8AC3E}">
        <p14:creationId xmlns:p14="http://schemas.microsoft.com/office/powerpoint/2010/main" val="281290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Vertic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arn(inVertical)">
                                      <p:cBhvr>
                                        <p:cTn id="27" dur="500"/>
                                        <p:tgtEl>
                                          <p:spTgt spid="5">
                                            <p:txEl>
                                              <p:pRg st="4" end="4"/>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barn(inVertical)">
                                      <p:cBhvr>
                                        <p:cTn id="30" dur="500"/>
                                        <p:tgtEl>
                                          <p:spTgt spid="5">
                                            <p:txEl>
                                              <p:pRg st="5" end="5"/>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barn(inVertical)">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Schematic Representation of MapReduce</a:t>
            </a:r>
          </a:p>
        </p:txBody>
      </p:sp>
      <p:pic>
        <p:nvPicPr>
          <p:cNvPr id="11" name="Picture 10" descr="A drawing shows a schematic representation of Map Reduce. The drawing shows input data divided into multiple subsets, each of which is assigned to a map, M. The results from each of the maps are shuffled and passed on to the next component, Reduce, consisting of multiple subcomponents, R which integrate the results of all subsets to give one final result.">
            <a:extLst>
              <a:ext uri="{FF2B5EF4-FFF2-40B4-BE49-F238E27FC236}">
                <a16:creationId xmlns:a16="http://schemas.microsoft.com/office/drawing/2014/main" id="{3EB272E7-8FD7-404C-BFCA-606E977B13D8}"/>
              </a:ext>
            </a:extLst>
          </p:cNvPr>
          <p:cNvPicPr>
            <a:picLocks noChangeAspect="1"/>
          </p:cNvPicPr>
          <p:nvPr/>
        </p:nvPicPr>
        <p:blipFill>
          <a:blip r:embed="rId3"/>
          <a:stretch>
            <a:fillRect/>
          </a:stretch>
        </p:blipFill>
        <p:spPr>
          <a:xfrm>
            <a:off x="2848322" y="1508201"/>
            <a:ext cx="6495357" cy="3751695"/>
          </a:xfrm>
          <a:prstGeom prst="rect">
            <a:avLst/>
          </a:prstGeom>
        </p:spPr>
      </p:pic>
      <p:sp>
        <p:nvSpPr>
          <p:cNvPr id="5" name="Text Placeholder 4"/>
          <p:cNvSpPr>
            <a:spLocks noGrp="1"/>
          </p:cNvSpPr>
          <p:nvPr>
            <p:ph type="body" idx="1"/>
          </p:nvPr>
        </p:nvSpPr>
        <p:spPr>
          <a:xfrm>
            <a:off x="1981200" y="5423580"/>
            <a:ext cx="8229600" cy="916856"/>
          </a:xfrm>
        </p:spPr>
        <p:txBody>
          <a:bodyPr>
            <a:normAutofit lnSpcReduction="10000"/>
          </a:bodyPr>
          <a:lstStyle/>
          <a:p>
            <a:r>
              <a:rPr lang="en-US" sz="1800" dirty="0"/>
              <a:t>MapReduce: Simplified Data Processing on Large Clusters, Jeff Dean, Sanjay </a:t>
            </a:r>
            <a:r>
              <a:rPr lang="en-US" sz="1800" dirty="0" err="1"/>
              <a:t>Ghemawat</a:t>
            </a:r>
            <a:r>
              <a:rPr lang="en-US" sz="1800" dirty="0"/>
              <a:t>, Google, </a:t>
            </a:r>
            <a:r>
              <a:rPr lang="fr-FR" sz="1800" dirty="0"/>
              <a:t>I</a:t>
            </a:r>
            <a:r>
              <a:rPr lang="fr-FR" sz="100" dirty="0"/>
              <a:t> </a:t>
            </a:r>
            <a:r>
              <a:rPr lang="fr-FR" sz="1800" dirty="0"/>
              <a:t>n</a:t>
            </a:r>
            <a:r>
              <a:rPr lang="fr-FR" sz="100" dirty="0"/>
              <a:t> </a:t>
            </a:r>
            <a:r>
              <a:rPr lang="fr-FR" sz="1800" dirty="0"/>
              <a:t>c., </a:t>
            </a:r>
            <a:r>
              <a:rPr lang="fr-FR" sz="1800" dirty="0">
                <a:hlinkClick r:id="rId4" tooltip="https://research.google.com/archive/mapreduce-osdi04-slides/index-auto-0007.html"/>
              </a:rPr>
              <a:t>https://research.google.com/archive/mapreduce-osdi04-slides/index-auto-0007.html</a:t>
            </a:r>
            <a:r>
              <a:rPr lang="en-US" sz="1800" dirty="0"/>
              <a:t>. Courtesy of the authors.</a:t>
            </a:r>
          </a:p>
        </p:txBody>
      </p:sp>
    </p:spTree>
    <p:extLst>
      <p:ext uri="{BB962C8B-B14F-4D97-AF65-F5344CB8AC3E}">
        <p14:creationId xmlns:p14="http://schemas.microsoft.com/office/powerpoint/2010/main" val="2931923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endParaRPr lang="en-US" sz="2000" b="0" dirty="0"/>
          </a:p>
        </p:txBody>
      </p:sp>
      <p:sp>
        <p:nvSpPr>
          <p:cNvPr id="3" name="Text Placeholder 2"/>
          <p:cNvSpPr>
            <a:spLocks noGrp="1"/>
          </p:cNvSpPr>
          <p:nvPr>
            <p:ph type="body" idx="1"/>
          </p:nvPr>
        </p:nvSpPr>
        <p:spPr>
          <a:xfrm>
            <a:off x="923827" y="1600201"/>
            <a:ext cx="9286973" cy="4525963"/>
          </a:xfrm>
        </p:spPr>
        <p:txBody>
          <a:bodyPr/>
          <a:lstStyle/>
          <a:p>
            <a:pPr>
              <a:spcBef>
                <a:spcPts val="1200"/>
              </a:spcBef>
            </a:pPr>
            <a:r>
              <a:rPr lang="en-US" altLang="en-US" sz="2200" dirty="0"/>
              <a:t>Define terms</a:t>
            </a:r>
          </a:p>
          <a:p>
            <a:pPr>
              <a:spcBef>
                <a:spcPts val="1200"/>
              </a:spcBef>
            </a:pPr>
            <a:r>
              <a:rPr lang="en-US" altLang="en-US" sz="2200" dirty="0"/>
              <a:t>Describe why database management extends beyond relational D</a:t>
            </a:r>
            <a:r>
              <a:rPr lang="en-US" altLang="en-US" sz="100" dirty="0"/>
              <a:t> </a:t>
            </a:r>
            <a:r>
              <a:rPr lang="en-US" altLang="en-US" sz="2200" dirty="0"/>
              <a:t>B</a:t>
            </a:r>
            <a:r>
              <a:rPr lang="en-US" altLang="en-US" sz="100" dirty="0"/>
              <a:t> </a:t>
            </a:r>
            <a:r>
              <a:rPr lang="en-US" altLang="en-US" sz="2200" dirty="0"/>
              <a:t>s and D</a:t>
            </a:r>
            <a:r>
              <a:rPr lang="en-US" altLang="en-US" sz="100" dirty="0"/>
              <a:t> </a:t>
            </a:r>
            <a:r>
              <a:rPr lang="en-US" altLang="en-US" sz="2200" dirty="0"/>
              <a:t>W</a:t>
            </a:r>
            <a:r>
              <a:rPr lang="en-US" altLang="en-US" sz="100" dirty="0"/>
              <a:t> </a:t>
            </a:r>
            <a:r>
              <a:rPr lang="en-US" altLang="en-US" sz="2200" dirty="0"/>
              <a:t>s</a:t>
            </a:r>
          </a:p>
          <a:p>
            <a:pPr>
              <a:spcBef>
                <a:spcPts val="1200"/>
              </a:spcBef>
            </a:pPr>
            <a:r>
              <a:rPr lang="en-US" sz="2200" dirty="0"/>
              <a:t>List the main No</a:t>
            </a:r>
            <a:r>
              <a:rPr lang="en-US" sz="100" dirty="0"/>
              <a:t> </a:t>
            </a:r>
            <a:r>
              <a:rPr lang="en-US" sz="2200" dirty="0"/>
              <a:t>S</a:t>
            </a:r>
            <a:r>
              <a:rPr lang="en-US" sz="100" dirty="0"/>
              <a:t> </a:t>
            </a:r>
            <a:r>
              <a:rPr lang="en-US" sz="2200" dirty="0"/>
              <a:t>Q</a:t>
            </a:r>
            <a:r>
              <a:rPr lang="en-US" sz="100" dirty="0"/>
              <a:t> </a:t>
            </a:r>
            <a:r>
              <a:rPr lang="en-US" sz="2200" dirty="0"/>
              <a:t>L D</a:t>
            </a:r>
            <a:r>
              <a:rPr lang="en-US" sz="100" dirty="0"/>
              <a:t> </a:t>
            </a:r>
            <a:r>
              <a:rPr lang="en-US" sz="2200" dirty="0"/>
              <a:t>B</a:t>
            </a:r>
            <a:r>
              <a:rPr lang="en-US" sz="100" dirty="0"/>
              <a:t> </a:t>
            </a:r>
            <a:r>
              <a:rPr lang="en-US" sz="2200" dirty="0"/>
              <a:t>M</a:t>
            </a:r>
            <a:r>
              <a:rPr lang="en-US" sz="100" dirty="0"/>
              <a:t> </a:t>
            </a:r>
            <a:r>
              <a:rPr lang="en-US" sz="2200" dirty="0"/>
              <a:t>S categories</a:t>
            </a:r>
            <a:endParaRPr lang="en-US" altLang="en-US" sz="2200" dirty="0"/>
          </a:p>
          <a:p>
            <a:pPr>
              <a:spcBef>
                <a:spcPts val="1200"/>
              </a:spcBef>
            </a:pPr>
            <a:r>
              <a:rPr lang="en-US" altLang="en-US" sz="2200" dirty="0"/>
              <a:t>Understand Mongo D</a:t>
            </a:r>
            <a:r>
              <a:rPr lang="en-US" altLang="en-US" sz="100" dirty="0"/>
              <a:t> </a:t>
            </a:r>
            <a:r>
              <a:rPr lang="en-US" altLang="en-US" sz="2200" dirty="0"/>
              <a:t>B as an example of a No</a:t>
            </a:r>
            <a:r>
              <a:rPr lang="en-US" altLang="en-US" sz="100" dirty="0"/>
              <a:t> </a:t>
            </a:r>
            <a:r>
              <a:rPr lang="en-US" altLang="en-US" sz="2200" dirty="0"/>
              <a:t>S</a:t>
            </a:r>
            <a:r>
              <a:rPr lang="en-US" altLang="en-US" sz="100" dirty="0"/>
              <a:t> </a:t>
            </a:r>
            <a:r>
              <a:rPr lang="en-US" altLang="en-US" sz="2200" dirty="0"/>
              <a:t>Q</a:t>
            </a:r>
            <a:r>
              <a:rPr lang="en-US" altLang="en-US" sz="100" dirty="0"/>
              <a:t> </a:t>
            </a:r>
            <a:r>
              <a:rPr lang="en-US" altLang="en-US" sz="2200" dirty="0"/>
              <a:t>L database</a:t>
            </a:r>
          </a:p>
          <a:p>
            <a:pPr>
              <a:spcBef>
                <a:spcPts val="1200"/>
              </a:spcBef>
            </a:pPr>
            <a:r>
              <a:rPr lang="en-US" altLang="en-US" sz="2200" dirty="0"/>
              <a:t>Choose between relational and No</a:t>
            </a:r>
            <a:r>
              <a:rPr lang="en-US" altLang="en-US" sz="100" dirty="0"/>
              <a:t> </a:t>
            </a:r>
            <a:r>
              <a:rPr lang="en-US" altLang="en-US" sz="2200" dirty="0"/>
              <a:t>S</a:t>
            </a:r>
            <a:r>
              <a:rPr lang="en-US" altLang="en-US" sz="100" dirty="0"/>
              <a:t> </a:t>
            </a:r>
            <a:r>
              <a:rPr lang="en-US" altLang="en-US" sz="2200" dirty="0"/>
              <a:t>Q</a:t>
            </a:r>
            <a:r>
              <a:rPr lang="en-US" altLang="en-US" sz="100" dirty="0"/>
              <a:t> </a:t>
            </a:r>
            <a:r>
              <a:rPr lang="en-US" altLang="en-US" sz="2200" dirty="0"/>
              <a:t>L databases</a:t>
            </a:r>
          </a:p>
          <a:p>
            <a:pPr>
              <a:spcBef>
                <a:spcPts val="1200"/>
              </a:spcBef>
            </a:pPr>
            <a:r>
              <a:rPr lang="en-US" altLang="en-US" sz="2200" dirty="0"/>
              <a:t>Describe meanings and demands of big data</a:t>
            </a:r>
          </a:p>
          <a:p>
            <a:pPr>
              <a:spcBef>
                <a:spcPts val="1200"/>
              </a:spcBef>
            </a:pPr>
            <a:r>
              <a:rPr lang="en-US" altLang="en-US" sz="2200" dirty="0"/>
              <a:t>List and describe components of Hadoop environment</a:t>
            </a:r>
          </a:p>
          <a:p>
            <a:pPr>
              <a:spcBef>
                <a:spcPts val="1200"/>
              </a:spcBef>
            </a:pPr>
            <a:r>
              <a:rPr lang="en-US" altLang="en-US" sz="2200" dirty="0"/>
              <a:t>Understand the basics of Pig and Hive</a:t>
            </a:r>
          </a:p>
        </p:txBody>
      </p:sp>
    </p:spTree>
    <p:extLst>
      <p:ext uri="{BB962C8B-B14F-4D97-AF65-F5344CB8AC3E}">
        <p14:creationId xmlns:p14="http://schemas.microsoft.com/office/powerpoint/2010/main" val="426325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p:cTn id="55"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6"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7"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8" dur="1000"/>
                                        <p:tgtEl>
                                          <p:spTgt spid="3">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 calcmode="lin" valueType="num">
                                      <p:cBhvr>
                                        <p:cTn id="63"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4"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65"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66"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Other Hadoop Components</a:t>
            </a:r>
            <a:endParaRPr lang="en-US" sz="2000" dirty="0"/>
          </a:p>
        </p:txBody>
      </p:sp>
      <p:sp>
        <p:nvSpPr>
          <p:cNvPr id="5" name="Text Placeholder 4"/>
          <p:cNvSpPr>
            <a:spLocks noGrp="1"/>
          </p:cNvSpPr>
          <p:nvPr>
            <p:ph type="body" idx="1"/>
          </p:nvPr>
        </p:nvSpPr>
        <p:spPr>
          <a:xfrm>
            <a:off x="1168924" y="1600202"/>
            <a:ext cx="9041876" cy="4593208"/>
          </a:xfrm>
        </p:spPr>
        <p:txBody>
          <a:bodyPr/>
          <a:lstStyle/>
          <a:p>
            <a:r>
              <a:rPr lang="en-US" sz="2000" dirty="0"/>
              <a:t>Pig</a:t>
            </a:r>
          </a:p>
          <a:p>
            <a:pPr lvl="1"/>
            <a:r>
              <a:rPr lang="en-US" sz="2000" dirty="0"/>
              <a:t>A tool that integrates a scripting language and an execution environment intended to simplify the use of MapReduce</a:t>
            </a:r>
          </a:p>
          <a:p>
            <a:pPr lvl="1"/>
            <a:r>
              <a:rPr lang="en-US" sz="2000" dirty="0"/>
              <a:t>Useful development tool</a:t>
            </a:r>
          </a:p>
          <a:p>
            <a:r>
              <a:rPr lang="en-US" sz="2000" dirty="0"/>
              <a:t>Hive/Impala</a:t>
            </a:r>
          </a:p>
          <a:p>
            <a:pPr lvl="1"/>
            <a:r>
              <a:rPr lang="en-US" sz="2000" dirty="0"/>
              <a:t>Supports management and querying of large data sets</a:t>
            </a:r>
          </a:p>
          <a:p>
            <a:pPr lvl="1"/>
            <a:r>
              <a:rPr lang="en-US" sz="2000" dirty="0"/>
              <a:t>Hive</a:t>
            </a:r>
            <a:r>
              <a:rPr lang="en-US" sz="100" dirty="0"/>
              <a:t> </a:t>
            </a:r>
            <a:r>
              <a:rPr lang="en-US" sz="2000" dirty="0"/>
              <a:t>Q</a:t>
            </a:r>
            <a:r>
              <a:rPr lang="en-US" sz="100" dirty="0"/>
              <a:t> </a:t>
            </a:r>
            <a:r>
              <a:rPr lang="en-US" sz="2000" dirty="0"/>
              <a:t>L – S</a:t>
            </a:r>
            <a:r>
              <a:rPr lang="en-US" sz="100" dirty="0"/>
              <a:t> </a:t>
            </a:r>
            <a:r>
              <a:rPr lang="en-US" sz="2000" dirty="0"/>
              <a:t>Q</a:t>
            </a:r>
            <a:r>
              <a:rPr lang="en-US" sz="100" dirty="0"/>
              <a:t> </a:t>
            </a:r>
            <a:r>
              <a:rPr lang="en-US" sz="2000" dirty="0"/>
              <a:t>L-like language for managing Hadoop data</a:t>
            </a:r>
          </a:p>
          <a:p>
            <a:pPr lvl="1"/>
            <a:r>
              <a:rPr lang="en-US" sz="2000" dirty="0"/>
              <a:t>Useful for E</a:t>
            </a:r>
            <a:r>
              <a:rPr lang="en-US" sz="100" dirty="0"/>
              <a:t> </a:t>
            </a:r>
            <a:r>
              <a:rPr lang="en-US" sz="2000" dirty="0"/>
              <a:t>T</a:t>
            </a:r>
            <a:r>
              <a:rPr lang="en-US" sz="100" dirty="0"/>
              <a:t> </a:t>
            </a:r>
            <a:r>
              <a:rPr lang="en-US" sz="2000" dirty="0"/>
              <a:t>L tasks</a:t>
            </a:r>
          </a:p>
          <a:p>
            <a:r>
              <a:rPr lang="en-US" sz="2000" dirty="0"/>
              <a:t>H</a:t>
            </a:r>
            <a:r>
              <a:rPr lang="en-US" sz="100" dirty="0"/>
              <a:t> </a:t>
            </a:r>
            <a:r>
              <a:rPr lang="en-US" sz="2000" dirty="0"/>
              <a:t>Base</a:t>
            </a:r>
          </a:p>
          <a:p>
            <a:pPr lvl="1"/>
            <a:r>
              <a:rPr lang="en-US" sz="2000" dirty="0"/>
              <a:t>A wide-column store database that runs on top of H</a:t>
            </a:r>
            <a:r>
              <a:rPr lang="en-US" sz="100" dirty="0"/>
              <a:t> </a:t>
            </a:r>
            <a:r>
              <a:rPr lang="en-US" sz="2000" dirty="0"/>
              <a:t>D</a:t>
            </a:r>
            <a:r>
              <a:rPr lang="en-US" sz="100" dirty="0"/>
              <a:t> </a:t>
            </a:r>
            <a:r>
              <a:rPr lang="en-US" sz="2000" dirty="0"/>
              <a:t>F</a:t>
            </a:r>
            <a:r>
              <a:rPr lang="en-US" sz="100" dirty="0"/>
              <a:t> </a:t>
            </a:r>
            <a:r>
              <a:rPr lang="en-US" sz="2000" dirty="0"/>
              <a:t>S</a:t>
            </a:r>
          </a:p>
          <a:p>
            <a:pPr lvl="1"/>
            <a:r>
              <a:rPr lang="en-US" sz="2000" dirty="0"/>
              <a:t>Not as popular as Cassandra</a:t>
            </a:r>
          </a:p>
        </p:txBody>
      </p:sp>
    </p:spTree>
    <p:extLst>
      <p:ext uri="{BB962C8B-B14F-4D97-AF65-F5344CB8AC3E}">
        <p14:creationId xmlns:p14="http://schemas.microsoft.com/office/powerpoint/2010/main" val="178027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CREATE TABLE Query in Hive</a:t>
            </a:r>
          </a:p>
        </p:txBody>
      </p:sp>
      <p:pic>
        <p:nvPicPr>
          <p:cNvPr id="7" name="Picture 6" descr="A sample CREATE TABLE query in Hive. Line 1. CREATE TABLE customer. Line 2. Left parenthesis user i d I N T comma gender STRING comma salary I N T comma zip STRING comma age I N T right parenthesis ROW FORMAT DELIMITED. Line 3. FIELDS TERMINATED BY apostrophe comma apostrophe semicolon.">
            <a:extLst>
              <a:ext uri="{FF2B5EF4-FFF2-40B4-BE49-F238E27FC236}">
                <a16:creationId xmlns:a16="http://schemas.microsoft.com/office/drawing/2014/main" id="{64829317-80EA-4614-B2CF-E2690A8BD795}"/>
              </a:ext>
            </a:extLst>
          </p:cNvPr>
          <p:cNvPicPr>
            <a:picLocks noChangeAspect="1"/>
          </p:cNvPicPr>
          <p:nvPr/>
        </p:nvPicPr>
        <p:blipFill>
          <a:blip r:embed="rId3"/>
          <a:stretch>
            <a:fillRect/>
          </a:stretch>
        </p:blipFill>
        <p:spPr>
          <a:xfrm>
            <a:off x="2343150" y="2117933"/>
            <a:ext cx="7505700" cy="2446020"/>
          </a:xfrm>
          <a:prstGeom prst="rect">
            <a:avLst/>
          </a:prstGeom>
        </p:spPr>
      </p:pic>
      <p:sp>
        <p:nvSpPr>
          <p:cNvPr id="5" name="Text Placeholder 4"/>
          <p:cNvSpPr>
            <a:spLocks noGrp="1"/>
          </p:cNvSpPr>
          <p:nvPr>
            <p:ph type="body" idx="1"/>
          </p:nvPr>
        </p:nvSpPr>
        <p:spPr/>
        <p:txBody>
          <a:bodyPr/>
          <a:lstStyle/>
          <a:p>
            <a:r>
              <a:rPr lang="en-US" sz="2000" dirty="0"/>
              <a:t>Hive is a S</a:t>
            </a:r>
            <a:r>
              <a:rPr lang="en-US" sz="100" dirty="0"/>
              <a:t> </a:t>
            </a:r>
            <a:r>
              <a:rPr lang="en-US" sz="2000" dirty="0"/>
              <a:t>Q</a:t>
            </a:r>
            <a:r>
              <a:rPr lang="en-US" sz="100" dirty="0"/>
              <a:t> </a:t>
            </a:r>
            <a:r>
              <a:rPr lang="en-US" sz="2000" dirty="0"/>
              <a:t>L-like language. Like Pig, it can apply to C</a:t>
            </a:r>
            <a:r>
              <a:rPr lang="en-US" sz="100" dirty="0"/>
              <a:t> </a:t>
            </a:r>
            <a:r>
              <a:rPr lang="en-US" sz="2000" dirty="0"/>
              <a:t>S</a:t>
            </a:r>
            <a:r>
              <a:rPr lang="en-US" sz="100" dirty="0"/>
              <a:t> </a:t>
            </a:r>
            <a:r>
              <a:rPr lang="en-US" sz="2000" dirty="0"/>
              <a:t>V text files and incorporated Schema on Read.</a:t>
            </a:r>
          </a:p>
        </p:txBody>
      </p:sp>
    </p:spTree>
    <p:extLst>
      <p:ext uri="{BB962C8B-B14F-4D97-AF65-F5344CB8AC3E}">
        <p14:creationId xmlns:p14="http://schemas.microsoft.com/office/powerpoint/2010/main" val="3204782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Integrated Analytics and Data Science Platforms</a:t>
            </a:r>
            <a:endParaRPr lang="en-US" sz="2000" dirty="0"/>
          </a:p>
        </p:txBody>
      </p:sp>
      <p:sp>
        <p:nvSpPr>
          <p:cNvPr id="5" name="Text Placeholder 4"/>
          <p:cNvSpPr>
            <a:spLocks noGrp="1"/>
          </p:cNvSpPr>
          <p:nvPr>
            <p:ph type="body" idx="1"/>
          </p:nvPr>
        </p:nvSpPr>
        <p:spPr>
          <a:xfrm>
            <a:off x="1583703" y="1600200"/>
            <a:ext cx="8627097" cy="4687477"/>
          </a:xfrm>
        </p:spPr>
        <p:txBody>
          <a:bodyPr/>
          <a:lstStyle/>
          <a:p>
            <a:r>
              <a:rPr lang="en-US" sz="2400" dirty="0"/>
              <a:t>Some vendors are bringing together traditional data warehousing and big data capabilities</a:t>
            </a:r>
          </a:p>
          <a:p>
            <a:r>
              <a:rPr lang="en-US" sz="2400" dirty="0"/>
              <a:t>Examples</a:t>
            </a:r>
          </a:p>
          <a:p>
            <a:pPr lvl="1"/>
            <a:r>
              <a:rPr lang="en-US" dirty="0"/>
              <a:t>H</a:t>
            </a:r>
            <a:r>
              <a:rPr lang="en-US" sz="100" dirty="0"/>
              <a:t> </a:t>
            </a:r>
            <a:r>
              <a:rPr lang="en-US" dirty="0"/>
              <a:t>P H</a:t>
            </a:r>
            <a:r>
              <a:rPr lang="en-US" sz="100" dirty="0"/>
              <a:t> </a:t>
            </a:r>
            <a:r>
              <a:rPr lang="en-US" dirty="0"/>
              <a:t>SAVE</a:t>
            </a:r>
            <a:r>
              <a:rPr lang="en-US" sz="100" dirty="0"/>
              <a:t> </a:t>
            </a:r>
            <a:r>
              <a:rPr lang="en-US" dirty="0"/>
              <a:t>n – Hewlett Packard technologies combined with Hadoop open source and an analytics engine</a:t>
            </a:r>
          </a:p>
          <a:p>
            <a:pPr lvl="1"/>
            <a:r>
              <a:rPr lang="en-US" dirty="0"/>
              <a:t>Teradata Aster – integrate S</a:t>
            </a:r>
            <a:r>
              <a:rPr lang="en-US" sz="100" dirty="0"/>
              <a:t> </a:t>
            </a:r>
            <a:r>
              <a:rPr lang="en-US" dirty="0"/>
              <a:t>Q</a:t>
            </a:r>
            <a:r>
              <a:rPr lang="en-US" sz="100" dirty="0"/>
              <a:t> </a:t>
            </a:r>
            <a:r>
              <a:rPr lang="en-US" dirty="0"/>
              <a:t>L, graph analysis, MapReduce, R</a:t>
            </a:r>
          </a:p>
          <a:p>
            <a:pPr lvl="1"/>
            <a:r>
              <a:rPr lang="en-US" dirty="0"/>
              <a:t>I</a:t>
            </a:r>
            <a:r>
              <a:rPr lang="en-US" sz="100" dirty="0"/>
              <a:t> </a:t>
            </a:r>
            <a:r>
              <a:rPr lang="en-US" dirty="0"/>
              <a:t>B</a:t>
            </a:r>
            <a:r>
              <a:rPr lang="en-US" sz="100" dirty="0"/>
              <a:t> </a:t>
            </a:r>
            <a:r>
              <a:rPr lang="en-US" dirty="0"/>
              <a:t>M Big Data Platform – combine I</a:t>
            </a:r>
            <a:r>
              <a:rPr lang="en-US" sz="100" dirty="0"/>
              <a:t> </a:t>
            </a:r>
            <a:r>
              <a:rPr lang="en-US" dirty="0"/>
              <a:t>B</a:t>
            </a:r>
            <a:r>
              <a:rPr lang="en-US" sz="100" dirty="0"/>
              <a:t> </a:t>
            </a:r>
            <a:r>
              <a:rPr lang="en-US" dirty="0"/>
              <a:t>M technologies with Hadoop, J</a:t>
            </a:r>
            <a:r>
              <a:rPr lang="en-US" sz="100" dirty="0"/>
              <a:t> </a:t>
            </a:r>
            <a:r>
              <a:rPr lang="en-US" dirty="0"/>
              <a:t>SON Query Language (J</a:t>
            </a:r>
            <a:r>
              <a:rPr lang="en-US" sz="100" dirty="0"/>
              <a:t> </a:t>
            </a:r>
            <a:r>
              <a:rPr lang="en-US" dirty="0"/>
              <a:t>A</a:t>
            </a:r>
            <a:r>
              <a:rPr lang="en-US" sz="100" dirty="0"/>
              <a:t> </a:t>
            </a:r>
            <a:r>
              <a:rPr lang="en-US" dirty="0"/>
              <a:t>Q</a:t>
            </a:r>
            <a:r>
              <a:rPr lang="en-US" sz="100" dirty="0"/>
              <a:t> </a:t>
            </a:r>
            <a:r>
              <a:rPr lang="en-US" dirty="0"/>
              <a:t>L),D</a:t>
            </a:r>
            <a:r>
              <a:rPr lang="en-US" sz="100" dirty="0"/>
              <a:t> </a:t>
            </a:r>
            <a:r>
              <a:rPr lang="en-US" dirty="0"/>
              <a:t>B</a:t>
            </a:r>
            <a:r>
              <a:rPr lang="en-US" sz="100" dirty="0"/>
              <a:t> </a:t>
            </a:r>
            <a:r>
              <a:rPr lang="en-US" dirty="0"/>
              <a:t>2, Netezza</a:t>
            </a:r>
          </a:p>
          <a:p>
            <a:pPr lvl="1"/>
            <a:r>
              <a:rPr lang="en-US" dirty="0"/>
              <a:t>Cloudera Data Platform - technologies combined with Hadoop open source and an analytics engine</a:t>
            </a:r>
          </a:p>
        </p:txBody>
      </p:sp>
    </p:spTree>
    <p:extLst>
      <p:ext uri="{BB962C8B-B14F-4D97-AF65-F5344CB8AC3E}">
        <p14:creationId xmlns:p14="http://schemas.microsoft.com/office/powerpoint/2010/main" val="193694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down)">
                                      <p:cBhvr>
                                        <p:cTn id="15" dur="500"/>
                                        <p:tgtEl>
                                          <p:spTgt spid="5">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wipe(down)">
                                      <p:cBhvr>
                                        <p:cTn id="18" dur="500"/>
                                        <p:tgtEl>
                                          <p:spTgt spid="5">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wipe(down)">
                                      <p:cBhvr>
                                        <p:cTn id="21" dur="500"/>
                                        <p:tgtEl>
                                          <p:spTgt spid="5">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wipe(down)">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Teradata Aster Discovery Portfolio</a:t>
            </a:r>
          </a:p>
        </p:txBody>
      </p:sp>
      <p:pic>
        <p:nvPicPr>
          <p:cNvPr id="6" name="Picture 5" descr="A schema shows Teradata Aster Discovery Portfolio. The schema shows three apps on top, labeled as CUSTOM BIG ANALYTICAL APPS, PACKAGED BIG ANALYTICAL APPS, and B I TOOLS. The following modules and submodules are listed under PACKAGED BIG ANALYTICAL APPS. Data Acquisition module, Teradata access, H a d o o p access, R D B M S access. Data Preparation module, Data adaptors, Data transformers. Analytics module, Statistical, Pattern Matching, Time Series, Graph Algorithms, Geospatial. Visualization Module, Flow Visualizer, Hierarchy Visualizer, Affinity Visualizer.">
            <a:extLst>
              <a:ext uri="{FF2B5EF4-FFF2-40B4-BE49-F238E27FC236}">
                <a16:creationId xmlns:a16="http://schemas.microsoft.com/office/drawing/2014/main" id="{36B09A9B-7DC9-4326-BE39-BB6D34DB2751}"/>
              </a:ext>
            </a:extLst>
          </p:cNvPr>
          <p:cNvPicPr>
            <a:picLocks noChangeAspect="1"/>
          </p:cNvPicPr>
          <p:nvPr/>
        </p:nvPicPr>
        <p:blipFill>
          <a:blip r:embed="rId3"/>
          <a:stretch>
            <a:fillRect/>
          </a:stretch>
        </p:blipFill>
        <p:spPr>
          <a:xfrm>
            <a:off x="2347275" y="1523934"/>
            <a:ext cx="6968524" cy="4168328"/>
          </a:xfrm>
          <a:prstGeom prst="rect">
            <a:avLst/>
          </a:prstGeom>
        </p:spPr>
      </p:pic>
      <p:sp>
        <p:nvSpPr>
          <p:cNvPr id="5" name="Text Placeholder 4"/>
          <p:cNvSpPr>
            <a:spLocks noGrp="1"/>
          </p:cNvSpPr>
          <p:nvPr>
            <p:ph type="body" idx="1"/>
          </p:nvPr>
        </p:nvSpPr>
        <p:spPr>
          <a:xfrm>
            <a:off x="820132" y="5825764"/>
            <a:ext cx="9266548" cy="697583"/>
          </a:xfrm>
        </p:spPr>
        <p:txBody>
          <a:bodyPr/>
          <a:lstStyle/>
          <a:p>
            <a:r>
              <a:rPr lang="en-US" sz="1800" b="1" dirty="0"/>
              <a:t>Source:</a:t>
            </a:r>
            <a:r>
              <a:rPr lang="en-US" sz="1800" dirty="0"/>
              <a:t> </a:t>
            </a:r>
            <a:r>
              <a:rPr lang="en-US" sz="1800" dirty="0">
                <a:hlinkClick r:id="rId4" tooltip="https://www.teradata.com/Resources/Datasheets/Teradata-Aster-Analytics-Portfolio"/>
              </a:rPr>
              <a:t>http://www.teradata.com/Teradata-Aster-Discovery-Portfolio</a:t>
            </a:r>
            <a:r>
              <a:rPr lang="en-US" sz="1800" dirty="0"/>
              <a:t>. Courtesy of Teradata Corporation.</a:t>
            </a:r>
          </a:p>
        </p:txBody>
      </p:sp>
    </p:spTree>
    <p:extLst>
      <p:ext uri="{BB962C8B-B14F-4D97-AF65-F5344CB8AC3E}">
        <p14:creationId xmlns:p14="http://schemas.microsoft.com/office/powerpoint/2010/main" val="3834196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dirty="0"/>
              <a:t>Teradata Unified Data Architecture: Logical View</a:t>
            </a:r>
          </a:p>
        </p:txBody>
      </p:sp>
      <p:pic>
        <p:nvPicPr>
          <p:cNvPr id="7" name="Picture 6" descr="A schema shows the logical view of Teradata unified data architecture. The architecture model shows data sources on the left panel, three core activities of converting data in the middle, and tools and various users for whom the data is transformed on the right panel. Left panel lists the data sources as follows. E R P, S C M, C R M, Images, Audio and Video, Machine Logs, Text, Web and Social. The middle section, labeled as Governance and integration tools shows three activities, with the following subtasks listed. Move DATA, Fast loading, Filtering and Processing, Online Archival. Manage INSIGHTS, Data discovery, Pattern detection Path, Graph, Timeseries analysis, New Models and Model Factors. Access ACTION, Reports Dashboards, Real time Recommendations, Operational insights, Rules Engines. A panel on the right shows a list of analytical tools, shown as follows. Marketing, Applications, Business Intelligence, Data Mining, Math and Stats, Languages. The USERS panel on the right lists the following users.&#10;Marketing executives, Operational systems, Frontline workers, Customers Partners, Engineers, Data Scientists, Business Analysts.">
            <a:extLst>
              <a:ext uri="{FF2B5EF4-FFF2-40B4-BE49-F238E27FC236}">
                <a16:creationId xmlns:a16="http://schemas.microsoft.com/office/drawing/2014/main" id="{E32A8A3E-2A4E-4E35-B842-EFD84F7C6BB4}"/>
              </a:ext>
            </a:extLst>
          </p:cNvPr>
          <p:cNvPicPr>
            <a:picLocks noChangeAspect="1"/>
          </p:cNvPicPr>
          <p:nvPr/>
        </p:nvPicPr>
        <p:blipFill>
          <a:blip r:embed="rId3"/>
          <a:stretch>
            <a:fillRect/>
          </a:stretch>
        </p:blipFill>
        <p:spPr>
          <a:xfrm>
            <a:off x="2355274" y="1398313"/>
            <a:ext cx="7481455" cy="4043795"/>
          </a:xfrm>
          <a:prstGeom prst="rect">
            <a:avLst/>
          </a:prstGeom>
        </p:spPr>
      </p:pic>
      <p:sp>
        <p:nvSpPr>
          <p:cNvPr id="5" name="Text Placeholder 4"/>
          <p:cNvSpPr>
            <a:spLocks noGrp="1"/>
          </p:cNvSpPr>
          <p:nvPr>
            <p:ph type="body" idx="1"/>
          </p:nvPr>
        </p:nvSpPr>
        <p:spPr>
          <a:xfrm>
            <a:off x="1981200" y="5597236"/>
            <a:ext cx="8229600" cy="687780"/>
          </a:xfrm>
        </p:spPr>
        <p:txBody>
          <a:bodyPr/>
          <a:lstStyle/>
          <a:p>
            <a:r>
              <a:rPr lang="en-US" sz="1800" b="1" dirty="0"/>
              <a:t>Source:</a:t>
            </a:r>
            <a:r>
              <a:rPr lang="en-US" sz="1800" dirty="0"/>
              <a:t> </a:t>
            </a:r>
            <a:r>
              <a:rPr lang="en-US" sz="1800" dirty="0">
                <a:hlinkClick r:id="rId4" tooltip="https://www.teradata.com/Resources/White-Papers/Teradata-Unified-Data-Architecture-in-Action"/>
              </a:rPr>
              <a:t>http://www.teradata.com/Resources/White-Papers/Teradata-Unified-Data-Architecture-in-Action</a:t>
            </a:r>
            <a:r>
              <a:rPr lang="en-US" sz="1800" dirty="0"/>
              <a:t>. Courtesy of Teradata Corporation.</a:t>
            </a:r>
          </a:p>
        </p:txBody>
      </p:sp>
    </p:spTree>
    <p:extLst>
      <p:ext uri="{BB962C8B-B14F-4D97-AF65-F5344CB8AC3E}">
        <p14:creationId xmlns:p14="http://schemas.microsoft.com/office/powerpoint/2010/main" val="3647137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r>
              <a:rPr lang="en-US" dirty="0"/>
              <a:t>Teradata Unified Data Architecture: System Conceptual View</a:t>
            </a:r>
          </a:p>
        </p:txBody>
      </p:sp>
      <p:pic>
        <p:nvPicPr>
          <p:cNvPr id="6" name="Picture 5" descr="A schema shows the system conceptual view of Teradata unified data architecture. The architecture model shows data sources on the left panel, three core components of converting data in the middle, and tools and various users for whom the data is transformed on the right panel. The data sources, analytical tools, and users are similar to the logical view model. The middle section shows three components labeled as follows. DATA PLATFORM, Teradata database, Horton works H a d o o p. INTEGRATED DATA WAREHOUSE, Teradata database. INTEGRATED DISCOVERY PLATFORM, Teradata aster database. The activities of moving data from sources, managing and processing them, and making them available to various users and tools is distributed between these three components. Arrows are drawn from the left panel to each of these components, and further from these components to the right panels. Arrows are also drawn between these components indicating ongoing synergy and coordination between the three.">
            <a:extLst>
              <a:ext uri="{FF2B5EF4-FFF2-40B4-BE49-F238E27FC236}">
                <a16:creationId xmlns:a16="http://schemas.microsoft.com/office/drawing/2014/main" id="{6BC7A141-DB57-4279-B7A9-1C6AE63220CE}"/>
              </a:ext>
            </a:extLst>
          </p:cNvPr>
          <p:cNvPicPr>
            <a:picLocks noChangeAspect="1"/>
          </p:cNvPicPr>
          <p:nvPr/>
        </p:nvPicPr>
        <p:blipFill>
          <a:blip r:embed="rId3"/>
          <a:stretch>
            <a:fillRect/>
          </a:stretch>
        </p:blipFill>
        <p:spPr>
          <a:xfrm>
            <a:off x="2846418" y="1459688"/>
            <a:ext cx="6499167" cy="4031610"/>
          </a:xfrm>
          <a:prstGeom prst="rect">
            <a:avLst/>
          </a:prstGeom>
        </p:spPr>
      </p:pic>
      <p:sp>
        <p:nvSpPr>
          <p:cNvPr id="5" name="Text Placeholder 4"/>
          <p:cNvSpPr>
            <a:spLocks noGrp="1"/>
          </p:cNvSpPr>
          <p:nvPr>
            <p:ph type="body" idx="1"/>
          </p:nvPr>
        </p:nvSpPr>
        <p:spPr>
          <a:xfrm>
            <a:off x="1981200" y="5652656"/>
            <a:ext cx="8229600" cy="687780"/>
          </a:xfrm>
        </p:spPr>
        <p:txBody>
          <a:bodyPr/>
          <a:lstStyle/>
          <a:p>
            <a:r>
              <a:rPr lang="en-US" sz="1800" dirty="0"/>
              <a:t>Source: </a:t>
            </a:r>
            <a:r>
              <a:rPr lang="en-US" sz="1800" dirty="0">
                <a:hlinkClick r:id="rId4" tooltip="https://www.teradata.com/Resources/White-Papers/Teradata-Unified-Data-Architecture-in-Action"/>
              </a:rPr>
              <a:t>http://www.teradata.com/Resources/White-Papers/Teradata-Unified-Data-Architecture-in-Action</a:t>
            </a:r>
            <a:r>
              <a:rPr lang="en-US" sz="1800" dirty="0"/>
              <a:t>. Courtesy of Teradata Corporation.</a:t>
            </a:r>
          </a:p>
        </p:txBody>
      </p:sp>
    </p:spTree>
    <p:extLst>
      <p:ext uri="{BB962C8B-B14F-4D97-AF65-F5344CB8AC3E}">
        <p14:creationId xmlns:p14="http://schemas.microsoft.com/office/powerpoint/2010/main" val="2861065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2CA93-CC68-4911-B3AC-9D353550EB8F}"/>
              </a:ext>
            </a:extLst>
          </p:cNvPr>
          <p:cNvSpPr>
            <a:spLocks noGrp="1"/>
          </p:cNvSpPr>
          <p:nvPr>
            <p:ph type="title"/>
          </p:nvPr>
        </p:nvSpPr>
        <p:spPr/>
        <p:txBody>
          <a:bodyPr/>
          <a:lstStyle/>
          <a:p>
            <a:r>
              <a:rPr lang="en-US" dirty="0"/>
              <a:t>Cloudera Integrated Eco-System</a:t>
            </a:r>
          </a:p>
        </p:txBody>
      </p:sp>
      <p:sp>
        <p:nvSpPr>
          <p:cNvPr id="3" name="Text Placeholder 2">
            <a:extLst>
              <a:ext uri="{FF2B5EF4-FFF2-40B4-BE49-F238E27FC236}">
                <a16:creationId xmlns:a16="http://schemas.microsoft.com/office/drawing/2014/main" id="{D08CE810-B3B9-4555-A69B-D26D99548668}"/>
              </a:ext>
            </a:extLst>
          </p:cNvPr>
          <p:cNvSpPr>
            <a:spLocks noGrp="1"/>
          </p:cNvSpPr>
          <p:nvPr>
            <p:ph type="body" idx="1"/>
          </p:nvPr>
        </p:nvSpPr>
        <p:spPr/>
        <p:txBody>
          <a:bodyPr>
            <a:normAutofit/>
          </a:bodyPr>
          <a:lstStyle/>
          <a:p>
            <a:r>
              <a:rPr lang="en-US" sz="1400" dirty="0"/>
              <a:t>Source: https://www.datanami.com/2018/10/24/new-cloudera-plots-a-course-toward-a-unified-future/</a:t>
            </a:r>
          </a:p>
        </p:txBody>
      </p:sp>
      <p:pic>
        <p:nvPicPr>
          <p:cNvPr id="1026" name="Picture 2" descr="New Cloudera Plots a Course Toward a Unified Future">
            <a:extLst>
              <a:ext uri="{FF2B5EF4-FFF2-40B4-BE49-F238E27FC236}">
                <a16:creationId xmlns:a16="http://schemas.microsoft.com/office/drawing/2014/main" id="{FCA2FD94-7036-4B79-89FD-2B8D0AB130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0375" y="1032555"/>
            <a:ext cx="6175543" cy="4835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173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p>
        </p:txBody>
      </p:sp>
      <p:sp>
        <p:nvSpPr>
          <p:cNvPr id="5" name="Text Placeholder 4"/>
          <p:cNvSpPr>
            <a:spLocks noGrp="1"/>
          </p:cNvSpPr>
          <p:nvPr>
            <p:ph type="body" idx="1"/>
          </p:nvPr>
        </p:nvSpPr>
        <p:spPr>
          <a:xfrm>
            <a:off x="641023" y="1423448"/>
            <a:ext cx="9775595" cy="4270342"/>
          </a:xfrm>
        </p:spPr>
        <p:txBody>
          <a:bodyPr/>
          <a:lstStyle/>
          <a:p>
            <a:pPr indent="-256032"/>
            <a:r>
              <a:rPr lang="en-US" altLang="en-US" sz="2400" dirty="0"/>
              <a:t>Big Data</a:t>
            </a:r>
          </a:p>
          <a:p>
            <a:pPr lvl="1"/>
            <a:r>
              <a:rPr lang="en-US" altLang="en-US" dirty="0"/>
              <a:t>Data that exist in very large volumes and many different varieties (data types) and that need to be processed at a very high velocity (speed).</a:t>
            </a:r>
          </a:p>
          <a:p>
            <a:pPr indent="-256032"/>
            <a:r>
              <a:rPr lang="en-US" altLang="en-US" sz="2400" dirty="0"/>
              <a:t>Analytics</a:t>
            </a:r>
          </a:p>
          <a:p>
            <a:pPr lvl="1"/>
            <a:r>
              <a:rPr lang="en-US" altLang="en-US" dirty="0"/>
              <a:t>Systematic analysis and interpretation of data—typically using mathematical, statistical, and computational tools—to improve our understanding of a real-world domain.</a:t>
            </a:r>
          </a:p>
        </p:txBody>
      </p:sp>
    </p:spTree>
    <p:extLst>
      <p:ext uri="{BB962C8B-B14F-4D97-AF65-F5344CB8AC3E}">
        <p14:creationId xmlns:p14="http://schemas.microsoft.com/office/powerpoint/2010/main" val="24249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5">
                                            <p:txEl>
                                              <p:pRg st="0" end="0"/>
                                            </p:tx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p:cTn id="13" dur="10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5">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5">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p:cTn id="21" dur="10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5">
                                            <p:txEl>
                                              <p:pRg st="2" end="2"/>
                                            </p:txEl>
                                          </p:spTgt>
                                        </p:tgtEl>
                                        <p:attrNameLst>
                                          <p:attrName>ppt_h</p:attrName>
                                        </p:attrNameLst>
                                      </p:cBhvr>
                                      <p:tavLst>
                                        <p:tav tm="0">
                                          <p:val>
                                            <p:fltVal val="0"/>
                                          </p:val>
                                        </p:tav>
                                        <p:tav tm="100000">
                                          <p:val>
                                            <p:strVal val="#ppt_h"/>
                                          </p:val>
                                        </p:tav>
                                      </p:tavLst>
                                    </p:anim>
                                    <p:anim calcmode="lin" valueType="num">
                                      <p:cBhvr>
                                        <p:cTn id="23" dur="1000" fill="hold"/>
                                        <p:tgtEl>
                                          <p:spTgt spid="5">
                                            <p:txEl>
                                              <p:pRg st="2" end="2"/>
                                            </p:txEl>
                                          </p:spTgt>
                                        </p:tgtEl>
                                        <p:attrNameLst>
                                          <p:attrName>style.rotation</p:attrName>
                                        </p:attrNameLst>
                                      </p:cBhvr>
                                      <p:tavLst>
                                        <p:tav tm="0">
                                          <p:val>
                                            <p:fltVal val="90"/>
                                          </p:val>
                                        </p:tav>
                                        <p:tav tm="100000">
                                          <p:val>
                                            <p:fltVal val="0"/>
                                          </p:val>
                                        </p:tav>
                                      </p:tavLst>
                                    </p:anim>
                                    <p:animEffect transition="in" filter="fade">
                                      <p:cBhvr>
                                        <p:cTn id="24" dur="1000"/>
                                        <p:tgtEl>
                                          <p:spTgt spid="5">
                                            <p:txEl>
                                              <p:pRg st="2" end="2"/>
                                            </p:txEl>
                                          </p:spTgt>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calcmode="lin" valueType="num">
                                      <p:cBhvr>
                                        <p:cTn id="27" dur="10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8" dur="1000" fill="hold"/>
                                        <p:tgtEl>
                                          <p:spTgt spid="5">
                                            <p:txEl>
                                              <p:pRg st="3" end="3"/>
                                            </p:txEl>
                                          </p:spTgt>
                                        </p:tgtEl>
                                        <p:attrNameLst>
                                          <p:attrName>ppt_h</p:attrName>
                                        </p:attrNameLst>
                                      </p:cBhvr>
                                      <p:tavLst>
                                        <p:tav tm="0">
                                          <p:val>
                                            <p:fltVal val="0"/>
                                          </p:val>
                                        </p:tav>
                                        <p:tav tm="100000">
                                          <p:val>
                                            <p:strVal val="#ppt_h"/>
                                          </p:val>
                                        </p:tav>
                                      </p:tavLst>
                                    </p:anim>
                                    <p:anim calcmode="lin" valueType="num">
                                      <p:cBhvr>
                                        <p:cTn id="29" dur="1000" fill="hold"/>
                                        <p:tgtEl>
                                          <p:spTgt spid="5">
                                            <p:txEl>
                                              <p:pRg st="3" end="3"/>
                                            </p:txEl>
                                          </p:spTgt>
                                        </p:tgtEl>
                                        <p:attrNameLst>
                                          <p:attrName>style.rotation</p:attrName>
                                        </p:attrNameLst>
                                      </p:cBhvr>
                                      <p:tavLst>
                                        <p:tav tm="0">
                                          <p:val>
                                            <p:fltVal val="90"/>
                                          </p:val>
                                        </p:tav>
                                        <p:tav tm="100000">
                                          <p:val>
                                            <p:fltVal val="0"/>
                                          </p:val>
                                        </p:tav>
                                      </p:tavLst>
                                    </p:anim>
                                    <p:animEffect transition="in" filter="fade">
                                      <p:cBhvr>
                                        <p:cTn id="30" dur="1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Characteristics of Big Data – 5Vs</a:t>
            </a:r>
            <a:endParaRPr lang="en-US" sz="2000" dirty="0"/>
          </a:p>
        </p:txBody>
      </p:sp>
      <p:sp>
        <p:nvSpPr>
          <p:cNvPr id="5" name="Text Placeholder 4"/>
          <p:cNvSpPr>
            <a:spLocks noGrp="1"/>
          </p:cNvSpPr>
          <p:nvPr>
            <p:ph type="body" idx="1"/>
          </p:nvPr>
        </p:nvSpPr>
        <p:spPr>
          <a:xfrm>
            <a:off x="989814" y="1600201"/>
            <a:ext cx="9220986" cy="4762892"/>
          </a:xfrm>
        </p:spPr>
        <p:txBody>
          <a:bodyPr/>
          <a:lstStyle/>
          <a:p>
            <a:r>
              <a:rPr lang="en-US" dirty="0"/>
              <a:t>Volume – much larger quantity of data than typical for relational databases</a:t>
            </a:r>
          </a:p>
          <a:p>
            <a:r>
              <a:rPr lang="en-US" dirty="0"/>
              <a:t>Variety – lots of different data types and formats</a:t>
            </a:r>
          </a:p>
          <a:p>
            <a:r>
              <a:rPr lang="en-US" dirty="0"/>
              <a:t>Velocity – data comes at very fast rate (e.g. mobile sensors, Web click stream)</a:t>
            </a:r>
          </a:p>
          <a:p>
            <a:r>
              <a:rPr lang="en-US" dirty="0"/>
              <a:t>Veracity – traditional data quality methods don’t apply; how to judge the data’s accuracy and relevance?</a:t>
            </a:r>
          </a:p>
          <a:p>
            <a:r>
              <a:rPr lang="en-US" dirty="0"/>
              <a:t>Value – big data is meaningless if it does not provide value toward some meaningful goal</a:t>
            </a:r>
            <a:endParaRPr lang="en-US" sz="3200" dirty="0"/>
          </a:p>
        </p:txBody>
      </p:sp>
    </p:spTree>
    <p:extLst>
      <p:ext uri="{BB962C8B-B14F-4D97-AF65-F5344CB8AC3E}">
        <p14:creationId xmlns:p14="http://schemas.microsoft.com/office/powerpoint/2010/main" val="3560430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 calcmode="lin" valueType="num">
                                      <p:cBhvr>
                                        <p:cTn id="15" dur="10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5">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5">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 calcmode="lin" valueType="num">
                                      <p:cBhvr>
                                        <p:cTn id="23" dur="10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5">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5">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p:cTn id="31" dur="1000" fill="hold"/>
                                        <p:tgtEl>
                                          <p:spTgt spid="5">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5">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5">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 calcmode="lin" valueType="num">
                                      <p:cBhvr>
                                        <p:cTn id="39" dur="1000" fill="hold"/>
                                        <p:tgtEl>
                                          <p:spTgt spid="5">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5">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5">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Characteristics of Big Data</a:t>
            </a:r>
            <a:endParaRPr lang="en-US" sz="2000" dirty="0"/>
          </a:p>
        </p:txBody>
      </p:sp>
      <p:sp>
        <p:nvSpPr>
          <p:cNvPr id="5" name="Text Placeholder 4"/>
          <p:cNvSpPr>
            <a:spLocks noGrp="1"/>
          </p:cNvSpPr>
          <p:nvPr>
            <p:ph type="body" idx="1"/>
          </p:nvPr>
        </p:nvSpPr>
        <p:spPr>
          <a:xfrm>
            <a:off x="838200" y="1600201"/>
            <a:ext cx="9372600" cy="4696904"/>
          </a:xfrm>
        </p:spPr>
        <p:txBody>
          <a:bodyPr/>
          <a:lstStyle/>
          <a:p>
            <a:pPr indent="-256032"/>
            <a:r>
              <a:rPr lang="en-US" sz="2200" dirty="0"/>
              <a:t>Schema on Read, rather than Schema on Write</a:t>
            </a:r>
          </a:p>
          <a:p>
            <a:pPr marL="740664" lvl="1"/>
            <a:r>
              <a:rPr lang="en-US" sz="2200" dirty="0"/>
              <a:t>Schema on Write – preexisting data model, how traditional databases are designed (relational databases)</a:t>
            </a:r>
          </a:p>
          <a:p>
            <a:pPr marL="740664" lvl="1"/>
            <a:r>
              <a:rPr lang="en-US" sz="2200" dirty="0"/>
              <a:t>Schema on Read – data model determined later, depends on how you want to use it (X</a:t>
            </a:r>
            <a:r>
              <a:rPr lang="en-US" sz="100" dirty="0"/>
              <a:t> </a:t>
            </a:r>
            <a:r>
              <a:rPr lang="en-US" sz="2200" dirty="0"/>
              <a:t>M</a:t>
            </a:r>
            <a:r>
              <a:rPr lang="en-US" sz="100" dirty="0"/>
              <a:t> </a:t>
            </a:r>
            <a:r>
              <a:rPr lang="en-US" sz="2200" dirty="0"/>
              <a:t>L, J</a:t>
            </a:r>
            <a:r>
              <a:rPr lang="en-US" sz="100" dirty="0"/>
              <a:t> </a:t>
            </a:r>
            <a:r>
              <a:rPr lang="en-US" sz="2200" dirty="0"/>
              <a:t>SON)</a:t>
            </a:r>
          </a:p>
          <a:p>
            <a:pPr marL="1197864" lvl="2"/>
            <a:r>
              <a:rPr lang="en-US" sz="1800" dirty="0"/>
              <a:t>Capture and store the data, and worry about how you want to use it later</a:t>
            </a:r>
          </a:p>
          <a:p>
            <a:pPr indent="-256032"/>
            <a:r>
              <a:rPr lang="en-US" sz="2200" dirty="0"/>
              <a:t>Data Lake</a:t>
            </a:r>
          </a:p>
          <a:p>
            <a:pPr marL="740664" lvl="1"/>
            <a:r>
              <a:rPr lang="en-US" sz="2200" dirty="0"/>
              <a:t>A large integrated repository for internal and external data that does not follow a predefined schema</a:t>
            </a:r>
          </a:p>
          <a:p>
            <a:pPr marL="740664" lvl="1"/>
            <a:r>
              <a:rPr lang="en-US" sz="2200" dirty="0"/>
              <a:t>Capture everything, dive in anywhere, flexible access</a:t>
            </a:r>
          </a:p>
        </p:txBody>
      </p:sp>
    </p:spTree>
    <p:extLst>
      <p:ext uri="{BB962C8B-B14F-4D97-AF65-F5344CB8AC3E}">
        <p14:creationId xmlns:p14="http://schemas.microsoft.com/office/powerpoint/2010/main" val="3692431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down)">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wipe(down)">
                                      <p:cBhvr>
                                        <p:cTn id="21" dur="500"/>
                                        <p:tgtEl>
                                          <p:spTgt spid="5">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wipe(down)">
                                      <p:cBhvr>
                                        <p:cTn id="24" dur="500"/>
                                        <p:tgtEl>
                                          <p:spTgt spid="5">
                                            <p:txEl>
                                              <p:pRg st="5" end="5"/>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wipe(down)">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Examples of J</a:t>
            </a:r>
            <a:r>
              <a:rPr lang="en-US" sz="100" dirty="0"/>
              <a:t> </a:t>
            </a:r>
            <a:r>
              <a:rPr lang="en-US" dirty="0"/>
              <a:t>SON and X</a:t>
            </a:r>
            <a:r>
              <a:rPr lang="en-US" sz="100" dirty="0"/>
              <a:t> </a:t>
            </a:r>
            <a:r>
              <a:rPr lang="en-US" dirty="0"/>
              <a:t>M</a:t>
            </a:r>
            <a:r>
              <a:rPr lang="en-US" sz="100" dirty="0"/>
              <a:t> </a:t>
            </a:r>
            <a:r>
              <a:rPr lang="en-US" dirty="0"/>
              <a:t>L</a:t>
            </a:r>
            <a:endParaRPr lang="en-US" b="0" dirty="0"/>
          </a:p>
        </p:txBody>
      </p:sp>
      <p:pic>
        <p:nvPicPr>
          <p:cNvPr id="5" name="Picture 4" descr="An illustration of how attribute values are structured in J SON and X M L. The example for J SON is shown as follows.&#10;Line 1. Left brace double quote products double quote colon left bracket. Line 2. Left brace double quote number double quote colon 1 comma double quote name double quote colon double quote Zoom X double quote comma Price double quote colon 10.00 right brace comma. Line 3. Left brace double quote number double quote colon 2 comma double quote name double quote colon double quote Wheel Z double quote comma double quote Priced double quote colon 7.50 right brace comma. Line 4. Left brace double quote number double quote colon 3 comma double quote name double quote colon double quote Spring 10 double quote comma double quote Priced double quote colon 12.75 right brace apostrophe Line 5. Right bracket right brace. The example for XML is shown as follows, Line 1. Left angle bracket products right angle bracket. Line 2. Left angle bracket product right angle bracket. Line 3. Left angle bracket number right angle bracket 1 left angle bracket slash number right angle bracket left angle bracket name right angle bracket Zoom X left angle bracket slash name right angle bracket left angle bracket price right angle bracket 10.00 left angle bracket slash price right angle bracket. Line 4. Left angle bracket slash product right angle bracket. Line 5. Left angle bracket product right angle bracket. Line 6. Left angle bracket number right angle bracket 2 left angle bracket slash number right angle bracket left angle bracket name right angle bracket Wheel Z left angle bracket slash name right angle bracket left angle bracket price right angle bracket 7.50 left angle bracket slash price right angle bracket. Line 7. Left angle bracket slash product right angle bracket. Line 8. Left angle bracket product right angle bracket. Line 9. Left angle bracket number right angle bracket 3 left angle bracket slash number right angle bracket left angle bracket name right angle bracket Spring 10left angle bracket slash name right angle bracket left angle bracket price right angle bracket12.75 left angle bracket slash price. Line 10. Right angle bracket left angle bracket slash product right angle bracket. Line 11. Left angle bracket slash products right angle bracket."/>
          <p:cNvPicPr>
            <a:picLocks noChangeAspect="1"/>
          </p:cNvPicPr>
          <p:nvPr/>
        </p:nvPicPr>
        <p:blipFill>
          <a:blip r:embed="rId3"/>
          <a:stretch>
            <a:fillRect/>
          </a:stretch>
        </p:blipFill>
        <p:spPr>
          <a:xfrm>
            <a:off x="2205873" y="1441266"/>
            <a:ext cx="7272660" cy="4702239"/>
          </a:xfrm>
          <a:prstGeom prst="rect">
            <a:avLst/>
          </a:prstGeom>
        </p:spPr>
      </p:pic>
      <p:sp>
        <p:nvSpPr>
          <p:cNvPr id="6" name="Text Placeholder 5"/>
          <p:cNvSpPr>
            <a:spLocks noGrp="1"/>
          </p:cNvSpPr>
          <p:nvPr>
            <p:ph type="body" idx="1"/>
          </p:nvPr>
        </p:nvSpPr>
        <p:spPr>
          <a:xfrm>
            <a:off x="1981200" y="6143505"/>
            <a:ext cx="8229600" cy="341416"/>
          </a:xfrm>
        </p:spPr>
        <p:txBody>
          <a:bodyPr>
            <a:normAutofit fontScale="70000" lnSpcReduction="20000"/>
          </a:bodyPr>
          <a:lstStyle/>
          <a:p>
            <a:r>
              <a:rPr lang="en-US" sz="1800" dirty="0"/>
              <a:t>J</a:t>
            </a:r>
            <a:r>
              <a:rPr lang="en-US" sz="100" dirty="0"/>
              <a:t> </a:t>
            </a:r>
            <a:r>
              <a:rPr lang="en-US" sz="1800" dirty="0"/>
              <a:t>SON = JavaScript Object Notation X</a:t>
            </a:r>
            <a:r>
              <a:rPr lang="en-US" sz="100" dirty="0"/>
              <a:t> </a:t>
            </a:r>
            <a:r>
              <a:rPr lang="en-US" sz="1800" dirty="0"/>
              <a:t>M</a:t>
            </a:r>
            <a:r>
              <a:rPr lang="en-US" sz="100" dirty="0"/>
              <a:t> </a:t>
            </a:r>
            <a:r>
              <a:rPr lang="en-US" sz="1800" dirty="0"/>
              <a:t>L = eXtensible Markup Language</a:t>
            </a:r>
          </a:p>
        </p:txBody>
      </p:sp>
    </p:spTree>
    <p:extLst>
      <p:ext uri="{BB962C8B-B14F-4D97-AF65-F5344CB8AC3E}">
        <p14:creationId xmlns:p14="http://schemas.microsoft.com/office/powerpoint/2010/main" val="2054104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a:t>
            </a:r>
            <a:r>
              <a:rPr lang="en-US" sz="100" dirty="0"/>
              <a:t> </a:t>
            </a:r>
            <a:r>
              <a:rPr lang="en-US" dirty="0"/>
              <a:t>S</a:t>
            </a:r>
            <a:r>
              <a:rPr lang="en-US" sz="100" dirty="0"/>
              <a:t> </a:t>
            </a:r>
            <a:r>
              <a:rPr lang="en-US" dirty="0"/>
              <a:t>Q</a:t>
            </a:r>
            <a:r>
              <a:rPr lang="en-US" sz="100" dirty="0"/>
              <a:t> </a:t>
            </a:r>
            <a:r>
              <a:rPr lang="en-US" dirty="0"/>
              <a:t>L</a:t>
            </a:r>
            <a:endParaRPr lang="en-US" sz="2000" dirty="0"/>
          </a:p>
        </p:txBody>
      </p:sp>
      <p:sp>
        <p:nvSpPr>
          <p:cNvPr id="5" name="Text Placeholder 4"/>
          <p:cNvSpPr>
            <a:spLocks noGrp="1"/>
          </p:cNvSpPr>
          <p:nvPr>
            <p:ph type="body" idx="1"/>
          </p:nvPr>
        </p:nvSpPr>
        <p:spPr>
          <a:xfrm>
            <a:off x="838200" y="1458410"/>
            <a:ext cx="10515600" cy="4718553"/>
          </a:xfrm>
        </p:spPr>
        <p:txBody>
          <a:bodyPr/>
          <a:lstStyle/>
          <a:p>
            <a:r>
              <a:rPr lang="en-US" sz="2200" dirty="0"/>
              <a:t>No</a:t>
            </a:r>
            <a:r>
              <a:rPr lang="en-US" sz="100" dirty="0"/>
              <a:t> </a:t>
            </a:r>
            <a:r>
              <a:rPr lang="en-US" sz="2200" dirty="0"/>
              <a:t>S</a:t>
            </a:r>
            <a:r>
              <a:rPr lang="en-US" sz="100" dirty="0"/>
              <a:t> </a:t>
            </a:r>
            <a:r>
              <a:rPr lang="en-US" sz="2200" dirty="0"/>
              <a:t>Q</a:t>
            </a:r>
            <a:r>
              <a:rPr lang="en-US" sz="100" dirty="0"/>
              <a:t> </a:t>
            </a:r>
            <a:r>
              <a:rPr lang="en-US" sz="2200" dirty="0"/>
              <a:t>L = Not Only S</a:t>
            </a:r>
            <a:r>
              <a:rPr lang="en-US" sz="100" dirty="0"/>
              <a:t> </a:t>
            </a:r>
            <a:r>
              <a:rPr lang="en-US" sz="2200" dirty="0"/>
              <a:t>Q</a:t>
            </a:r>
            <a:r>
              <a:rPr lang="en-US" sz="100" dirty="0"/>
              <a:t> </a:t>
            </a:r>
            <a:r>
              <a:rPr lang="en-US" sz="2200" dirty="0"/>
              <a:t>L</a:t>
            </a:r>
          </a:p>
          <a:p>
            <a:r>
              <a:rPr lang="en-US" sz="2200" dirty="0"/>
              <a:t>A category of recently introduced data storage and retrieval technologies not based on the relational model</a:t>
            </a:r>
          </a:p>
          <a:p>
            <a:r>
              <a:rPr lang="en-US" sz="2200" dirty="0"/>
              <a:t>Scaling out rather than scaling up</a:t>
            </a:r>
          </a:p>
          <a:p>
            <a:r>
              <a:rPr lang="en-US" sz="2200" dirty="0"/>
              <a:t>Natural for a cloud environment</a:t>
            </a:r>
          </a:p>
          <a:p>
            <a:r>
              <a:rPr lang="en-US" sz="2200" dirty="0"/>
              <a:t>Supports schema on read</a:t>
            </a:r>
          </a:p>
          <a:p>
            <a:r>
              <a:rPr lang="en-US" sz="2200" dirty="0"/>
              <a:t>Largely open source</a:t>
            </a:r>
          </a:p>
          <a:p>
            <a:r>
              <a:rPr lang="en-US" sz="2200" dirty="0"/>
              <a:t>Not ACID compliant!</a:t>
            </a:r>
          </a:p>
          <a:p>
            <a:r>
              <a:rPr lang="en-US" sz="2200" dirty="0"/>
              <a:t>B</a:t>
            </a:r>
            <a:r>
              <a:rPr lang="en-US" sz="100" dirty="0"/>
              <a:t> </a:t>
            </a:r>
            <a:r>
              <a:rPr lang="en-US" sz="2200" dirty="0"/>
              <a:t>A</a:t>
            </a:r>
            <a:r>
              <a:rPr lang="en-US" sz="100" dirty="0"/>
              <a:t> </a:t>
            </a:r>
            <a:r>
              <a:rPr lang="en-US" sz="2200" dirty="0"/>
              <a:t>S</a:t>
            </a:r>
            <a:r>
              <a:rPr lang="en-US" sz="100" dirty="0"/>
              <a:t> </a:t>
            </a:r>
            <a:r>
              <a:rPr lang="en-US" sz="2200" dirty="0"/>
              <a:t>E – basically available, soft state, eventually consistent</a:t>
            </a:r>
          </a:p>
        </p:txBody>
      </p:sp>
      <p:sp>
        <p:nvSpPr>
          <p:cNvPr id="6" name="TextBox 5">
            <a:extLst>
              <a:ext uri="{FF2B5EF4-FFF2-40B4-BE49-F238E27FC236}">
                <a16:creationId xmlns:a16="http://schemas.microsoft.com/office/drawing/2014/main" id="{2B099FD0-F61E-4D73-8C31-FFDD68F70CEA}"/>
              </a:ext>
            </a:extLst>
          </p:cNvPr>
          <p:cNvSpPr txBox="1"/>
          <p:nvPr/>
        </p:nvSpPr>
        <p:spPr>
          <a:xfrm>
            <a:off x="3048786" y="5715298"/>
            <a:ext cx="6094428" cy="923330"/>
          </a:xfrm>
          <a:prstGeom prst="rect">
            <a:avLst/>
          </a:prstGeom>
          <a:noFill/>
        </p:spPr>
        <p:txBody>
          <a:bodyPr wrap="square">
            <a:spAutoFit/>
          </a:bodyPr>
          <a:lstStyle/>
          <a:p>
            <a:r>
              <a:rPr lang="en-US" dirty="0">
                <a:solidFill>
                  <a:schemeClr val="accent2">
                    <a:lumMod val="75000"/>
                  </a:schemeClr>
                </a:solidFill>
              </a:rPr>
              <a:t>NoSQL is not a language, and not a single technology. It refers to paradigm for data storage and retrieval used by many technologies</a:t>
            </a:r>
          </a:p>
        </p:txBody>
      </p:sp>
    </p:spTree>
    <p:extLst>
      <p:ext uri="{BB962C8B-B14F-4D97-AF65-F5344CB8AC3E}">
        <p14:creationId xmlns:p14="http://schemas.microsoft.com/office/powerpoint/2010/main" val="325398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randombar(horizontal)">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randombar(horizontal)">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a:t>
            </a:r>
            <a:r>
              <a:rPr lang="en-US" sz="100" dirty="0"/>
              <a:t> </a:t>
            </a:r>
            <a:r>
              <a:rPr lang="en-US" dirty="0"/>
              <a:t>S</a:t>
            </a:r>
            <a:r>
              <a:rPr lang="en-US" sz="100" dirty="0"/>
              <a:t> </a:t>
            </a:r>
            <a:r>
              <a:rPr lang="en-US" dirty="0"/>
              <a:t>Q</a:t>
            </a:r>
            <a:r>
              <a:rPr lang="en-US" sz="100" dirty="0"/>
              <a:t> </a:t>
            </a:r>
            <a:r>
              <a:rPr lang="en-US" dirty="0"/>
              <a:t>L Classifications</a:t>
            </a:r>
            <a:endParaRPr lang="en-US" sz="2000" dirty="0"/>
          </a:p>
        </p:txBody>
      </p:sp>
      <p:sp>
        <p:nvSpPr>
          <p:cNvPr id="5" name="Text Placeholder 4"/>
          <p:cNvSpPr>
            <a:spLocks noGrp="1"/>
          </p:cNvSpPr>
          <p:nvPr>
            <p:ph type="body" idx="1"/>
          </p:nvPr>
        </p:nvSpPr>
        <p:spPr>
          <a:xfrm>
            <a:off x="1296365" y="1600201"/>
            <a:ext cx="8914435" cy="4412672"/>
          </a:xfrm>
        </p:spPr>
        <p:txBody>
          <a:bodyPr/>
          <a:lstStyle/>
          <a:p>
            <a:r>
              <a:rPr lang="en-US" sz="2400" dirty="0"/>
              <a:t>Key-value stores</a:t>
            </a:r>
          </a:p>
          <a:p>
            <a:pPr lvl="1"/>
            <a:r>
              <a:rPr lang="en-US" dirty="0"/>
              <a:t>A simple pair of a key and an associated collection of values. Key is usually a string. Database has no knowledge of the structure or meaning of the values.</a:t>
            </a:r>
          </a:p>
          <a:p>
            <a:pPr lvl="1"/>
            <a:r>
              <a:rPr lang="en-US" dirty="0" err="1"/>
              <a:t>Exampe</a:t>
            </a:r>
            <a:r>
              <a:rPr lang="en-US" dirty="0"/>
              <a:t>: Redis, </a:t>
            </a:r>
            <a:r>
              <a:rPr lang="en-US" dirty="0" err="1"/>
              <a:t>Riask</a:t>
            </a:r>
            <a:r>
              <a:rPr lang="en-US" dirty="0"/>
              <a:t>, Couchbase</a:t>
            </a:r>
          </a:p>
          <a:p>
            <a:r>
              <a:rPr lang="en-US" sz="2400" dirty="0"/>
              <a:t>Document stores</a:t>
            </a:r>
          </a:p>
          <a:p>
            <a:pPr lvl="1">
              <a:buClr>
                <a:schemeClr val="tx2"/>
              </a:buClr>
            </a:pPr>
            <a:r>
              <a:rPr lang="en-US" dirty="0"/>
              <a:t>Like a key-value store, but “document” goes further than “value”. Document is structured so specific elements can be manipulated separately.</a:t>
            </a:r>
          </a:p>
          <a:p>
            <a:pPr lvl="1">
              <a:buClr>
                <a:schemeClr val="tx2"/>
              </a:buClr>
            </a:pPr>
            <a:r>
              <a:rPr lang="en-US" dirty="0"/>
              <a:t>Example: Mongo</a:t>
            </a:r>
            <a:r>
              <a:rPr lang="en-US" sz="100" dirty="0"/>
              <a:t> </a:t>
            </a:r>
            <a:r>
              <a:rPr lang="en-US" dirty="0"/>
              <a:t>D</a:t>
            </a:r>
            <a:r>
              <a:rPr lang="en-US" sz="100" dirty="0"/>
              <a:t> </a:t>
            </a:r>
            <a:r>
              <a:rPr lang="en-US" dirty="0"/>
              <a:t>B, </a:t>
            </a:r>
            <a:r>
              <a:rPr lang="en-US" dirty="0" err="1"/>
              <a:t>OrientDB</a:t>
            </a:r>
            <a:endParaRPr lang="en-US" dirty="0"/>
          </a:p>
        </p:txBody>
      </p:sp>
    </p:spTree>
    <p:extLst>
      <p:ext uri="{BB962C8B-B14F-4D97-AF65-F5344CB8AC3E}">
        <p14:creationId xmlns:p14="http://schemas.microsoft.com/office/powerpoint/2010/main" val="4110255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a:t>
            </a:r>
            <a:r>
              <a:rPr lang="en-US" sz="100" dirty="0"/>
              <a:t> </a:t>
            </a:r>
            <a:r>
              <a:rPr lang="en-US" dirty="0"/>
              <a:t>S</a:t>
            </a:r>
            <a:r>
              <a:rPr lang="en-US" sz="100" dirty="0"/>
              <a:t> </a:t>
            </a:r>
            <a:r>
              <a:rPr lang="en-US" dirty="0"/>
              <a:t>Q</a:t>
            </a:r>
            <a:r>
              <a:rPr lang="en-US" sz="100" dirty="0"/>
              <a:t> </a:t>
            </a:r>
            <a:r>
              <a:rPr lang="en-US" dirty="0"/>
              <a:t>L Classifications</a:t>
            </a:r>
            <a:endParaRPr lang="en-US" sz="2000" dirty="0"/>
          </a:p>
        </p:txBody>
      </p:sp>
      <p:sp>
        <p:nvSpPr>
          <p:cNvPr id="5" name="Text Placeholder 4"/>
          <p:cNvSpPr>
            <a:spLocks noGrp="1"/>
          </p:cNvSpPr>
          <p:nvPr>
            <p:ph type="body" idx="1"/>
          </p:nvPr>
        </p:nvSpPr>
        <p:spPr>
          <a:xfrm>
            <a:off x="960699" y="1600201"/>
            <a:ext cx="9250101" cy="4662054"/>
          </a:xfrm>
        </p:spPr>
        <p:txBody>
          <a:bodyPr/>
          <a:lstStyle/>
          <a:p>
            <a:r>
              <a:rPr lang="en-US" sz="2400" dirty="0"/>
              <a:t>Wide-column stores</a:t>
            </a:r>
          </a:p>
          <a:p>
            <a:pPr lvl="1"/>
            <a:r>
              <a:rPr lang="en-US" dirty="0"/>
              <a:t>Rows and columns. Distribution of data based on both key values (records) and columns, using “column groups/families”</a:t>
            </a:r>
          </a:p>
          <a:p>
            <a:pPr lvl="1"/>
            <a:r>
              <a:rPr lang="en-US" dirty="0"/>
              <a:t>Example: Apache Cassandra, </a:t>
            </a:r>
            <a:r>
              <a:rPr lang="en-US" dirty="0" err="1"/>
              <a:t>Hbase</a:t>
            </a:r>
            <a:r>
              <a:rPr lang="en-US" dirty="0"/>
              <a:t>, </a:t>
            </a:r>
            <a:r>
              <a:rPr lang="en-US" dirty="0" err="1"/>
              <a:t>Hypertable</a:t>
            </a:r>
            <a:endParaRPr lang="en-US" dirty="0"/>
          </a:p>
          <a:p>
            <a:r>
              <a:rPr lang="en-US" sz="2400" dirty="0"/>
              <a:t>Graph-oriented database</a:t>
            </a:r>
          </a:p>
          <a:p>
            <a:pPr lvl="1"/>
            <a:r>
              <a:rPr lang="en-US" dirty="0"/>
              <a:t>Maintain information regarding the relationships between data items. Nodes with properties. Connections between nodes (relationships) can also have properties.</a:t>
            </a:r>
          </a:p>
          <a:p>
            <a:pPr lvl="1"/>
            <a:r>
              <a:rPr lang="en-US" dirty="0"/>
              <a:t>Example N</a:t>
            </a:r>
            <a:r>
              <a:rPr lang="en-US" sz="100" dirty="0"/>
              <a:t> </a:t>
            </a:r>
            <a:r>
              <a:rPr lang="en-US" dirty="0"/>
              <a:t>e</a:t>
            </a:r>
            <a:r>
              <a:rPr lang="en-US" sz="100" dirty="0"/>
              <a:t> </a:t>
            </a:r>
            <a:r>
              <a:rPr lang="en-US" dirty="0"/>
              <a:t>o</a:t>
            </a:r>
            <a:r>
              <a:rPr lang="en-US" sz="100" dirty="0"/>
              <a:t> </a:t>
            </a:r>
            <a:r>
              <a:rPr lang="en-US" dirty="0"/>
              <a:t>4</a:t>
            </a:r>
            <a:r>
              <a:rPr lang="en-US" sz="100" dirty="0"/>
              <a:t> </a:t>
            </a:r>
            <a:r>
              <a:rPr lang="en-US" dirty="0"/>
              <a:t>j, Infinite Graph</a:t>
            </a:r>
          </a:p>
        </p:txBody>
      </p:sp>
    </p:spTree>
    <p:extLst>
      <p:ext uri="{BB962C8B-B14F-4D97-AF65-F5344CB8AC3E}">
        <p14:creationId xmlns:p14="http://schemas.microsoft.com/office/powerpoint/2010/main" val="151372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ircle(in)">
                                      <p:cBhvr>
                                        <p:cTn id="10" dur="2000"/>
                                        <p:tgtEl>
                                          <p:spTgt spid="5">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circle(in)">
                                      <p:cBhvr>
                                        <p:cTn id="13" dur="20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circle(in)">
                                      <p:cBhvr>
                                        <p:cTn id="18" dur="2000"/>
                                        <p:tgtEl>
                                          <p:spTgt spid="5">
                                            <p:txEl>
                                              <p:pRg st="3" end="3"/>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circle(in)">
                                      <p:cBhvr>
                                        <p:cTn id="21" dur="2000"/>
                                        <p:tgtEl>
                                          <p:spTgt spid="5">
                                            <p:txEl>
                                              <p:pRg st="4" end="4"/>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circle(in)">
                                      <p:cBhvr>
                                        <p:cTn id="24" dur="20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2692</Words>
  <Application>Microsoft Office PowerPoint</Application>
  <PresentationFormat>Widescreen</PresentationFormat>
  <Paragraphs>232</Paragraphs>
  <Slides>26</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Noto Sans Symbols</vt:lpstr>
      <vt:lpstr>Times New Roman</vt:lpstr>
      <vt:lpstr>Office Theme</vt:lpstr>
      <vt:lpstr>Big Data &amp; NoSQL</vt:lpstr>
      <vt:lpstr>Learning Objectives</vt:lpstr>
      <vt:lpstr>Introduction</vt:lpstr>
      <vt:lpstr>Characteristics of Big Data – 5Vs</vt:lpstr>
      <vt:lpstr>Characteristics of Big Data</vt:lpstr>
      <vt:lpstr>Examples of J SON and X M L</vt:lpstr>
      <vt:lpstr>No S Q L</vt:lpstr>
      <vt:lpstr>No S Q L Classifications</vt:lpstr>
      <vt:lpstr>No S Q L Classifications</vt:lpstr>
      <vt:lpstr>No S Q L Example: Mongo D B</vt:lpstr>
      <vt:lpstr>Sample Mongo Documents with Relationships</vt:lpstr>
      <vt:lpstr>NoSQL vs Relational Database</vt:lpstr>
      <vt:lpstr>Advantages of NoSQL</vt:lpstr>
      <vt:lpstr>Popular Big Data Technologies</vt:lpstr>
      <vt:lpstr>Hadoop</vt:lpstr>
      <vt:lpstr>Hadoop Distributed File System (H D F S)</vt:lpstr>
      <vt:lpstr>MapReduce and H D F S</vt:lpstr>
      <vt:lpstr>MapReduce</vt:lpstr>
      <vt:lpstr>Schematic Representation of MapReduce</vt:lpstr>
      <vt:lpstr>Other Hadoop Components</vt:lpstr>
      <vt:lpstr>CREATE TABLE Query in Hive</vt:lpstr>
      <vt:lpstr>Integrated Analytics and Data Science Platforms</vt:lpstr>
      <vt:lpstr>Teradata Aster Discovery Portfolio</vt:lpstr>
      <vt:lpstr>Teradata Unified Data Architecture: Logical View</vt:lpstr>
      <vt:lpstr>Teradata Unified Data Architecture: System Conceptual View</vt:lpstr>
      <vt:lpstr>Cloudera Integrated Eco-System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&amp; NoSQL</dc:title>
  <dc:creator>Manuel Montrond</dc:creator>
  <cp:lastModifiedBy>Manuel Montrond</cp:lastModifiedBy>
  <cp:revision>4</cp:revision>
  <dcterms:created xsi:type="dcterms:W3CDTF">2019-11-30T21:17:32Z</dcterms:created>
  <dcterms:modified xsi:type="dcterms:W3CDTF">2020-12-07T22:04:03Z</dcterms:modified>
</cp:coreProperties>
</file>