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74" r:id="rId2"/>
    <p:sldId id="314" r:id="rId3"/>
    <p:sldId id="326" r:id="rId4"/>
    <p:sldId id="327" r:id="rId5"/>
    <p:sldId id="316" r:id="rId6"/>
    <p:sldId id="328" r:id="rId7"/>
    <p:sldId id="293" r:id="rId8"/>
    <p:sldId id="352" r:id="rId9"/>
    <p:sldId id="377" r:id="rId10"/>
    <p:sldId id="343" r:id="rId11"/>
    <p:sldId id="379" r:id="rId12"/>
    <p:sldId id="378" r:id="rId13"/>
    <p:sldId id="380" r:id="rId14"/>
    <p:sldId id="381" r:id="rId15"/>
    <p:sldId id="382" r:id="rId16"/>
    <p:sldId id="383" r:id="rId17"/>
    <p:sldId id="355" r:id="rId18"/>
    <p:sldId id="350" r:id="rId19"/>
    <p:sldId id="351" r:id="rId20"/>
    <p:sldId id="336" r:id="rId21"/>
    <p:sldId id="356" r:id="rId22"/>
    <p:sldId id="296" r:id="rId23"/>
    <p:sldId id="384" r:id="rId24"/>
    <p:sldId id="340" r:id="rId25"/>
    <p:sldId id="35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89CDC2-21A9-4D92-B5EC-B6A26EAFD2F5}" v="25" dt="2020-11-09T20:51:37.478"/>
    <p1510:client id="{F930E847-664D-4848-86F2-1A979CF6A33D}" v="1" dt="2020-11-10T02:03:01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000" autoAdjust="0"/>
  </p:normalViewPr>
  <p:slideViewPr>
    <p:cSldViewPr snapToGrid="0">
      <p:cViewPr varScale="1">
        <p:scale>
          <a:sx n="91" d="100"/>
          <a:sy n="91" d="100"/>
        </p:scale>
        <p:origin x="13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Montrond" userId="3d746ec0db3500e1" providerId="LiveId" clId="{F589CDC2-21A9-4D92-B5EC-B6A26EAFD2F5}"/>
    <pc:docChg chg="undo custSel addSld delSld modSld sldOrd">
      <pc:chgData name="Manuel Montrond" userId="3d746ec0db3500e1" providerId="LiveId" clId="{F589CDC2-21A9-4D92-B5EC-B6A26EAFD2F5}" dt="2020-11-09T22:57:38.563" v="160" actId="20577"/>
      <pc:docMkLst>
        <pc:docMk/>
      </pc:docMkLst>
      <pc:sldChg chg="modSp add del mod ord">
        <pc:chgData name="Manuel Montrond" userId="3d746ec0db3500e1" providerId="LiveId" clId="{F589CDC2-21A9-4D92-B5EC-B6A26EAFD2F5}" dt="2020-11-09T20:51:37.478" v="139"/>
        <pc:sldMkLst>
          <pc:docMk/>
          <pc:sldMk cId="0" sldId="296"/>
        </pc:sldMkLst>
        <pc:spChg chg="mod">
          <ac:chgData name="Manuel Montrond" userId="3d746ec0db3500e1" providerId="LiveId" clId="{F589CDC2-21A9-4D92-B5EC-B6A26EAFD2F5}" dt="2020-11-09T20:17:49.643" v="37" actId="20577"/>
          <ac:spMkLst>
            <pc:docMk/>
            <pc:sldMk cId="0" sldId="296"/>
            <ac:spMk id="46089" creationId="{A0E0A2E4-E09E-4933-9E09-D702AE573996}"/>
          </ac:spMkLst>
        </pc:spChg>
        <pc:spChg chg="mod">
          <ac:chgData name="Manuel Montrond" userId="3d746ec0db3500e1" providerId="LiveId" clId="{F589CDC2-21A9-4D92-B5EC-B6A26EAFD2F5}" dt="2020-11-09T20:17:43.402" v="33" actId="20577"/>
          <ac:spMkLst>
            <pc:docMk/>
            <pc:sldMk cId="0" sldId="296"/>
            <ac:spMk id="46091" creationId="{D0D4ED56-CA94-4097-BFE7-C0000A03ECEB}"/>
          </ac:spMkLst>
        </pc:spChg>
        <pc:spChg chg="mod">
          <ac:chgData name="Manuel Montrond" userId="3d746ec0db3500e1" providerId="LiveId" clId="{F589CDC2-21A9-4D92-B5EC-B6A26EAFD2F5}" dt="2020-11-09T20:17:46.135" v="35" actId="20577"/>
          <ac:spMkLst>
            <pc:docMk/>
            <pc:sldMk cId="0" sldId="296"/>
            <ac:spMk id="46093" creationId="{29A4EC9B-FEC0-416A-9BB3-772BBB0C2760}"/>
          </ac:spMkLst>
        </pc:spChg>
      </pc:sldChg>
      <pc:sldChg chg="del">
        <pc:chgData name="Manuel Montrond" userId="3d746ec0db3500e1" providerId="LiveId" clId="{F589CDC2-21A9-4D92-B5EC-B6A26EAFD2F5}" dt="2020-11-09T20:43:58.378" v="88" actId="47"/>
        <pc:sldMkLst>
          <pc:docMk/>
          <pc:sldMk cId="0" sldId="298"/>
        </pc:sldMkLst>
      </pc:sldChg>
      <pc:sldChg chg="del">
        <pc:chgData name="Manuel Montrond" userId="3d746ec0db3500e1" providerId="LiveId" clId="{F589CDC2-21A9-4D92-B5EC-B6A26EAFD2F5}" dt="2020-11-09T20:43:58.669" v="89" actId="47"/>
        <pc:sldMkLst>
          <pc:docMk/>
          <pc:sldMk cId="0" sldId="299"/>
        </pc:sldMkLst>
      </pc:sldChg>
      <pc:sldChg chg="del">
        <pc:chgData name="Manuel Montrond" userId="3d746ec0db3500e1" providerId="LiveId" clId="{F589CDC2-21A9-4D92-B5EC-B6A26EAFD2F5}" dt="2020-11-09T20:43:58.919" v="90" actId="47"/>
        <pc:sldMkLst>
          <pc:docMk/>
          <pc:sldMk cId="0" sldId="300"/>
        </pc:sldMkLst>
      </pc:sldChg>
      <pc:sldChg chg="del">
        <pc:chgData name="Manuel Montrond" userId="3d746ec0db3500e1" providerId="LiveId" clId="{F589CDC2-21A9-4D92-B5EC-B6A26EAFD2F5}" dt="2020-11-09T20:43:59.559" v="91" actId="47"/>
        <pc:sldMkLst>
          <pc:docMk/>
          <pc:sldMk cId="0" sldId="301"/>
        </pc:sldMkLst>
      </pc:sldChg>
      <pc:sldChg chg="del">
        <pc:chgData name="Manuel Montrond" userId="3d746ec0db3500e1" providerId="LiveId" clId="{F589CDC2-21A9-4D92-B5EC-B6A26EAFD2F5}" dt="2020-11-09T20:44:00.091" v="92" actId="47"/>
        <pc:sldMkLst>
          <pc:docMk/>
          <pc:sldMk cId="0" sldId="302"/>
        </pc:sldMkLst>
      </pc:sldChg>
      <pc:sldChg chg="del">
        <pc:chgData name="Manuel Montrond" userId="3d746ec0db3500e1" providerId="LiveId" clId="{F589CDC2-21A9-4D92-B5EC-B6A26EAFD2F5}" dt="2020-11-09T20:44:00.684" v="93" actId="47"/>
        <pc:sldMkLst>
          <pc:docMk/>
          <pc:sldMk cId="0" sldId="303"/>
        </pc:sldMkLst>
      </pc:sldChg>
      <pc:sldChg chg="del">
        <pc:chgData name="Manuel Montrond" userId="3d746ec0db3500e1" providerId="LiveId" clId="{F589CDC2-21A9-4D92-B5EC-B6A26EAFD2F5}" dt="2020-11-09T20:44:15.342" v="101" actId="47"/>
        <pc:sldMkLst>
          <pc:docMk/>
          <pc:sldMk cId="0" sldId="304"/>
        </pc:sldMkLst>
      </pc:sldChg>
      <pc:sldChg chg="del">
        <pc:chgData name="Manuel Montrond" userId="3d746ec0db3500e1" providerId="LiveId" clId="{F589CDC2-21A9-4D92-B5EC-B6A26EAFD2F5}" dt="2020-11-09T20:44:11.894" v="99" actId="47"/>
        <pc:sldMkLst>
          <pc:docMk/>
          <pc:sldMk cId="0" sldId="313"/>
        </pc:sldMkLst>
      </pc:sldChg>
      <pc:sldChg chg="modNotesTx">
        <pc:chgData name="Manuel Montrond" userId="3d746ec0db3500e1" providerId="LiveId" clId="{F589CDC2-21A9-4D92-B5EC-B6A26EAFD2F5}" dt="2020-11-09T20:25:01.827" v="78" actId="20577"/>
        <pc:sldMkLst>
          <pc:docMk/>
          <pc:sldMk cId="0" sldId="316"/>
        </pc:sldMkLst>
      </pc:sldChg>
      <pc:sldChg chg="modSp del">
        <pc:chgData name="Manuel Montrond" userId="3d746ec0db3500e1" providerId="LiveId" clId="{F589CDC2-21A9-4D92-B5EC-B6A26EAFD2F5}" dt="2020-11-09T20:49:13.560" v="126" actId="47"/>
        <pc:sldMkLst>
          <pc:docMk/>
          <pc:sldMk cId="0" sldId="317"/>
        </pc:sldMkLst>
        <pc:spChg chg="mod">
          <ac:chgData name="Manuel Montrond" userId="3d746ec0db3500e1" providerId="LiveId" clId="{F589CDC2-21A9-4D92-B5EC-B6A26EAFD2F5}" dt="2020-11-09T20:15:36.700" v="8" actId="14100"/>
          <ac:spMkLst>
            <pc:docMk/>
            <pc:sldMk cId="0" sldId="317"/>
            <ac:spMk id="41988" creationId="{38D99EDA-BDC8-4C23-80FC-CFEC00C7520A}"/>
          </ac:spMkLst>
        </pc:spChg>
      </pc:sldChg>
      <pc:sldChg chg="del">
        <pc:chgData name="Manuel Montrond" userId="3d746ec0db3500e1" providerId="LiveId" clId="{F589CDC2-21A9-4D92-B5EC-B6A26EAFD2F5}" dt="2020-11-09T20:44:05.994" v="96" actId="47"/>
        <pc:sldMkLst>
          <pc:docMk/>
          <pc:sldMk cId="0" sldId="318"/>
        </pc:sldMkLst>
      </pc:sldChg>
      <pc:sldChg chg="del">
        <pc:chgData name="Manuel Montrond" userId="3d746ec0db3500e1" providerId="LiveId" clId="{F589CDC2-21A9-4D92-B5EC-B6A26EAFD2F5}" dt="2020-11-09T20:44:07.821" v="97" actId="47"/>
        <pc:sldMkLst>
          <pc:docMk/>
          <pc:sldMk cId="0" sldId="321"/>
        </pc:sldMkLst>
      </pc:sldChg>
      <pc:sldChg chg="addSp modSp mod setBg">
        <pc:chgData name="Manuel Montrond" userId="3d746ec0db3500e1" providerId="LiveId" clId="{F589CDC2-21A9-4D92-B5EC-B6A26EAFD2F5}" dt="2020-11-09T20:55:57.952" v="153" actId="26606"/>
        <pc:sldMkLst>
          <pc:docMk/>
          <pc:sldMk cId="0" sldId="327"/>
        </pc:sldMkLst>
        <pc:spChg chg="mod ord">
          <ac:chgData name="Manuel Montrond" userId="3d746ec0db3500e1" providerId="LiveId" clId="{F589CDC2-21A9-4D92-B5EC-B6A26EAFD2F5}" dt="2020-11-09T20:55:57.952" v="153" actId="26606"/>
          <ac:spMkLst>
            <pc:docMk/>
            <pc:sldMk cId="0" sldId="327"/>
            <ac:spMk id="4" creationId="{F6737030-A87D-40EF-9609-8AA1822700A1}"/>
          </ac:spMkLst>
        </pc:spChg>
        <pc:spChg chg="add">
          <ac:chgData name="Manuel Montrond" userId="3d746ec0db3500e1" providerId="LiveId" clId="{F589CDC2-21A9-4D92-B5EC-B6A26EAFD2F5}" dt="2020-11-09T20:55:57.952" v="153" actId="26606"/>
          <ac:spMkLst>
            <pc:docMk/>
            <pc:sldMk cId="0" sldId="327"/>
            <ac:spMk id="76" creationId="{16C5FA50-8D52-4617-AF91-5C7B1C8352F1}"/>
          </ac:spMkLst>
        </pc:spChg>
        <pc:spChg chg="add">
          <ac:chgData name="Manuel Montrond" userId="3d746ec0db3500e1" providerId="LiveId" clId="{F589CDC2-21A9-4D92-B5EC-B6A26EAFD2F5}" dt="2020-11-09T20:55:57.952" v="153" actId="26606"/>
          <ac:spMkLst>
            <pc:docMk/>
            <pc:sldMk cId="0" sldId="327"/>
            <ac:spMk id="78" creationId="{E223798C-12AD-4B0C-A50C-D676347D67CF}"/>
          </ac:spMkLst>
        </pc:spChg>
        <pc:spChg chg="mod">
          <ac:chgData name="Manuel Montrond" userId="3d746ec0db3500e1" providerId="LiveId" clId="{F589CDC2-21A9-4D92-B5EC-B6A26EAFD2F5}" dt="2020-11-09T20:55:57.952" v="153" actId="26606"/>
          <ac:spMkLst>
            <pc:docMk/>
            <pc:sldMk cId="0" sldId="327"/>
            <ac:spMk id="10245" creationId="{E204B97B-B467-44B5-B05B-F57DA2EB2EF7}"/>
          </ac:spMkLst>
        </pc:spChg>
        <pc:spChg chg="mod">
          <ac:chgData name="Manuel Montrond" userId="3d746ec0db3500e1" providerId="LiveId" clId="{F589CDC2-21A9-4D92-B5EC-B6A26EAFD2F5}" dt="2020-11-09T20:55:57.952" v="153" actId="26606"/>
          <ac:spMkLst>
            <pc:docMk/>
            <pc:sldMk cId="0" sldId="327"/>
            <ac:spMk id="333829" creationId="{B54894D0-F3B3-4D4C-B279-16A6BE596D8B}"/>
          </ac:spMkLst>
        </pc:spChg>
        <pc:picChg chg="mod">
          <ac:chgData name="Manuel Montrond" userId="3d746ec0db3500e1" providerId="LiveId" clId="{F589CDC2-21A9-4D92-B5EC-B6A26EAFD2F5}" dt="2020-11-09T20:55:57.952" v="153" actId="26606"/>
          <ac:picMkLst>
            <pc:docMk/>
            <pc:sldMk cId="0" sldId="327"/>
            <ac:picMk id="10244" creationId="{094409AA-46F1-4884-BF70-6FCF033B77E9}"/>
          </ac:picMkLst>
        </pc:picChg>
      </pc:sldChg>
      <pc:sldChg chg="modSp mod modNotesTx">
        <pc:chgData name="Manuel Montrond" userId="3d746ec0db3500e1" providerId="LiveId" clId="{F589CDC2-21A9-4D92-B5EC-B6A26EAFD2F5}" dt="2020-11-09T20:25:34.824" v="81" actId="20577"/>
        <pc:sldMkLst>
          <pc:docMk/>
          <pc:sldMk cId="0" sldId="328"/>
        </pc:sldMkLst>
        <pc:spChg chg="mod">
          <ac:chgData name="Manuel Montrond" userId="3d746ec0db3500e1" providerId="LiveId" clId="{F589CDC2-21A9-4D92-B5EC-B6A26EAFD2F5}" dt="2020-11-09T20:25:34.824" v="81" actId="20577"/>
          <ac:spMkLst>
            <pc:docMk/>
            <pc:sldMk cId="0" sldId="328"/>
            <ac:spMk id="3" creationId="{1283F6B3-B8F4-480C-A66E-3D052A4D2F5A}"/>
          </ac:spMkLst>
        </pc:spChg>
        <pc:spChg chg="mod">
          <ac:chgData name="Manuel Montrond" userId="3d746ec0db3500e1" providerId="LiveId" clId="{F589CDC2-21A9-4D92-B5EC-B6A26EAFD2F5}" dt="2020-11-09T20:11:29.009" v="2" actId="14100"/>
          <ac:spMkLst>
            <pc:docMk/>
            <pc:sldMk cId="0" sldId="328"/>
            <ac:spMk id="14342" creationId="{4E14293C-8D0B-4DFF-B18B-D62008C1658C}"/>
          </ac:spMkLst>
        </pc:spChg>
      </pc:sldChg>
      <pc:sldChg chg="del">
        <pc:chgData name="Manuel Montrond" userId="3d746ec0db3500e1" providerId="LiveId" clId="{F589CDC2-21A9-4D92-B5EC-B6A26EAFD2F5}" dt="2020-11-09T20:52:11.901" v="140" actId="47"/>
        <pc:sldMkLst>
          <pc:docMk/>
          <pc:sldMk cId="0" sldId="329"/>
        </pc:sldMkLst>
      </pc:sldChg>
      <pc:sldChg chg="del">
        <pc:chgData name="Manuel Montrond" userId="3d746ec0db3500e1" providerId="LiveId" clId="{F589CDC2-21A9-4D92-B5EC-B6A26EAFD2F5}" dt="2020-11-09T20:44:17.076" v="102" actId="47"/>
        <pc:sldMkLst>
          <pc:docMk/>
          <pc:sldMk cId="0" sldId="330"/>
        </pc:sldMkLst>
      </pc:sldChg>
      <pc:sldChg chg="del">
        <pc:chgData name="Manuel Montrond" userId="3d746ec0db3500e1" providerId="LiveId" clId="{F589CDC2-21A9-4D92-B5EC-B6A26EAFD2F5}" dt="2020-11-09T20:44:18.762" v="103" actId="47"/>
        <pc:sldMkLst>
          <pc:docMk/>
          <pc:sldMk cId="0" sldId="331"/>
        </pc:sldMkLst>
      </pc:sldChg>
      <pc:sldChg chg="modSp add del mod">
        <pc:chgData name="Manuel Montrond" userId="3d746ec0db3500e1" providerId="LiveId" clId="{F589CDC2-21A9-4D92-B5EC-B6A26EAFD2F5}" dt="2020-11-09T20:50:46.875" v="136" actId="14100"/>
        <pc:sldMkLst>
          <pc:docMk/>
          <pc:sldMk cId="0" sldId="336"/>
        </pc:sldMkLst>
        <pc:spChg chg="mod">
          <ac:chgData name="Manuel Montrond" userId="3d746ec0db3500e1" providerId="LiveId" clId="{F589CDC2-21A9-4D92-B5EC-B6A26EAFD2F5}" dt="2020-11-09T20:50:46.875" v="136" actId="14100"/>
          <ac:spMkLst>
            <pc:docMk/>
            <pc:sldMk cId="0" sldId="336"/>
            <ac:spMk id="3" creationId="{9A6D57FE-3841-4C4E-8FE0-3665448A7B56}"/>
          </ac:spMkLst>
        </pc:spChg>
        <pc:spChg chg="mod">
          <ac:chgData name="Manuel Montrond" userId="3d746ec0db3500e1" providerId="LiveId" clId="{F589CDC2-21A9-4D92-B5EC-B6A26EAFD2F5}" dt="2020-11-09T20:17:20.863" v="31" actId="20577"/>
          <ac:spMkLst>
            <pc:docMk/>
            <pc:sldMk cId="0" sldId="336"/>
            <ac:spMk id="3" creationId="{E2C42C20-3449-4197-BDBE-062BD2D3F202}"/>
          </ac:spMkLst>
        </pc:spChg>
      </pc:sldChg>
      <pc:sldChg chg="del">
        <pc:chgData name="Manuel Montrond" userId="3d746ec0db3500e1" providerId="LiveId" clId="{F589CDC2-21A9-4D92-B5EC-B6A26EAFD2F5}" dt="2020-11-09T20:44:09.461" v="98" actId="47"/>
        <pc:sldMkLst>
          <pc:docMk/>
          <pc:sldMk cId="0" sldId="338"/>
        </pc:sldMkLst>
      </pc:sldChg>
      <pc:sldChg chg="modSp mod">
        <pc:chgData name="Manuel Montrond" userId="3d746ec0db3500e1" providerId="LiveId" clId="{F589CDC2-21A9-4D92-B5EC-B6A26EAFD2F5}" dt="2020-11-09T20:52:20.470" v="142" actId="20577"/>
        <pc:sldMkLst>
          <pc:docMk/>
          <pc:sldMk cId="0" sldId="340"/>
        </pc:sldMkLst>
        <pc:spChg chg="mod">
          <ac:chgData name="Manuel Montrond" userId="3d746ec0db3500e1" providerId="LiveId" clId="{F589CDC2-21A9-4D92-B5EC-B6A26EAFD2F5}" dt="2020-11-09T20:52:20.470" v="142" actId="20577"/>
          <ac:spMkLst>
            <pc:docMk/>
            <pc:sldMk cId="0" sldId="340"/>
            <ac:spMk id="2" creationId="{210BF01B-791E-4D8E-9A78-9A123D918A1A}"/>
          </ac:spMkLst>
        </pc:spChg>
      </pc:sldChg>
      <pc:sldChg chg="modSp del mod">
        <pc:chgData name="Manuel Montrond" userId="3d746ec0db3500e1" providerId="LiveId" clId="{F589CDC2-21A9-4D92-B5EC-B6A26EAFD2F5}" dt="2020-11-09T20:47:07.083" v="116" actId="47"/>
        <pc:sldMkLst>
          <pc:docMk/>
          <pc:sldMk cId="0" sldId="342"/>
        </pc:sldMkLst>
        <pc:spChg chg="mod">
          <ac:chgData name="Manuel Montrond" userId="3d746ec0db3500e1" providerId="LiveId" clId="{F589CDC2-21A9-4D92-B5EC-B6A26EAFD2F5}" dt="2020-11-09T20:14:20.148" v="6" actId="20577"/>
          <ac:spMkLst>
            <pc:docMk/>
            <pc:sldMk cId="0" sldId="342"/>
            <ac:spMk id="313351" creationId="{28C4F638-5AED-4A46-91C4-645521E21945}"/>
          </ac:spMkLst>
        </pc:spChg>
      </pc:sldChg>
      <pc:sldChg chg="del">
        <pc:chgData name="Manuel Montrond" userId="3d746ec0db3500e1" providerId="LiveId" clId="{F589CDC2-21A9-4D92-B5EC-B6A26EAFD2F5}" dt="2020-11-09T20:48:12.573" v="121" actId="47"/>
        <pc:sldMkLst>
          <pc:docMk/>
          <pc:sldMk cId="0" sldId="344"/>
        </pc:sldMkLst>
      </pc:sldChg>
      <pc:sldChg chg="del">
        <pc:chgData name="Manuel Montrond" userId="3d746ec0db3500e1" providerId="LiveId" clId="{F589CDC2-21A9-4D92-B5EC-B6A26EAFD2F5}" dt="2020-11-09T20:47:50.363" v="118" actId="47"/>
        <pc:sldMkLst>
          <pc:docMk/>
          <pc:sldMk cId="0" sldId="345"/>
        </pc:sldMkLst>
      </pc:sldChg>
      <pc:sldChg chg="del">
        <pc:chgData name="Manuel Montrond" userId="3d746ec0db3500e1" providerId="LiveId" clId="{F589CDC2-21A9-4D92-B5EC-B6A26EAFD2F5}" dt="2020-11-09T20:49:10.157" v="124" actId="47"/>
        <pc:sldMkLst>
          <pc:docMk/>
          <pc:sldMk cId="0" sldId="346"/>
        </pc:sldMkLst>
      </pc:sldChg>
      <pc:sldChg chg="del">
        <pc:chgData name="Manuel Montrond" userId="3d746ec0db3500e1" providerId="LiveId" clId="{F589CDC2-21A9-4D92-B5EC-B6A26EAFD2F5}" dt="2020-11-09T20:49:11.795" v="125" actId="47"/>
        <pc:sldMkLst>
          <pc:docMk/>
          <pc:sldMk cId="0" sldId="347"/>
        </pc:sldMkLst>
      </pc:sldChg>
      <pc:sldChg chg="del">
        <pc:chgData name="Manuel Montrond" userId="3d746ec0db3500e1" providerId="LiveId" clId="{F589CDC2-21A9-4D92-B5EC-B6A26EAFD2F5}" dt="2020-11-09T20:50:16.062" v="134" actId="47"/>
        <pc:sldMkLst>
          <pc:docMk/>
          <pc:sldMk cId="0" sldId="348"/>
        </pc:sldMkLst>
      </pc:sldChg>
      <pc:sldChg chg="delSp add del setBg delDesignElem">
        <pc:chgData name="Manuel Montrond" userId="3d746ec0db3500e1" providerId="LiveId" clId="{F589CDC2-21A9-4D92-B5EC-B6A26EAFD2F5}" dt="2020-11-09T20:50:02.049" v="133"/>
        <pc:sldMkLst>
          <pc:docMk/>
          <pc:sldMk cId="0" sldId="350"/>
        </pc:sldMkLst>
        <pc:spChg chg="del">
          <ac:chgData name="Manuel Montrond" userId="3d746ec0db3500e1" providerId="LiveId" clId="{F589CDC2-21A9-4D92-B5EC-B6A26EAFD2F5}" dt="2020-11-09T20:50:02.049" v="133"/>
          <ac:spMkLst>
            <pc:docMk/>
            <pc:sldMk cId="0" sldId="350"/>
            <ac:spMk id="77" creationId="{0C2F8F76-4F55-4ED5-AC3D-1714C449C867}"/>
          </ac:spMkLst>
        </pc:spChg>
        <pc:spChg chg="del">
          <ac:chgData name="Manuel Montrond" userId="3d746ec0db3500e1" providerId="LiveId" clId="{F589CDC2-21A9-4D92-B5EC-B6A26EAFD2F5}" dt="2020-11-09T20:50:02.049" v="133"/>
          <ac:spMkLst>
            <pc:docMk/>
            <pc:sldMk cId="0" sldId="350"/>
            <ac:spMk id="79" creationId="{57F6BDD4-E066-4008-8011-6CC31AEB4556}"/>
          </ac:spMkLst>
        </pc:spChg>
        <pc:spChg chg="del">
          <ac:chgData name="Manuel Montrond" userId="3d746ec0db3500e1" providerId="LiveId" clId="{F589CDC2-21A9-4D92-B5EC-B6A26EAFD2F5}" dt="2020-11-09T20:50:02.049" v="133"/>
          <ac:spMkLst>
            <pc:docMk/>
            <pc:sldMk cId="0" sldId="350"/>
            <ac:spMk id="81" creationId="{2711A8FB-68FC-45FC-B01E-38F809E2D439}"/>
          </ac:spMkLst>
        </pc:spChg>
        <pc:spChg chg="del">
          <ac:chgData name="Manuel Montrond" userId="3d746ec0db3500e1" providerId="LiveId" clId="{F589CDC2-21A9-4D92-B5EC-B6A26EAFD2F5}" dt="2020-11-09T20:50:02.049" v="133"/>
          <ac:spMkLst>
            <pc:docMk/>
            <pc:sldMk cId="0" sldId="350"/>
            <ac:spMk id="83" creationId="{281E2DF8-F6D8-4E5C-B76E-E082FD8C1FBD}"/>
          </ac:spMkLst>
        </pc:spChg>
      </pc:sldChg>
      <pc:sldChg chg="modSp add del mod">
        <pc:chgData name="Manuel Montrond" userId="3d746ec0db3500e1" providerId="LiveId" clId="{F589CDC2-21A9-4D92-B5EC-B6A26EAFD2F5}" dt="2020-11-09T20:50:02.049" v="133"/>
        <pc:sldMkLst>
          <pc:docMk/>
          <pc:sldMk cId="0" sldId="351"/>
        </pc:sldMkLst>
        <pc:spChg chg="mod">
          <ac:chgData name="Manuel Montrond" userId="3d746ec0db3500e1" providerId="LiveId" clId="{F589CDC2-21A9-4D92-B5EC-B6A26EAFD2F5}" dt="2020-11-09T20:16:36.558" v="19" actId="14100"/>
          <ac:spMkLst>
            <pc:docMk/>
            <pc:sldMk cId="0" sldId="351"/>
            <ac:spMk id="4" creationId="{3224BF26-4B17-4E7E-A48D-D5983D83A20A}"/>
          </ac:spMkLst>
        </pc:spChg>
      </pc:sldChg>
      <pc:sldChg chg="addSp delSp modSp add del mod">
        <pc:chgData name="Manuel Montrond" userId="3d746ec0db3500e1" providerId="LiveId" clId="{F589CDC2-21A9-4D92-B5EC-B6A26EAFD2F5}" dt="2020-11-09T20:56:15.826" v="154" actId="26606"/>
        <pc:sldMkLst>
          <pc:docMk/>
          <pc:sldMk cId="0" sldId="352"/>
        </pc:sldMkLst>
        <pc:spChg chg="mod">
          <ac:chgData name="Manuel Montrond" userId="3d746ec0db3500e1" providerId="LiveId" clId="{F589CDC2-21A9-4D92-B5EC-B6A26EAFD2F5}" dt="2020-11-09T20:56:15.826" v="154" actId="26606"/>
          <ac:spMkLst>
            <pc:docMk/>
            <pc:sldMk cId="0" sldId="352"/>
            <ac:spMk id="12" creationId="{92523028-27DA-464C-BA10-2F2FB09B5E27}"/>
          </ac:spMkLst>
        </pc:spChg>
        <pc:spChg chg="del">
          <ac:chgData name="Manuel Montrond" userId="3d746ec0db3500e1" providerId="LiveId" clId="{F589CDC2-21A9-4D92-B5EC-B6A26EAFD2F5}" dt="2020-11-09T20:56:15.826" v="154" actId="26606"/>
          <ac:spMkLst>
            <pc:docMk/>
            <pc:sldMk cId="0" sldId="352"/>
            <ac:spMk id="76" creationId="{6AB33354-5302-409E-90BF-4E7A98AFB5C6}"/>
          </ac:spMkLst>
        </pc:spChg>
        <pc:spChg chg="del">
          <ac:chgData name="Manuel Montrond" userId="3d746ec0db3500e1" providerId="LiveId" clId="{F589CDC2-21A9-4D92-B5EC-B6A26EAFD2F5}" dt="2020-11-09T20:56:15.826" v="154" actId="26606"/>
          <ac:spMkLst>
            <pc:docMk/>
            <pc:sldMk cId="0" sldId="352"/>
            <ac:spMk id="82" creationId="{2C1BBA94-3F40-40AA-8BB9-E69E25E537C1}"/>
          </ac:spMkLst>
        </pc:spChg>
        <pc:spChg chg="add">
          <ac:chgData name="Manuel Montrond" userId="3d746ec0db3500e1" providerId="LiveId" clId="{F589CDC2-21A9-4D92-B5EC-B6A26EAFD2F5}" dt="2020-11-09T20:56:15.826" v="154" actId="26606"/>
          <ac:spMkLst>
            <pc:docMk/>
            <pc:sldMk cId="0" sldId="352"/>
            <ac:spMk id="140" creationId="{081EA652-8C6A-4E69-BEB9-170809474553}"/>
          </ac:spMkLst>
        </pc:spChg>
        <pc:spChg chg="add">
          <ac:chgData name="Manuel Montrond" userId="3d746ec0db3500e1" providerId="LiveId" clId="{F589CDC2-21A9-4D92-B5EC-B6A26EAFD2F5}" dt="2020-11-09T20:56:15.826" v="154" actId="26606"/>
          <ac:spMkLst>
            <pc:docMk/>
            <pc:sldMk cId="0" sldId="352"/>
            <ac:spMk id="142" creationId="{5298780A-33B9-4EA2-8F67-DE68AD62841B}"/>
          </ac:spMkLst>
        </pc:spChg>
        <pc:spChg chg="add">
          <ac:chgData name="Manuel Montrond" userId="3d746ec0db3500e1" providerId="LiveId" clId="{F589CDC2-21A9-4D92-B5EC-B6A26EAFD2F5}" dt="2020-11-09T20:56:15.826" v="154" actId="26606"/>
          <ac:spMkLst>
            <pc:docMk/>
            <pc:sldMk cId="0" sldId="352"/>
            <ac:spMk id="144" creationId="{7F488E8B-4E1E-4402-8935-D4E6C02615C7}"/>
          </ac:spMkLst>
        </pc:spChg>
        <pc:spChg chg="mod">
          <ac:chgData name="Manuel Montrond" userId="3d746ec0db3500e1" providerId="LiveId" clId="{F589CDC2-21A9-4D92-B5EC-B6A26EAFD2F5}" dt="2020-11-09T20:56:15.826" v="154" actId="26606"/>
          <ac:spMkLst>
            <pc:docMk/>
            <pc:sldMk cId="0" sldId="352"/>
            <ac:spMk id="313346" creationId="{A6EF92E4-664E-42B1-865D-72115960C67F}"/>
          </ac:spMkLst>
        </pc:spChg>
        <pc:spChg chg="mod">
          <ac:chgData name="Manuel Montrond" userId="3d746ec0db3500e1" providerId="LiveId" clId="{F589CDC2-21A9-4D92-B5EC-B6A26EAFD2F5}" dt="2020-11-09T20:56:15.826" v="154" actId="26606"/>
          <ac:spMkLst>
            <pc:docMk/>
            <pc:sldMk cId="0" sldId="352"/>
            <ac:spMk id="313351" creationId="{90BEBF27-EF2D-4796-B4C0-A0C6B96A5010}"/>
          </ac:spMkLst>
        </pc:spChg>
        <pc:grpChg chg="del">
          <ac:chgData name="Manuel Montrond" userId="3d746ec0db3500e1" providerId="LiveId" clId="{F589CDC2-21A9-4D92-B5EC-B6A26EAFD2F5}" dt="2020-11-09T20:56:15.826" v="154" actId="26606"/>
          <ac:grpSpMkLst>
            <pc:docMk/>
            <pc:sldMk cId="0" sldId="352"/>
            <ac:grpSpMk id="78" creationId="{0C66A8B6-1F6E-4FCC-93B9-B9986B6FD111}"/>
          </ac:grpSpMkLst>
        </pc:grpChg>
        <pc:cxnChg chg="add">
          <ac:chgData name="Manuel Montrond" userId="3d746ec0db3500e1" providerId="LiveId" clId="{F589CDC2-21A9-4D92-B5EC-B6A26EAFD2F5}" dt="2020-11-09T20:56:15.826" v="154" actId="26606"/>
          <ac:cxnSpMkLst>
            <pc:docMk/>
            <pc:sldMk cId="0" sldId="352"/>
            <ac:cxnSpMk id="146" creationId="{23AAC9B5-8015-485C-ACF9-A750390E9A56}"/>
          </ac:cxnSpMkLst>
        </pc:cxnChg>
      </pc:sldChg>
      <pc:sldChg chg="del">
        <pc:chgData name="Manuel Montrond" userId="3d746ec0db3500e1" providerId="LiveId" clId="{F589CDC2-21A9-4D92-B5EC-B6A26EAFD2F5}" dt="2020-11-09T20:43:58.128" v="87" actId="47"/>
        <pc:sldMkLst>
          <pc:docMk/>
          <pc:sldMk cId="0" sldId="353"/>
        </pc:sldMkLst>
      </pc:sldChg>
      <pc:sldChg chg="modSp mod">
        <pc:chgData name="Manuel Montrond" userId="3d746ec0db3500e1" providerId="LiveId" clId="{F589CDC2-21A9-4D92-B5EC-B6A26EAFD2F5}" dt="2020-11-09T20:52:24.485" v="143" actId="20577"/>
        <pc:sldMkLst>
          <pc:docMk/>
          <pc:sldMk cId="0" sldId="354"/>
        </pc:sldMkLst>
        <pc:spChg chg="mod">
          <ac:chgData name="Manuel Montrond" userId="3d746ec0db3500e1" providerId="LiveId" clId="{F589CDC2-21A9-4D92-B5EC-B6A26EAFD2F5}" dt="2020-11-09T20:52:24.485" v="143" actId="20577"/>
          <ac:spMkLst>
            <pc:docMk/>
            <pc:sldMk cId="0" sldId="354"/>
            <ac:spMk id="2" creationId="{A4418492-4D35-4E7D-B5A1-554F9342F19A}"/>
          </ac:spMkLst>
        </pc:spChg>
      </pc:sldChg>
      <pc:sldChg chg="add del">
        <pc:chgData name="Manuel Montrond" userId="3d746ec0db3500e1" providerId="LiveId" clId="{F589CDC2-21A9-4D92-B5EC-B6A26EAFD2F5}" dt="2020-11-09T20:50:02.049" v="133"/>
        <pc:sldMkLst>
          <pc:docMk/>
          <pc:sldMk cId="0" sldId="355"/>
        </pc:sldMkLst>
      </pc:sldChg>
      <pc:sldChg chg="add del">
        <pc:chgData name="Manuel Montrond" userId="3d746ec0db3500e1" providerId="LiveId" clId="{F589CDC2-21A9-4D92-B5EC-B6A26EAFD2F5}" dt="2020-11-09T20:51:37.478" v="139"/>
        <pc:sldMkLst>
          <pc:docMk/>
          <pc:sldMk cId="0" sldId="356"/>
        </pc:sldMkLst>
      </pc:sldChg>
      <pc:sldChg chg="modSp mod">
        <pc:chgData name="Manuel Montrond" userId="3d746ec0db3500e1" providerId="LiveId" clId="{F589CDC2-21A9-4D92-B5EC-B6A26EAFD2F5}" dt="2020-11-09T20:52:29.764" v="144" actId="20577"/>
        <pc:sldMkLst>
          <pc:docMk/>
          <pc:sldMk cId="0" sldId="357"/>
        </pc:sldMkLst>
        <pc:spChg chg="mod">
          <ac:chgData name="Manuel Montrond" userId="3d746ec0db3500e1" providerId="LiveId" clId="{F589CDC2-21A9-4D92-B5EC-B6A26EAFD2F5}" dt="2020-11-09T20:52:29.764" v="144" actId="20577"/>
          <ac:spMkLst>
            <pc:docMk/>
            <pc:sldMk cId="0" sldId="357"/>
            <ac:spMk id="2" creationId="{AE2519CE-CED5-4836-BE94-3801E4ECAD97}"/>
          </ac:spMkLst>
        </pc:spChg>
      </pc:sldChg>
      <pc:sldChg chg="modSp del mod">
        <pc:chgData name="Manuel Montrond" userId="3d746ec0db3500e1" providerId="LiveId" clId="{F589CDC2-21A9-4D92-B5EC-B6A26EAFD2F5}" dt="2020-11-09T20:52:54.287" v="148" actId="47"/>
        <pc:sldMkLst>
          <pc:docMk/>
          <pc:sldMk cId="0" sldId="358"/>
        </pc:sldMkLst>
        <pc:spChg chg="mod">
          <ac:chgData name="Manuel Montrond" userId="3d746ec0db3500e1" providerId="LiveId" clId="{F589CDC2-21A9-4D92-B5EC-B6A26EAFD2F5}" dt="2020-11-09T20:52:43.577" v="147" actId="20577"/>
          <ac:spMkLst>
            <pc:docMk/>
            <pc:sldMk cId="0" sldId="358"/>
            <ac:spMk id="2" creationId="{86A23913-A779-47C9-8951-DA8DC254AFE1}"/>
          </ac:spMkLst>
        </pc:spChg>
      </pc:sldChg>
      <pc:sldChg chg="del">
        <pc:chgData name="Manuel Montrond" userId="3d746ec0db3500e1" providerId="LiveId" clId="{F589CDC2-21A9-4D92-B5EC-B6A26EAFD2F5}" dt="2020-11-09T20:44:13.675" v="100" actId="47"/>
        <pc:sldMkLst>
          <pc:docMk/>
          <pc:sldMk cId="0" sldId="362"/>
        </pc:sldMkLst>
      </pc:sldChg>
      <pc:sldChg chg="modSp del">
        <pc:chgData name="Manuel Montrond" userId="3d746ec0db3500e1" providerId="LiveId" clId="{F589CDC2-21A9-4D92-B5EC-B6A26EAFD2F5}" dt="2020-11-09T20:49:53.632" v="127" actId="47"/>
        <pc:sldMkLst>
          <pc:docMk/>
          <pc:sldMk cId="0" sldId="364"/>
        </pc:sldMkLst>
        <pc:spChg chg="mod">
          <ac:chgData name="Manuel Montrond" userId="3d746ec0db3500e1" providerId="LiveId" clId="{F589CDC2-21A9-4D92-B5EC-B6A26EAFD2F5}" dt="2020-11-09T20:16:18.349" v="14" actId="20577"/>
          <ac:spMkLst>
            <pc:docMk/>
            <pc:sldMk cId="0" sldId="364"/>
            <ac:spMk id="4" creationId="{76F66560-64FD-4E0B-B0B8-A507761D2AE6}"/>
          </ac:spMkLst>
        </pc:spChg>
        <pc:spChg chg="mod">
          <ac:chgData name="Manuel Montrond" userId="3d746ec0db3500e1" providerId="LiveId" clId="{F589CDC2-21A9-4D92-B5EC-B6A26EAFD2F5}" dt="2020-11-09T20:16:23.838" v="18" actId="20577"/>
          <ac:spMkLst>
            <pc:docMk/>
            <pc:sldMk cId="0" sldId="364"/>
            <ac:spMk id="6" creationId="{9E4D6942-9365-4214-BA68-B812402CD155}"/>
          </ac:spMkLst>
        </pc:spChg>
      </pc:sldChg>
      <pc:sldChg chg="del">
        <pc:chgData name="Manuel Montrond" userId="3d746ec0db3500e1" providerId="LiveId" clId="{F589CDC2-21A9-4D92-B5EC-B6A26EAFD2F5}" dt="2020-11-09T20:51:32.059" v="138" actId="47"/>
        <pc:sldMkLst>
          <pc:docMk/>
          <pc:sldMk cId="0" sldId="365"/>
        </pc:sldMkLst>
      </pc:sldChg>
      <pc:sldChg chg="modSp mod">
        <pc:chgData name="Manuel Montrond" userId="3d746ec0db3500e1" providerId="LiveId" clId="{F589CDC2-21A9-4D92-B5EC-B6A26EAFD2F5}" dt="2020-11-09T20:55:02.437" v="152" actId="20577"/>
        <pc:sldMkLst>
          <pc:docMk/>
          <pc:sldMk cId="0" sldId="374"/>
        </pc:sldMkLst>
        <pc:spChg chg="mod">
          <ac:chgData name="Manuel Montrond" userId="3d746ec0db3500e1" providerId="LiveId" clId="{F589CDC2-21A9-4D92-B5EC-B6A26EAFD2F5}" dt="2020-11-09T20:55:02.437" v="152" actId="20577"/>
          <ac:spMkLst>
            <pc:docMk/>
            <pc:sldMk cId="0" sldId="374"/>
            <ac:spMk id="4099" creationId="{65C99585-0B74-45C0-BA49-6AF94E47808A}"/>
          </ac:spMkLst>
        </pc:spChg>
      </pc:sldChg>
      <pc:sldChg chg="modSp add mod">
        <pc:chgData name="Manuel Montrond" userId="3d746ec0db3500e1" providerId="LiveId" clId="{F589CDC2-21A9-4D92-B5EC-B6A26EAFD2F5}" dt="2020-11-09T22:57:31.774" v="158" actId="20577"/>
        <pc:sldMkLst>
          <pc:docMk/>
          <pc:sldMk cId="0" sldId="375"/>
        </pc:sldMkLst>
        <pc:spChg chg="mod">
          <ac:chgData name="Manuel Montrond" userId="3d746ec0db3500e1" providerId="LiveId" clId="{F589CDC2-21A9-4D92-B5EC-B6A26EAFD2F5}" dt="2020-11-09T22:57:31.774" v="158" actId="20577"/>
          <ac:spMkLst>
            <pc:docMk/>
            <pc:sldMk cId="0" sldId="375"/>
            <ac:spMk id="2" creationId="{D6A488C8-9E1A-4CCB-8D3B-EB70C6DF5BB5}"/>
          </ac:spMkLst>
        </pc:spChg>
      </pc:sldChg>
      <pc:sldChg chg="modSp add mod">
        <pc:chgData name="Manuel Montrond" userId="3d746ec0db3500e1" providerId="LiveId" clId="{F589CDC2-21A9-4D92-B5EC-B6A26EAFD2F5}" dt="2020-11-09T20:53:10.218" v="150" actId="20577"/>
        <pc:sldMkLst>
          <pc:docMk/>
          <pc:sldMk cId="0" sldId="376"/>
        </pc:sldMkLst>
        <pc:spChg chg="mod">
          <ac:chgData name="Manuel Montrond" userId="3d746ec0db3500e1" providerId="LiveId" clId="{F589CDC2-21A9-4D92-B5EC-B6A26EAFD2F5}" dt="2020-11-09T20:53:10.218" v="150" actId="20577"/>
          <ac:spMkLst>
            <pc:docMk/>
            <pc:sldMk cId="0" sldId="376"/>
            <ac:spMk id="2" creationId="{D33C74ED-5931-414C-84A0-5E10DA1E37FC}"/>
          </ac:spMkLst>
        </pc:spChg>
      </pc:sldChg>
      <pc:sldChg chg="delSp modSp add mod ord setBg delDesignElem">
        <pc:chgData name="Manuel Montrond" userId="3d746ec0db3500e1" providerId="LiveId" clId="{F589CDC2-21A9-4D92-B5EC-B6A26EAFD2F5}" dt="2020-11-09T20:56:37.435" v="155" actId="313"/>
        <pc:sldMkLst>
          <pc:docMk/>
          <pc:sldMk cId="0" sldId="377"/>
        </pc:sldMkLst>
        <pc:spChg chg="del">
          <ac:chgData name="Manuel Montrond" userId="3d746ec0db3500e1" providerId="LiveId" clId="{F589CDC2-21A9-4D92-B5EC-B6A26EAFD2F5}" dt="2020-11-09T20:45:52.410" v="107"/>
          <ac:spMkLst>
            <pc:docMk/>
            <pc:sldMk cId="0" sldId="377"/>
            <ac:spMk id="78" creationId="{07E773EB-1EC1-4E49-9DE2-E6F460497242}"/>
          </ac:spMkLst>
        </pc:spChg>
        <pc:spChg chg="mod">
          <ac:chgData name="Manuel Montrond" userId="3d746ec0db3500e1" providerId="LiveId" clId="{F589CDC2-21A9-4D92-B5EC-B6A26EAFD2F5}" dt="2020-11-09T20:56:37.435" v="155" actId="313"/>
          <ac:spMkLst>
            <pc:docMk/>
            <pc:sldMk cId="0" sldId="377"/>
            <ac:spMk id="313351" creationId="{491BABA6-6044-4461-99B5-BBBD27B1968E}"/>
          </ac:spMkLst>
        </pc:spChg>
      </pc:sldChg>
      <pc:sldChg chg="add">
        <pc:chgData name="Manuel Montrond" userId="3d746ec0db3500e1" providerId="LiveId" clId="{F589CDC2-21A9-4D92-B5EC-B6A26EAFD2F5}" dt="2020-11-09T20:47:44.681" v="117"/>
        <pc:sldMkLst>
          <pc:docMk/>
          <pc:sldMk cId="0" sldId="378"/>
        </pc:sldMkLst>
      </pc:sldChg>
      <pc:sldChg chg="delSp modSp add mod setBg delDesignElem">
        <pc:chgData name="Manuel Montrond" userId="3d746ec0db3500e1" providerId="LiveId" clId="{F589CDC2-21A9-4D92-B5EC-B6A26EAFD2F5}" dt="2020-11-09T20:56:53.344" v="156" actId="14100"/>
        <pc:sldMkLst>
          <pc:docMk/>
          <pc:sldMk cId="0" sldId="379"/>
        </pc:sldMkLst>
        <pc:spChg chg="mod">
          <ac:chgData name="Manuel Montrond" userId="3d746ec0db3500e1" providerId="LiveId" clId="{F589CDC2-21A9-4D92-B5EC-B6A26EAFD2F5}" dt="2020-11-09T20:56:53.344" v="156" actId="14100"/>
          <ac:spMkLst>
            <pc:docMk/>
            <pc:sldMk cId="0" sldId="379"/>
            <ac:spMk id="6" creationId="{A51B0F4D-B69E-48B6-8129-C4376E3CD7FD}"/>
          </ac:spMkLst>
        </pc:spChg>
        <pc:spChg chg="del">
          <ac:chgData name="Manuel Montrond" userId="3d746ec0db3500e1" providerId="LiveId" clId="{F589CDC2-21A9-4D92-B5EC-B6A26EAFD2F5}" dt="2020-11-09T20:48:10.608" v="120"/>
          <ac:spMkLst>
            <pc:docMk/>
            <pc:sldMk cId="0" sldId="379"/>
            <ac:spMk id="140" creationId="{E45CA849-654C-4173-AD99-B3A2528275F5}"/>
          </ac:spMkLst>
        </pc:spChg>
        <pc:spChg chg="del">
          <ac:chgData name="Manuel Montrond" userId="3d746ec0db3500e1" providerId="LiveId" clId="{F589CDC2-21A9-4D92-B5EC-B6A26EAFD2F5}" dt="2020-11-09T20:48:10.608" v="120"/>
          <ac:spMkLst>
            <pc:docMk/>
            <pc:sldMk cId="0" sldId="379"/>
            <ac:spMk id="142" creationId="{3E23A947-2D45-4208-AE2B-64948C87A3EB}"/>
          </ac:spMkLst>
        </pc:spChg>
        <pc:spChg chg="del">
          <ac:chgData name="Manuel Montrond" userId="3d746ec0db3500e1" providerId="LiveId" clId="{F589CDC2-21A9-4D92-B5EC-B6A26EAFD2F5}" dt="2020-11-09T20:48:10.608" v="120"/>
          <ac:spMkLst>
            <pc:docMk/>
            <pc:sldMk cId="0" sldId="379"/>
            <ac:spMk id="144" creationId="{E5BBB0F9-6A59-4D02-A9C7-A2D6516684CE}"/>
          </ac:spMkLst>
        </pc:spChg>
      </pc:sldChg>
      <pc:sldChg chg="delSp modSp add mod setBg delDesignElem">
        <pc:chgData name="Manuel Montrond" userId="3d746ec0db3500e1" providerId="LiveId" clId="{F589CDC2-21A9-4D92-B5EC-B6A26EAFD2F5}" dt="2020-11-09T20:57:38.742" v="157" actId="14100"/>
        <pc:sldMkLst>
          <pc:docMk/>
          <pc:sldMk cId="0" sldId="380"/>
        </pc:sldMkLst>
        <pc:spChg chg="mod">
          <ac:chgData name="Manuel Montrond" userId="3d746ec0db3500e1" providerId="LiveId" clId="{F589CDC2-21A9-4D92-B5EC-B6A26EAFD2F5}" dt="2020-11-09T20:57:38.742" v="157" actId="14100"/>
          <ac:spMkLst>
            <pc:docMk/>
            <pc:sldMk cId="0" sldId="380"/>
            <ac:spMk id="6" creationId="{60E1DAB9-7685-4445-A1D8-D7619E1152E2}"/>
          </ac:spMkLst>
        </pc:spChg>
        <pc:spChg chg="del">
          <ac:chgData name="Manuel Montrond" userId="3d746ec0db3500e1" providerId="LiveId" clId="{F589CDC2-21A9-4D92-B5EC-B6A26EAFD2F5}" dt="2020-11-09T20:48:44.179" v="123"/>
          <ac:spMkLst>
            <pc:docMk/>
            <pc:sldMk cId="0" sldId="380"/>
            <ac:spMk id="77" creationId="{E45CA849-654C-4173-AD99-B3A2528275F5}"/>
          </ac:spMkLst>
        </pc:spChg>
        <pc:spChg chg="del">
          <ac:chgData name="Manuel Montrond" userId="3d746ec0db3500e1" providerId="LiveId" clId="{F589CDC2-21A9-4D92-B5EC-B6A26EAFD2F5}" dt="2020-11-09T20:48:44.179" v="123"/>
          <ac:spMkLst>
            <pc:docMk/>
            <pc:sldMk cId="0" sldId="380"/>
            <ac:spMk id="79" creationId="{3E23A947-2D45-4208-AE2B-64948C87A3EB}"/>
          </ac:spMkLst>
        </pc:spChg>
        <pc:spChg chg="del">
          <ac:chgData name="Manuel Montrond" userId="3d746ec0db3500e1" providerId="LiveId" clId="{F589CDC2-21A9-4D92-B5EC-B6A26EAFD2F5}" dt="2020-11-09T20:48:44.179" v="123"/>
          <ac:spMkLst>
            <pc:docMk/>
            <pc:sldMk cId="0" sldId="380"/>
            <ac:spMk id="81" creationId="{E5BBB0F9-6A59-4D02-A9C7-A2D6516684CE}"/>
          </ac:spMkLst>
        </pc:spChg>
      </pc:sldChg>
      <pc:sldChg chg="add">
        <pc:chgData name="Manuel Montrond" userId="3d746ec0db3500e1" providerId="LiveId" clId="{F589CDC2-21A9-4D92-B5EC-B6A26EAFD2F5}" dt="2020-11-09T20:48:44.179" v="123"/>
        <pc:sldMkLst>
          <pc:docMk/>
          <pc:sldMk cId="0" sldId="381"/>
        </pc:sldMkLst>
      </pc:sldChg>
      <pc:sldChg chg="add">
        <pc:chgData name="Manuel Montrond" userId="3d746ec0db3500e1" providerId="LiveId" clId="{F589CDC2-21A9-4D92-B5EC-B6A26EAFD2F5}" dt="2020-11-09T20:48:44.179" v="123"/>
        <pc:sldMkLst>
          <pc:docMk/>
          <pc:sldMk cId="0" sldId="382"/>
        </pc:sldMkLst>
      </pc:sldChg>
      <pc:sldChg chg="delSp add setBg delDesignElem">
        <pc:chgData name="Manuel Montrond" userId="3d746ec0db3500e1" providerId="LiveId" clId="{F589CDC2-21A9-4D92-B5EC-B6A26EAFD2F5}" dt="2020-11-09T20:50:02.049" v="133"/>
        <pc:sldMkLst>
          <pc:docMk/>
          <pc:sldMk cId="0" sldId="383"/>
        </pc:sldMkLst>
        <pc:spChg chg="del">
          <ac:chgData name="Manuel Montrond" userId="3d746ec0db3500e1" providerId="LiveId" clId="{F589CDC2-21A9-4D92-B5EC-B6A26EAFD2F5}" dt="2020-11-09T20:50:02.049" v="133"/>
          <ac:spMkLst>
            <pc:docMk/>
            <pc:sldMk cId="0" sldId="383"/>
            <ac:spMk id="77" creationId="{0C2F8F76-4F55-4ED5-AC3D-1714C449C867}"/>
          </ac:spMkLst>
        </pc:spChg>
        <pc:spChg chg="del">
          <ac:chgData name="Manuel Montrond" userId="3d746ec0db3500e1" providerId="LiveId" clId="{F589CDC2-21A9-4D92-B5EC-B6A26EAFD2F5}" dt="2020-11-09T20:50:02.049" v="133"/>
          <ac:spMkLst>
            <pc:docMk/>
            <pc:sldMk cId="0" sldId="383"/>
            <ac:spMk id="79" creationId="{57F6BDD4-E066-4008-8011-6CC31AEB4556}"/>
          </ac:spMkLst>
        </pc:spChg>
        <pc:spChg chg="del">
          <ac:chgData name="Manuel Montrond" userId="3d746ec0db3500e1" providerId="LiveId" clId="{F589CDC2-21A9-4D92-B5EC-B6A26EAFD2F5}" dt="2020-11-09T20:50:02.049" v="133"/>
          <ac:spMkLst>
            <pc:docMk/>
            <pc:sldMk cId="0" sldId="383"/>
            <ac:spMk id="81" creationId="{2711A8FB-68FC-45FC-B01E-38F809E2D439}"/>
          </ac:spMkLst>
        </pc:spChg>
        <pc:spChg chg="del">
          <ac:chgData name="Manuel Montrond" userId="3d746ec0db3500e1" providerId="LiveId" clId="{F589CDC2-21A9-4D92-B5EC-B6A26EAFD2F5}" dt="2020-11-09T20:50:02.049" v="133"/>
          <ac:spMkLst>
            <pc:docMk/>
            <pc:sldMk cId="0" sldId="383"/>
            <ac:spMk id="83" creationId="{281E2DF8-F6D8-4E5C-B76E-E082FD8C1FBD}"/>
          </ac:spMkLst>
        </pc:spChg>
      </pc:sldChg>
      <pc:sldChg chg="add">
        <pc:chgData name="Manuel Montrond" userId="3d746ec0db3500e1" providerId="LiveId" clId="{F589CDC2-21A9-4D92-B5EC-B6A26EAFD2F5}" dt="2020-11-09T20:51:37.478" v="139"/>
        <pc:sldMkLst>
          <pc:docMk/>
          <pc:sldMk cId="0" sldId="384"/>
        </pc:sldMkLst>
      </pc:sldChg>
      <pc:sldChg chg="modSp mod">
        <pc:chgData name="Manuel Montrond" userId="3d746ec0db3500e1" providerId="LiveId" clId="{F589CDC2-21A9-4D92-B5EC-B6A26EAFD2F5}" dt="2020-11-09T22:57:38.563" v="160" actId="20577"/>
        <pc:sldMkLst>
          <pc:docMk/>
          <pc:sldMk cId="2865864469" sldId="385"/>
        </pc:sldMkLst>
        <pc:spChg chg="mod">
          <ac:chgData name="Manuel Montrond" userId="3d746ec0db3500e1" providerId="LiveId" clId="{F589CDC2-21A9-4D92-B5EC-B6A26EAFD2F5}" dt="2020-11-09T22:57:38.563" v="160" actId="20577"/>
          <ac:spMkLst>
            <pc:docMk/>
            <pc:sldMk cId="2865864469" sldId="385"/>
            <ac:spMk id="2" creationId="{D33C74ED-5931-414C-84A0-5E10DA1E37FC}"/>
          </ac:spMkLst>
        </pc:spChg>
      </pc:sldChg>
      <pc:sldMasterChg chg="delSldLayout">
        <pc:chgData name="Manuel Montrond" userId="3d746ec0db3500e1" providerId="LiveId" clId="{F589CDC2-21A9-4D92-B5EC-B6A26EAFD2F5}" dt="2020-11-09T20:51:30.558" v="137" actId="47"/>
        <pc:sldMasterMkLst>
          <pc:docMk/>
          <pc:sldMasterMk cId="3389370331" sldId="2147483648"/>
        </pc:sldMasterMkLst>
        <pc:sldLayoutChg chg="del">
          <pc:chgData name="Manuel Montrond" userId="3d746ec0db3500e1" providerId="LiveId" clId="{F589CDC2-21A9-4D92-B5EC-B6A26EAFD2F5}" dt="2020-11-09T20:51:30.558" v="137" actId="47"/>
          <pc:sldLayoutMkLst>
            <pc:docMk/>
            <pc:sldMasterMk cId="3389370331" sldId="2147483648"/>
            <pc:sldLayoutMk cId="1604703397" sldId="2147483660"/>
          </pc:sldLayoutMkLst>
        </pc:sldLayoutChg>
        <pc:sldLayoutChg chg="del">
          <pc:chgData name="Manuel Montrond" userId="3d746ec0db3500e1" providerId="LiveId" clId="{F589CDC2-21A9-4D92-B5EC-B6A26EAFD2F5}" dt="2020-11-09T20:44:13.675" v="100" actId="47"/>
          <pc:sldLayoutMkLst>
            <pc:docMk/>
            <pc:sldMasterMk cId="3389370331" sldId="2147483648"/>
            <pc:sldLayoutMk cId="3348497892" sldId="2147483661"/>
          </pc:sldLayoutMkLst>
        </pc:sldLayoutChg>
      </pc:sldMasterChg>
    </pc:docChg>
  </pc:docChgLst>
  <pc:docChgLst>
    <pc:chgData name="Manuel Montrond" userId="3d746ec0db3500e1" providerId="LiveId" clId="{F930E847-664D-4848-86F2-1A979CF6A33D}"/>
    <pc:docChg chg="delSld modSld">
      <pc:chgData name="Manuel Montrond" userId="3d746ec0db3500e1" providerId="LiveId" clId="{F930E847-664D-4848-86F2-1A979CF6A33D}" dt="2020-11-10T02:03:22.515" v="3" actId="47"/>
      <pc:docMkLst>
        <pc:docMk/>
      </pc:docMkLst>
      <pc:sldChg chg="del">
        <pc:chgData name="Manuel Montrond" userId="3d746ec0db3500e1" providerId="LiveId" clId="{F930E847-664D-4848-86F2-1A979CF6A33D}" dt="2020-11-10T02:03:19.786" v="1" actId="47"/>
        <pc:sldMkLst>
          <pc:docMk/>
          <pc:sldMk cId="0" sldId="375"/>
        </pc:sldMkLst>
      </pc:sldChg>
      <pc:sldChg chg="del">
        <pc:chgData name="Manuel Montrond" userId="3d746ec0db3500e1" providerId="LiveId" clId="{F930E847-664D-4848-86F2-1A979CF6A33D}" dt="2020-11-10T02:03:21.075" v="2" actId="47"/>
        <pc:sldMkLst>
          <pc:docMk/>
          <pc:sldMk cId="0" sldId="376"/>
        </pc:sldMkLst>
      </pc:sldChg>
      <pc:sldChg chg="modSp">
        <pc:chgData name="Manuel Montrond" userId="3d746ec0db3500e1" providerId="LiveId" clId="{F930E847-664D-4848-86F2-1A979CF6A33D}" dt="2020-11-10T02:03:01.699" v="0" actId="20577"/>
        <pc:sldMkLst>
          <pc:docMk/>
          <pc:sldMk cId="0" sldId="381"/>
        </pc:sldMkLst>
        <pc:spChg chg="mod">
          <ac:chgData name="Manuel Montrond" userId="3d746ec0db3500e1" providerId="LiveId" clId="{F930E847-664D-4848-86F2-1A979CF6A33D}" dt="2020-11-10T02:03:01.699" v="0" actId="20577"/>
          <ac:spMkLst>
            <pc:docMk/>
            <pc:sldMk cId="0" sldId="381"/>
            <ac:spMk id="4" creationId="{DE2C279B-8AB9-47E2-893F-47F44795D6F1}"/>
          </ac:spMkLst>
        </pc:spChg>
      </pc:sldChg>
      <pc:sldChg chg="del">
        <pc:chgData name="Manuel Montrond" userId="3d746ec0db3500e1" providerId="LiveId" clId="{F930E847-664D-4848-86F2-1A979CF6A33D}" dt="2020-11-10T02:03:22.515" v="3" actId="47"/>
        <pc:sldMkLst>
          <pc:docMk/>
          <pc:sldMk cId="2865864469" sldId="385"/>
        </pc:sldMkLst>
      </pc:sldChg>
    </pc:docChg>
  </pc:docChgLst>
  <pc:docChgLst>
    <pc:chgData name="Manuel Montrond" userId="3d746ec0db3500e1" providerId="LiveId" clId="{01BB4CE9-C512-48BB-B394-5F3B44C2CF04}"/>
    <pc:docChg chg="undo custSel mod addSld delSld modSld sldOrd">
      <pc:chgData name="Manuel Montrond" userId="3d746ec0db3500e1" providerId="LiveId" clId="{01BB4CE9-C512-48BB-B394-5F3B44C2CF04}" dt="2020-03-09T21:24:59.963" v="288" actId="26606"/>
      <pc:docMkLst>
        <pc:docMk/>
      </pc:docMkLst>
      <pc:sldChg chg="add del">
        <pc:chgData name="Manuel Montrond" userId="3d746ec0db3500e1" providerId="LiveId" clId="{01BB4CE9-C512-48BB-B394-5F3B44C2CF04}" dt="2020-03-09T19:29:31.799" v="44" actId="47"/>
        <pc:sldMkLst>
          <pc:docMk/>
          <pc:sldMk cId="2845862483" sldId="256"/>
        </pc:sldMkLst>
      </pc:sldChg>
      <pc:sldChg chg="modSp add del mod">
        <pc:chgData name="Manuel Montrond" userId="3d746ec0db3500e1" providerId="LiveId" clId="{01BB4CE9-C512-48BB-B394-5F3B44C2CF04}" dt="2020-03-09T19:29:34.609" v="45" actId="47"/>
        <pc:sldMkLst>
          <pc:docMk/>
          <pc:sldMk cId="0" sldId="257"/>
        </pc:sldMkLst>
        <pc:spChg chg="mod">
          <ac:chgData name="Manuel Montrond" userId="3d746ec0db3500e1" providerId="LiveId" clId="{01BB4CE9-C512-48BB-B394-5F3B44C2CF04}" dt="2020-03-09T19:28:19.786" v="3" actId="27636"/>
          <ac:spMkLst>
            <pc:docMk/>
            <pc:sldMk cId="0" sldId="257"/>
            <ac:spMk id="4098" creationId="{53D356BB-0728-488A-A092-8C1AED2C8916}"/>
          </ac:spMkLst>
        </pc:spChg>
        <pc:spChg chg="mod">
          <ac:chgData name="Manuel Montrond" userId="3d746ec0db3500e1" providerId="LiveId" clId="{01BB4CE9-C512-48BB-B394-5F3B44C2CF04}" dt="2020-03-09T19:28:19.782" v="2" actId="27636"/>
          <ac:spMkLst>
            <pc:docMk/>
            <pc:sldMk cId="0" sldId="257"/>
            <ac:spMk id="4099" creationId="{D24E4E70-2FFE-4A00-9FFE-0256876BA923}"/>
          </ac:spMkLst>
        </pc:spChg>
      </pc:sldChg>
      <pc:sldChg chg="delSp modSp add mod">
        <pc:chgData name="Manuel Montrond" userId="3d746ec0db3500e1" providerId="LiveId" clId="{01BB4CE9-C512-48BB-B394-5F3B44C2CF04}" dt="2020-03-09T21:12:34.333" v="267" actId="478"/>
        <pc:sldMkLst>
          <pc:docMk/>
          <pc:sldMk cId="0" sldId="293"/>
        </pc:sldMkLst>
        <pc:spChg chg="del mod">
          <ac:chgData name="Manuel Montrond" userId="3d746ec0db3500e1" providerId="LiveId" clId="{01BB4CE9-C512-48BB-B394-5F3B44C2CF04}" dt="2020-03-09T21:12:34.333" v="267" actId="478"/>
          <ac:spMkLst>
            <pc:docMk/>
            <pc:sldMk cId="0" sldId="293"/>
            <ac:spMk id="16392" creationId="{4DD46E43-532E-4D81-BDC9-BAEF4709EE57}"/>
          </ac:spMkLst>
        </pc:spChg>
      </pc:sldChg>
      <pc:sldChg chg="modSp add del mod">
        <pc:chgData name="Manuel Montrond" userId="3d746ec0db3500e1" providerId="LiveId" clId="{01BB4CE9-C512-48BB-B394-5F3B44C2CF04}" dt="2020-03-09T19:53:05.790" v="153" actId="47"/>
        <pc:sldMkLst>
          <pc:docMk/>
          <pc:sldMk cId="0" sldId="294"/>
        </pc:sldMkLst>
        <pc:spChg chg="mod">
          <ac:chgData name="Manuel Montrond" userId="3d746ec0db3500e1" providerId="LiveId" clId="{01BB4CE9-C512-48BB-B394-5F3B44C2CF04}" dt="2020-03-09T19:28:19.855" v="6" actId="27636"/>
          <ac:spMkLst>
            <pc:docMk/>
            <pc:sldMk cId="0" sldId="294"/>
            <ac:spMk id="312322" creationId="{16070489-EBEC-40DD-8418-686839745919}"/>
          </ac:spMkLst>
        </pc:spChg>
        <pc:spChg chg="mod">
          <ac:chgData name="Manuel Montrond" userId="3d746ec0db3500e1" providerId="LiveId" clId="{01BB4CE9-C512-48BB-B394-5F3B44C2CF04}" dt="2020-03-09T19:28:19.857" v="7" actId="27636"/>
          <ac:spMkLst>
            <pc:docMk/>
            <pc:sldMk cId="0" sldId="294"/>
            <ac:spMk id="312323" creationId="{A3F2A11F-462F-41AD-A681-125E85B167BF}"/>
          </ac:spMkLst>
        </pc:spChg>
      </pc:sldChg>
      <pc:sldChg chg="add del">
        <pc:chgData name="Manuel Montrond" userId="3d746ec0db3500e1" providerId="LiveId" clId="{01BB4CE9-C512-48BB-B394-5F3B44C2CF04}" dt="2020-03-09T19:53:02.721" v="152" actId="47"/>
        <pc:sldMkLst>
          <pc:docMk/>
          <pc:sldMk cId="0" sldId="295"/>
        </pc:sldMkLst>
      </pc:sldChg>
      <pc:sldChg chg="add">
        <pc:chgData name="Manuel Montrond" userId="3d746ec0db3500e1" providerId="LiveId" clId="{01BB4CE9-C512-48BB-B394-5F3B44C2CF04}" dt="2020-03-09T19:28:19.639" v="1"/>
        <pc:sldMkLst>
          <pc:docMk/>
          <pc:sldMk cId="0" sldId="296"/>
        </pc:sldMkLst>
      </pc:sldChg>
      <pc:sldChg chg="modSp add mod">
        <pc:chgData name="Manuel Montrond" userId="3d746ec0db3500e1" providerId="LiveId" clId="{01BB4CE9-C512-48BB-B394-5F3B44C2CF04}" dt="2020-03-09T20:08:39.843" v="218" actId="14100"/>
        <pc:sldMkLst>
          <pc:docMk/>
          <pc:sldMk cId="0" sldId="298"/>
        </pc:sldMkLst>
        <pc:spChg chg="mod">
          <ac:chgData name="Manuel Montrond" userId="3d746ec0db3500e1" providerId="LiveId" clId="{01BB4CE9-C512-48BB-B394-5F3B44C2CF04}" dt="2020-03-09T20:08:39.843" v="218" actId="14100"/>
          <ac:spMkLst>
            <pc:docMk/>
            <pc:sldMk cId="0" sldId="298"/>
            <ac:spMk id="55303" creationId="{D782F670-64A8-48F2-A28B-FB1EB87CC996}"/>
          </ac:spMkLst>
        </pc:spChg>
      </pc:sldChg>
      <pc:sldChg chg="addSp delSp modSp add mod setBg modAnim">
        <pc:chgData name="Manuel Montrond" userId="3d746ec0db3500e1" providerId="LiveId" clId="{01BB4CE9-C512-48BB-B394-5F3B44C2CF04}" dt="2020-03-09T21:17:00.181" v="278" actId="26606"/>
        <pc:sldMkLst>
          <pc:docMk/>
          <pc:sldMk cId="0" sldId="299"/>
        </pc:sldMkLst>
        <pc:spChg chg="mod ord">
          <ac:chgData name="Manuel Montrond" userId="3d746ec0db3500e1" providerId="LiveId" clId="{01BB4CE9-C512-48BB-B394-5F3B44C2CF04}" dt="2020-03-09T21:17:00.181" v="278" actId="26606"/>
          <ac:spMkLst>
            <pc:docMk/>
            <pc:sldMk cId="0" sldId="299"/>
            <ac:spMk id="4" creationId="{7BFF37BB-A6A5-43F0-AD90-5FCFA7F2AC50}"/>
          </ac:spMkLst>
        </pc:spChg>
        <pc:spChg chg="add del">
          <ac:chgData name="Manuel Montrond" userId="3d746ec0db3500e1" providerId="LiveId" clId="{01BB4CE9-C512-48BB-B394-5F3B44C2CF04}" dt="2020-03-09T21:17:00.160" v="277" actId="26606"/>
          <ac:spMkLst>
            <pc:docMk/>
            <pc:sldMk cId="0" sldId="299"/>
            <ac:spMk id="72" creationId="{1E234CF4-802C-4AA1-B540-36C3B838C462}"/>
          </ac:spMkLst>
        </pc:spChg>
        <pc:spChg chg="add del">
          <ac:chgData name="Manuel Montrond" userId="3d746ec0db3500e1" providerId="LiveId" clId="{01BB4CE9-C512-48BB-B394-5F3B44C2CF04}" dt="2020-03-09T21:17:00.160" v="277" actId="26606"/>
          <ac:spMkLst>
            <pc:docMk/>
            <pc:sldMk cId="0" sldId="299"/>
            <ac:spMk id="74" creationId="{A5271697-90F1-4A23-8EF2-0179F2EAFACB}"/>
          </ac:spMkLst>
        </pc:spChg>
        <pc:spChg chg="add del">
          <ac:chgData name="Manuel Montrond" userId="3d746ec0db3500e1" providerId="LiveId" clId="{01BB4CE9-C512-48BB-B394-5F3B44C2CF04}" dt="2020-03-09T21:17:00.160" v="277" actId="26606"/>
          <ac:spMkLst>
            <pc:docMk/>
            <pc:sldMk cId="0" sldId="299"/>
            <ac:spMk id="76" creationId="{D9F5512A-48E1-4C07-B75E-3CCC517B6804}"/>
          </ac:spMkLst>
        </pc:spChg>
        <pc:spChg chg="add del">
          <ac:chgData name="Manuel Montrond" userId="3d746ec0db3500e1" providerId="LiveId" clId="{01BB4CE9-C512-48BB-B394-5F3B44C2CF04}" dt="2020-03-09T21:17:00.160" v="277" actId="26606"/>
          <ac:spMkLst>
            <pc:docMk/>
            <pc:sldMk cId="0" sldId="299"/>
            <ac:spMk id="78" creationId="{9D800584-727A-48CF-8223-244AD9717CAA}"/>
          </ac:spMkLst>
        </pc:spChg>
        <pc:spChg chg="add">
          <ac:chgData name="Manuel Montrond" userId="3d746ec0db3500e1" providerId="LiveId" clId="{01BB4CE9-C512-48BB-B394-5F3B44C2CF04}" dt="2020-03-09T21:17:00.181" v="278" actId="26606"/>
          <ac:spMkLst>
            <pc:docMk/>
            <pc:sldMk cId="0" sldId="299"/>
            <ac:spMk id="79" creationId="{3873B707-463F-40B0-8227-E8CC6C67EB25}"/>
          </ac:spMkLst>
        </pc:spChg>
        <pc:spChg chg="mod">
          <ac:chgData name="Manuel Montrond" userId="3d746ec0db3500e1" providerId="LiveId" clId="{01BB4CE9-C512-48BB-B394-5F3B44C2CF04}" dt="2020-03-09T21:17:00.181" v="278" actId="26606"/>
          <ac:spMkLst>
            <pc:docMk/>
            <pc:sldMk cId="0" sldId="299"/>
            <ac:spMk id="317442" creationId="{47B68D25-7F66-451E-AB21-666FFA419C3F}"/>
          </ac:spMkLst>
        </pc:spChg>
        <pc:spChg chg="mod">
          <ac:chgData name="Manuel Montrond" userId="3d746ec0db3500e1" providerId="LiveId" clId="{01BB4CE9-C512-48BB-B394-5F3B44C2CF04}" dt="2020-03-09T21:17:00.181" v="278" actId="26606"/>
          <ac:spMkLst>
            <pc:docMk/>
            <pc:sldMk cId="0" sldId="299"/>
            <ac:spMk id="317443" creationId="{0DBDDD06-09E3-4DF7-9D36-4578AED25327}"/>
          </ac:spMkLst>
        </pc:spChg>
        <pc:spChg chg="add">
          <ac:chgData name="Manuel Montrond" userId="3d746ec0db3500e1" providerId="LiveId" clId="{01BB4CE9-C512-48BB-B394-5F3B44C2CF04}" dt="2020-03-09T21:17:00.181" v="278" actId="26606"/>
          <ac:spMkLst>
            <pc:docMk/>
            <pc:sldMk cId="0" sldId="299"/>
            <ac:spMk id="317445" creationId="{7515D20E-1AB7-4E74-9236-2B72B63D60B6}"/>
          </ac:spMkLst>
        </pc:spChg>
        <pc:spChg chg="add">
          <ac:chgData name="Manuel Montrond" userId="3d746ec0db3500e1" providerId="LiveId" clId="{01BB4CE9-C512-48BB-B394-5F3B44C2CF04}" dt="2020-03-09T21:17:00.181" v="278" actId="26606"/>
          <ac:spMkLst>
            <pc:docMk/>
            <pc:sldMk cId="0" sldId="299"/>
            <ac:spMk id="317448" creationId="{19C9EAEA-39D0-4B0E-A0EB-51E7B26740B1}"/>
          </ac:spMkLst>
        </pc:spChg>
        <pc:grpChg chg="add del">
          <ac:chgData name="Manuel Montrond" userId="3d746ec0db3500e1" providerId="LiveId" clId="{01BB4CE9-C512-48BB-B394-5F3B44C2CF04}" dt="2020-03-09T21:17:00.160" v="277" actId="26606"/>
          <ac:grpSpMkLst>
            <pc:docMk/>
            <pc:sldMk cId="0" sldId="299"/>
            <ac:grpSpMk id="80" creationId="{B0CED441-B73B-4907-9AF2-614CEAC6A182}"/>
          </ac:grpSpMkLst>
        </pc:grpChg>
        <pc:grpChg chg="add">
          <ac:chgData name="Manuel Montrond" userId="3d746ec0db3500e1" providerId="LiveId" clId="{01BB4CE9-C512-48BB-B394-5F3B44C2CF04}" dt="2020-03-09T21:17:00.181" v="278" actId="26606"/>
          <ac:grpSpMkLst>
            <pc:docMk/>
            <pc:sldMk cId="0" sldId="299"/>
            <ac:grpSpMk id="317446" creationId="{032D8612-31EB-44CF-A1D0-14FD4C705424}"/>
          </ac:grpSpMkLst>
        </pc:grpChg>
      </pc:sldChg>
      <pc:sldChg chg="add">
        <pc:chgData name="Manuel Montrond" userId="3d746ec0db3500e1" providerId="LiveId" clId="{01BB4CE9-C512-48BB-B394-5F3B44C2CF04}" dt="2020-03-09T19:28:19.639" v="1"/>
        <pc:sldMkLst>
          <pc:docMk/>
          <pc:sldMk cId="0" sldId="300"/>
        </pc:sldMkLst>
      </pc:sldChg>
      <pc:sldChg chg="modSp add mod">
        <pc:chgData name="Manuel Montrond" userId="3d746ec0db3500e1" providerId="LiveId" clId="{01BB4CE9-C512-48BB-B394-5F3B44C2CF04}" dt="2020-03-09T20:10:34.767" v="231" actId="20577"/>
        <pc:sldMkLst>
          <pc:docMk/>
          <pc:sldMk cId="0" sldId="301"/>
        </pc:sldMkLst>
        <pc:spChg chg="mod">
          <ac:chgData name="Manuel Montrond" userId="3d746ec0db3500e1" providerId="LiveId" clId="{01BB4CE9-C512-48BB-B394-5F3B44C2CF04}" dt="2020-03-09T20:10:19.644" v="229" actId="14100"/>
          <ac:spMkLst>
            <pc:docMk/>
            <pc:sldMk cId="0" sldId="301"/>
            <ac:spMk id="61451" creationId="{746698BD-B0E2-42FC-A703-6F7E7B2A74B5}"/>
          </ac:spMkLst>
        </pc:spChg>
        <pc:spChg chg="mod">
          <ac:chgData name="Manuel Montrond" userId="3d746ec0db3500e1" providerId="LiveId" clId="{01BB4CE9-C512-48BB-B394-5F3B44C2CF04}" dt="2020-03-09T20:10:15.814" v="228" actId="14100"/>
          <ac:spMkLst>
            <pc:docMk/>
            <pc:sldMk cId="0" sldId="301"/>
            <ac:spMk id="61452" creationId="{8418B141-9C01-4BA2-9EA4-B5978071A0CC}"/>
          </ac:spMkLst>
        </pc:spChg>
        <pc:spChg chg="mod">
          <ac:chgData name="Manuel Montrond" userId="3d746ec0db3500e1" providerId="LiveId" clId="{01BB4CE9-C512-48BB-B394-5F3B44C2CF04}" dt="2020-03-09T20:10:34.767" v="231" actId="20577"/>
          <ac:spMkLst>
            <pc:docMk/>
            <pc:sldMk cId="0" sldId="301"/>
            <ac:spMk id="319490" creationId="{A1623F21-E339-48DA-819B-D09210A867C2}"/>
          </ac:spMkLst>
        </pc:spChg>
        <pc:grpChg chg="mod">
          <ac:chgData name="Manuel Montrond" userId="3d746ec0db3500e1" providerId="LiveId" clId="{01BB4CE9-C512-48BB-B394-5F3B44C2CF04}" dt="2020-03-09T20:10:19.644" v="229" actId="14100"/>
          <ac:grpSpMkLst>
            <pc:docMk/>
            <pc:sldMk cId="0" sldId="301"/>
            <ac:grpSpMk id="61445" creationId="{946619EC-DDE6-43C7-AD51-7CC4FFF913EE}"/>
          </ac:grpSpMkLst>
        </pc:grpChg>
        <pc:grpChg chg="mod">
          <ac:chgData name="Manuel Montrond" userId="3d746ec0db3500e1" providerId="LiveId" clId="{01BB4CE9-C512-48BB-B394-5F3B44C2CF04}" dt="2020-03-09T20:09:30.559" v="221" actId="14100"/>
          <ac:grpSpMkLst>
            <pc:docMk/>
            <pc:sldMk cId="0" sldId="301"/>
            <ac:grpSpMk id="61446" creationId="{BB51C738-D46B-40EB-A1D3-EC02356D331F}"/>
          </ac:grpSpMkLst>
        </pc:grpChg>
      </pc:sldChg>
      <pc:sldChg chg="add">
        <pc:chgData name="Manuel Montrond" userId="3d746ec0db3500e1" providerId="LiveId" clId="{01BB4CE9-C512-48BB-B394-5F3B44C2CF04}" dt="2020-03-09T19:28:19.639" v="1"/>
        <pc:sldMkLst>
          <pc:docMk/>
          <pc:sldMk cId="0" sldId="302"/>
        </pc:sldMkLst>
      </pc:sldChg>
      <pc:sldChg chg="modSp add mod">
        <pc:chgData name="Manuel Montrond" userId="3d746ec0db3500e1" providerId="LiveId" clId="{01BB4CE9-C512-48BB-B394-5F3B44C2CF04}" dt="2020-03-09T21:20:20.558" v="280" actId="113"/>
        <pc:sldMkLst>
          <pc:docMk/>
          <pc:sldMk cId="0" sldId="303"/>
        </pc:sldMkLst>
        <pc:spChg chg="mod">
          <ac:chgData name="Manuel Montrond" userId="3d746ec0db3500e1" providerId="LiveId" clId="{01BB4CE9-C512-48BB-B394-5F3B44C2CF04}" dt="2020-03-09T21:20:20.558" v="280" actId="113"/>
          <ac:spMkLst>
            <pc:docMk/>
            <pc:sldMk cId="0" sldId="303"/>
            <ac:spMk id="65546" creationId="{2A16C2ED-617D-4508-80B2-54A9EDA50414}"/>
          </ac:spMkLst>
        </pc:spChg>
      </pc:sldChg>
      <pc:sldChg chg="addSp modSp add mod setBg modAnim">
        <pc:chgData name="Manuel Montrond" userId="3d746ec0db3500e1" providerId="LiveId" clId="{01BB4CE9-C512-48BB-B394-5F3B44C2CF04}" dt="2020-03-09T21:24:30.827" v="285" actId="26606"/>
        <pc:sldMkLst>
          <pc:docMk/>
          <pc:sldMk cId="0" sldId="304"/>
        </pc:sldMkLst>
        <pc:spChg chg="mod ord">
          <ac:chgData name="Manuel Montrond" userId="3d746ec0db3500e1" providerId="LiveId" clId="{01BB4CE9-C512-48BB-B394-5F3B44C2CF04}" dt="2020-03-09T21:24:30.827" v="285" actId="26606"/>
          <ac:spMkLst>
            <pc:docMk/>
            <pc:sldMk cId="0" sldId="304"/>
            <ac:spMk id="4" creationId="{A6D6CE66-2E74-405E-81DA-DCCE45B50FF5}"/>
          </ac:spMkLst>
        </pc:spChg>
        <pc:spChg chg="add">
          <ac:chgData name="Manuel Montrond" userId="3d746ec0db3500e1" providerId="LiveId" clId="{01BB4CE9-C512-48BB-B394-5F3B44C2CF04}" dt="2020-03-09T21:24:30.827" v="285" actId="26606"/>
          <ac:spMkLst>
            <pc:docMk/>
            <pc:sldMk cId="0" sldId="304"/>
            <ac:spMk id="72" creationId="{85016AEC-0320-4ED0-8ECB-FE11DDDFE17A}"/>
          </ac:spMkLst>
        </pc:spChg>
        <pc:spChg chg="add">
          <ac:chgData name="Manuel Montrond" userId="3d746ec0db3500e1" providerId="LiveId" clId="{01BB4CE9-C512-48BB-B394-5F3B44C2CF04}" dt="2020-03-09T21:24:30.827" v="285" actId="26606"/>
          <ac:spMkLst>
            <pc:docMk/>
            <pc:sldMk cId="0" sldId="304"/>
            <ac:spMk id="74" creationId="{D3CDB30C-1F82-41E6-A067-831D6E89184F}"/>
          </ac:spMkLst>
        </pc:spChg>
        <pc:spChg chg="add">
          <ac:chgData name="Manuel Montrond" userId="3d746ec0db3500e1" providerId="LiveId" clId="{01BB4CE9-C512-48BB-B394-5F3B44C2CF04}" dt="2020-03-09T21:24:30.827" v="285" actId="26606"/>
          <ac:spMkLst>
            <pc:docMk/>
            <pc:sldMk cId="0" sldId="304"/>
            <ac:spMk id="76" creationId="{2DDA86DD-F997-4F66-A87C-5B58AB6D19EC}"/>
          </ac:spMkLst>
        </pc:spChg>
        <pc:spChg chg="add">
          <ac:chgData name="Manuel Montrond" userId="3d746ec0db3500e1" providerId="LiveId" clId="{01BB4CE9-C512-48BB-B394-5F3B44C2CF04}" dt="2020-03-09T21:24:30.827" v="285" actId="26606"/>
          <ac:spMkLst>
            <pc:docMk/>
            <pc:sldMk cId="0" sldId="304"/>
            <ac:spMk id="78" creationId="{D241B827-437E-40A3-A732-669230D6A5BC}"/>
          </ac:spMkLst>
        </pc:spChg>
        <pc:spChg chg="mod">
          <ac:chgData name="Manuel Montrond" userId="3d746ec0db3500e1" providerId="LiveId" clId="{01BB4CE9-C512-48BB-B394-5F3B44C2CF04}" dt="2020-03-09T21:24:30.827" v="285" actId="26606"/>
          <ac:spMkLst>
            <pc:docMk/>
            <pc:sldMk cId="0" sldId="304"/>
            <ac:spMk id="322562" creationId="{F0485BC6-9276-436D-83AC-DE607E9BD360}"/>
          </ac:spMkLst>
        </pc:spChg>
        <pc:spChg chg="mod">
          <ac:chgData name="Manuel Montrond" userId="3d746ec0db3500e1" providerId="LiveId" clId="{01BB4CE9-C512-48BB-B394-5F3B44C2CF04}" dt="2020-03-09T21:24:30.827" v="285" actId="26606"/>
          <ac:spMkLst>
            <pc:docMk/>
            <pc:sldMk cId="0" sldId="304"/>
            <ac:spMk id="322563" creationId="{4DB05721-7F63-4E2A-8AD4-5CFFBF2ED9C1}"/>
          </ac:spMkLst>
        </pc:spChg>
      </pc:sldChg>
      <pc:sldChg chg="add del">
        <pc:chgData name="Manuel Montrond" userId="3d746ec0db3500e1" providerId="LiveId" clId="{01BB4CE9-C512-48BB-B394-5F3B44C2CF04}" dt="2020-03-09T20:13:58.077" v="245" actId="47"/>
        <pc:sldMkLst>
          <pc:docMk/>
          <pc:sldMk cId="0" sldId="305"/>
        </pc:sldMkLst>
      </pc:sldChg>
      <pc:sldChg chg="modSp add del mod">
        <pc:chgData name="Manuel Montrond" userId="3d746ec0db3500e1" providerId="LiveId" clId="{01BB4CE9-C512-48BB-B394-5F3B44C2CF04}" dt="2020-03-09T20:14:01.030" v="248" actId="47"/>
        <pc:sldMkLst>
          <pc:docMk/>
          <pc:sldMk cId="0" sldId="306"/>
        </pc:sldMkLst>
        <pc:spChg chg="mod">
          <ac:chgData name="Manuel Montrond" userId="3d746ec0db3500e1" providerId="LiveId" clId="{01BB4CE9-C512-48BB-B394-5F3B44C2CF04}" dt="2020-03-09T19:28:19.973" v="12" actId="27636"/>
          <ac:spMkLst>
            <pc:docMk/>
            <pc:sldMk cId="0" sldId="306"/>
            <ac:spMk id="324611" creationId="{7D42E414-531D-444F-82E5-3B67D2C90C45}"/>
          </ac:spMkLst>
        </pc:spChg>
      </pc:sldChg>
      <pc:sldChg chg="modSp add del mod">
        <pc:chgData name="Manuel Montrond" userId="3d746ec0db3500e1" providerId="LiveId" clId="{01BB4CE9-C512-48BB-B394-5F3B44C2CF04}" dt="2020-03-09T20:14:42.222" v="251" actId="47"/>
        <pc:sldMkLst>
          <pc:docMk/>
          <pc:sldMk cId="0" sldId="307"/>
        </pc:sldMkLst>
        <pc:spChg chg="mod">
          <ac:chgData name="Manuel Montrond" userId="3d746ec0db3500e1" providerId="LiveId" clId="{01BB4CE9-C512-48BB-B394-5F3B44C2CF04}" dt="2020-03-09T19:28:19.988" v="13" actId="27636"/>
          <ac:spMkLst>
            <pc:docMk/>
            <pc:sldMk cId="0" sldId="307"/>
            <ac:spMk id="325635" creationId="{014A3615-5524-4207-9EE7-29B4A94AE24F}"/>
          </ac:spMkLst>
        </pc:spChg>
      </pc:sldChg>
      <pc:sldChg chg="add del">
        <pc:chgData name="Manuel Montrond" userId="3d746ec0db3500e1" providerId="LiveId" clId="{01BB4CE9-C512-48BB-B394-5F3B44C2CF04}" dt="2020-03-09T20:14:45.313" v="253" actId="47"/>
        <pc:sldMkLst>
          <pc:docMk/>
          <pc:sldMk cId="0" sldId="308"/>
        </pc:sldMkLst>
      </pc:sldChg>
      <pc:sldChg chg="add del">
        <pc:chgData name="Manuel Montrond" userId="3d746ec0db3500e1" providerId="LiveId" clId="{01BB4CE9-C512-48BB-B394-5F3B44C2CF04}" dt="2020-03-09T20:14:46.595" v="254" actId="47"/>
        <pc:sldMkLst>
          <pc:docMk/>
          <pc:sldMk cId="0" sldId="309"/>
        </pc:sldMkLst>
      </pc:sldChg>
      <pc:sldChg chg="add del">
        <pc:chgData name="Manuel Montrond" userId="3d746ec0db3500e1" providerId="LiveId" clId="{01BB4CE9-C512-48BB-B394-5F3B44C2CF04}" dt="2020-03-09T20:14:48.156" v="255" actId="47"/>
        <pc:sldMkLst>
          <pc:docMk/>
          <pc:sldMk cId="0" sldId="310"/>
        </pc:sldMkLst>
      </pc:sldChg>
      <pc:sldChg chg="add del">
        <pc:chgData name="Manuel Montrond" userId="3d746ec0db3500e1" providerId="LiveId" clId="{01BB4CE9-C512-48BB-B394-5F3B44C2CF04}" dt="2020-03-09T20:14:54.107" v="257" actId="47"/>
        <pc:sldMkLst>
          <pc:docMk/>
          <pc:sldMk cId="0" sldId="311"/>
        </pc:sldMkLst>
      </pc:sldChg>
      <pc:sldChg chg="addSp modSp add mod setBg">
        <pc:chgData name="Manuel Montrond" userId="3d746ec0db3500e1" providerId="LiveId" clId="{01BB4CE9-C512-48BB-B394-5F3B44C2CF04}" dt="2020-03-09T21:24:07.224" v="283" actId="26606"/>
        <pc:sldMkLst>
          <pc:docMk/>
          <pc:sldMk cId="0" sldId="313"/>
        </pc:sldMkLst>
        <pc:spChg chg="mod ord">
          <ac:chgData name="Manuel Montrond" userId="3d746ec0db3500e1" providerId="LiveId" clId="{01BB4CE9-C512-48BB-B394-5F3B44C2CF04}" dt="2020-03-09T21:24:07.224" v="283" actId="26606"/>
          <ac:spMkLst>
            <pc:docMk/>
            <pc:sldMk cId="0" sldId="313"/>
            <ac:spMk id="5" creationId="{5218D6D6-51AE-435D-868E-9E227B476BF4}"/>
          </ac:spMkLst>
        </pc:spChg>
        <pc:spChg chg="add">
          <ac:chgData name="Manuel Montrond" userId="3d746ec0db3500e1" providerId="LiveId" clId="{01BB4CE9-C512-48BB-B394-5F3B44C2CF04}" dt="2020-03-09T21:24:07.224" v="283" actId="26606"/>
          <ac:spMkLst>
            <pc:docMk/>
            <pc:sldMk cId="0" sldId="313"/>
            <ac:spMk id="73" creationId="{E18F6E8B-15ED-43C7-94BA-91549A651C73}"/>
          </ac:spMkLst>
        </pc:spChg>
        <pc:spChg chg="add">
          <ac:chgData name="Manuel Montrond" userId="3d746ec0db3500e1" providerId="LiveId" clId="{01BB4CE9-C512-48BB-B394-5F3B44C2CF04}" dt="2020-03-09T21:24:07.224" v="283" actId="26606"/>
          <ac:spMkLst>
            <pc:docMk/>
            <pc:sldMk cId="0" sldId="313"/>
            <ac:spMk id="80" creationId="{B81933D1-5615-42C7-9C0B-4EB7105CCE2D}"/>
          </ac:spMkLst>
        </pc:spChg>
        <pc:spChg chg="add">
          <ac:chgData name="Manuel Montrond" userId="3d746ec0db3500e1" providerId="LiveId" clId="{01BB4CE9-C512-48BB-B394-5F3B44C2CF04}" dt="2020-03-09T21:24:07.224" v="283" actId="26606"/>
          <ac:spMkLst>
            <pc:docMk/>
            <pc:sldMk cId="0" sldId="313"/>
            <ac:spMk id="82" creationId="{B089A89A-1E9C-4761-9DFF-53C275FBF870}"/>
          </ac:spMkLst>
        </pc:spChg>
        <pc:spChg chg="add">
          <ac:chgData name="Manuel Montrond" userId="3d746ec0db3500e1" providerId="LiveId" clId="{01BB4CE9-C512-48BB-B394-5F3B44C2CF04}" dt="2020-03-09T21:24:07.224" v="283" actId="26606"/>
          <ac:spMkLst>
            <pc:docMk/>
            <pc:sldMk cId="0" sldId="313"/>
            <ac:spMk id="84" creationId="{19C9EAEA-39D0-4B0E-A0EB-51E7B26740B1}"/>
          </ac:spMkLst>
        </pc:spChg>
        <pc:spChg chg="mod">
          <ac:chgData name="Manuel Montrond" userId="3d746ec0db3500e1" providerId="LiveId" clId="{01BB4CE9-C512-48BB-B394-5F3B44C2CF04}" dt="2020-03-09T21:24:07.224" v="283" actId="26606"/>
          <ac:spMkLst>
            <pc:docMk/>
            <pc:sldMk cId="0" sldId="313"/>
            <ac:spMk id="331778" creationId="{FE2CBEEE-DEDF-414C-96AC-3609686E20CD}"/>
          </ac:spMkLst>
        </pc:spChg>
        <pc:grpChg chg="add">
          <ac:chgData name="Manuel Montrond" userId="3d746ec0db3500e1" providerId="LiveId" clId="{01BB4CE9-C512-48BB-B394-5F3B44C2CF04}" dt="2020-03-09T21:24:07.224" v="283" actId="26606"/>
          <ac:grpSpMkLst>
            <pc:docMk/>
            <pc:sldMk cId="0" sldId="313"/>
            <ac:grpSpMk id="75" creationId="{032D8612-31EB-44CF-A1D0-14FD4C705424}"/>
          </ac:grpSpMkLst>
        </pc:grpChg>
        <pc:picChg chg="mod">
          <ac:chgData name="Manuel Montrond" userId="3d746ec0db3500e1" providerId="LiveId" clId="{01BB4CE9-C512-48BB-B394-5F3B44C2CF04}" dt="2020-03-09T21:24:07.224" v="283" actId="26606"/>
          <ac:picMkLst>
            <pc:docMk/>
            <pc:sldMk cId="0" sldId="313"/>
            <ac:picMk id="81924" creationId="{EDD2CEC7-968D-4CDB-B7A9-CDE3401931C3}"/>
          </ac:picMkLst>
        </pc:picChg>
        <pc:picChg chg="mod">
          <ac:chgData name="Manuel Montrond" userId="3d746ec0db3500e1" providerId="LiveId" clId="{01BB4CE9-C512-48BB-B394-5F3B44C2CF04}" dt="2020-03-09T21:24:07.224" v="283" actId="26606"/>
          <ac:picMkLst>
            <pc:docMk/>
            <pc:sldMk cId="0" sldId="313"/>
            <ac:picMk id="81925" creationId="{EFB37100-2B91-443A-BC49-0442FE5D02F4}"/>
          </ac:picMkLst>
        </pc:picChg>
      </pc:sldChg>
      <pc:sldChg chg="addSp modSp add mod setBg modAnim">
        <pc:chgData name="Manuel Montrond" userId="3d746ec0db3500e1" providerId="LiveId" clId="{01BB4CE9-C512-48BB-B394-5F3B44C2CF04}" dt="2020-03-09T19:47:55.851" v="125" actId="26606"/>
        <pc:sldMkLst>
          <pc:docMk/>
          <pc:sldMk cId="0" sldId="314"/>
        </pc:sldMkLst>
        <pc:spChg chg="mod ord">
          <ac:chgData name="Manuel Montrond" userId="3d746ec0db3500e1" providerId="LiveId" clId="{01BB4CE9-C512-48BB-B394-5F3B44C2CF04}" dt="2020-03-09T19:47:55.851" v="125" actId="26606"/>
          <ac:spMkLst>
            <pc:docMk/>
            <pc:sldMk cId="0" sldId="314"/>
            <ac:spMk id="4" creationId="{21DD140F-5DF9-48D6-AF5F-F6652D9D1632}"/>
          </ac:spMkLst>
        </pc:spChg>
        <pc:spChg chg="add">
          <ac:chgData name="Manuel Montrond" userId="3d746ec0db3500e1" providerId="LiveId" clId="{01BB4CE9-C512-48BB-B394-5F3B44C2CF04}" dt="2020-03-09T19:47:55.851" v="125" actId="26606"/>
          <ac:spMkLst>
            <pc:docMk/>
            <pc:sldMk cId="0" sldId="314"/>
            <ac:spMk id="72" creationId="{8817AC51-5572-44EE-A0DE-7A3748336FA8}"/>
          </ac:spMkLst>
        </pc:spChg>
        <pc:spChg chg="mod">
          <ac:chgData name="Manuel Montrond" userId="3d746ec0db3500e1" providerId="LiveId" clId="{01BB4CE9-C512-48BB-B394-5F3B44C2CF04}" dt="2020-03-09T19:47:55.851" v="125" actId="26606"/>
          <ac:spMkLst>
            <pc:docMk/>
            <pc:sldMk cId="0" sldId="314"/>
            <ac:spMk id="332802" creationId="{0AEFC79B-7F4E-4EDC-90AD-7517394F989B}"/>
          </ac:spMkLst>
        </pc:spChg>
        <pc:spChg chg="mod">
          <ac:chgData name="Manuel Montrond" userId="3d746ec0db3500e1" providerId="LiveId" clId="{01BB4CE9-C512-48BB-B394-5F3B44C2CF04}" dt="2020-03-09T19:47:55.851" v="125" actId="26606"/>
          <ac:spMkLst>
            <pc:docMk/>
            <pc:sldMk cId="0" sldId="314"/>
            <ac:spMk id="332803" creationId="{D537B78E-5C53-49D7-86ED-8FEF592320E6}"/>
          </ac:spMkLst>
        </pc:spChg>
      </pc:sldChg>
      <pc:sldChg chg="add">
        <pc:chgData name="Manuel Montrond" userId="3d746ec0db3500e1" providerId="LiveId" clId="{01BB4CE9-C512-48BB-B394-5F3B44C2CF04}" dt="2020-03-09T19:28:19.639" v="1"/>
        <pc:sldMkLst>
          <pc:docMk/>
          <pc:sldMk cId="0" sldId="316"/>
        </pc:sldMkLst>
      </pc:sldChg>
      <pc:sldChg chg="add ord">
        <pc:chgData name="Manuel Montrond" userId="3d746ec0db3500e1" providerId="LiveId" clId="{01BB4CE9-C512-48BB-B394-5F3B44C2CF04}" dt="2020-03-09T19:43:12.858" v="120"/>
        <pc:sldMkLst>
          <pc:docMk/>
          <pc:sldMk cId="0" sldId="317"/>
        </pc:sldMkLst>
      </pc:sldChg>
      <pc:sldChg chg="add">
        <pc:chgData name="Manuel Montrond" userId="3d746ec0db3500e1" providerId="LiveId" clId="{01BB4CE9-C512-48BB-B394-5F3B44C2CF04}" dt="2020-03-09T19:28:19.639" v="1"/>
        <pc:sldMkLst>
          <pc:docMk/>
          <pc:sldMk cId="0" sldId="318"/>
        </pc:sldMkLst>
      </pc:sldChg>
      <pc:sldChg chg="add del">
        <pc:chgData name="Manuel Montrond" userId="3d746ec0db3500e1" providerId="LiveId" clId="{01BB4CE9-C512-48BB-B394-5F3B44C2CF04}" dt="2020-03-09T20:14:35.874" v="249" actId="47"/>
        <pc:sldMkLst>
          <pc:docMk/>
          <pc:sldMk cId="0" sldId="319"/>
        </pc:sldMkLst>
      </pc:sldChg>
      <pc:sldChg chg="modSp add">
        <pc:chgData name="Manuel Montrond" userId="3d746ec0db3500e1" providerId="LiveId" clId="{01BB4CE9-C512-48BB-B394-5F3B44C2CF04}" dt="2020-03-09T20:11:50.028" v="235" actId="207"/>
        <pc:sldMkLst>
          <pc:docMk/>
          <pc:sldMk cId="0" sldId="321"/>
        </pc:sldMkLst>
        <pc:spChg chg="mod">
          <ac:chgData name="Manuel Montrond" userId="3d746ec0db3500e1" providerId="LiveId" clId="{01BB4CE9-C512-48BB-B394-5F3B44C2CF04}" dt="2020-03-09T20:11:50.028" v="235" actId="207"/>
          <ac:spMkLst>
            <pc:docMk/>
            <pc:sldMk cId="0" sldId="321"/>
            <ac:spMk id="75781" creationId="{B361BD95-FFBD-41EB-A89A-E8482BF432FE}"/>
          </ac:spMkLst>
        </pc:spChg>
      </pc:sldChg>
      <pc:sldChg chg="add del">
        <pc:chgData name="Manuel Montrond" userId="3d746ec0db3500e1" providerId="LiveId" clId="{01BB4CE9-C512-48BB-B394-5F3B44C2CF04}" dt="2020-03-09T20:13:57.599" v="244" actId="47"/>
        <pc:sldMkLst>
          <pc:docMk/>
          <pc:sldMk cId="0" sldId="322"/>
        </pc:sldMkLst>
      </pc:sldChg>
      <pc:sldChg chg="modSp add mod modAnim">
        <pc:chgData name="Manuel Montrond" userId="3d746ec0db3500e1" providerId="LiveId" clId="{01BB4CE9-C512-48BB-B394-5F3B44C2CF04}" dt="2020-03-09T19:55:14.835" v="160" actId="14100"/>
        <pc:sldMkLst>
          <pc:docMk/>
          <pc:sldMk cId="0" sldId="326"/>
        </pc:sldMkLst>
        <pc:spChg chg="mod">
          <ac:chgData name="Manuel Montrond" userId="3d746ec0db3500e1" providerId="LiveId" clId="{01BB4CE9-C512-48BB-B394-5F3B44C2CF04}" dt="2020-03-09T19:55:14.835" v="160" actId="14100"/>
          <ac:spMkLst>
            <pc:docMk/>
            <pc:sldMk cId="0" sldId="326"/>
            <ac:spMk id="8197" creationId="{487210A4-B684-4332-9B81-378C788F6CC1}"/>
          </ac:spMkLst>
        </pc:spChg>
        <pc:spChg chg="mod">
          <ac:chgData name="Manuel Montrond" userId="3d746ec0db3500e1" providerId="LiveId" clId="{01BB4CE9-C512-48BB-B394-5F3B44C2CF04}" dt="2020-03-09T19:31:09.371" v="54" actId="5793"/>
          <ac:spMkLst>
            <pc:docMk/>
            <pc:sldMk cId="0" sldId="326"/>
            <ac:spMk id="309251" creationId="{75797D0C-727A-409D-96DF-01D81FA247B7}"/>
          </ac:spMkLst>
        </pc:spChg>
      </pc:sldChg>
      <pc:sldChg chg="modSp add mod">
        <pc:chgData name="Manuel Montrond" userId="3d746ec0db3500e1" providerId="LiveId" clId="{01BB4CE9-C512-48BB-B394-5F3B44C2CF04}" dt="2020-03-09T21:09:34.832" v="263" actId="20577"/>
        <pc:sldMkLst>
          <pc:docMk/>
          <pc:sldMk cId="0" sldId="327"/>
        </pc:sldMkLst>
        <pc:spChg chg="mod">
          <ac:chgData name="Manuel Montrond" userId="3d746ec0db3500e1" providerId="LiveId" clId="{01BB4CE9-C512-48BB-B394-5F3B44C2CF04}" dt="2020-03-09T21:09:34.832" v="263" actId="20577"/>
          <ac:spMkLst>
            <pc:docMk/>
            <pc:sldMk cId="0" sldId="327"/>
            <ac:spMk id="333829" creationId="{B54894D0-F3B3-4D4C-B279-16A6BE596D8B}"/>
          </ac:spMkLst>
        </pc:spChg>
      </pc:sldChg>
      <pc:sldChg chg="addSp modSp add mod setBg modNotesTx">
        <pc:chgData name="Manuel Montrond" userId="3d746ec0db3500e1" providerId="LiveId" clId="{01BB4CE9-C512-48BB-B394-5F3B44C2CF04}" dt="2020-03-09T21:11:19.733" v="264" actId="1076"/>
        <pc:sldMkLst>
          <pc:docMk/>
          <pc:sldMk cId="0" sldId="328"/>
        </pc:sldMkLst>
        <pc:spChg chg="mod">
          <ac:chgData name="Manuel Montrond" userId="3d746ec0db3500e1" providerId="LiveId" clId="{01BB4CE9-C512-48BB-B394-5F3B44C2CF04}" dt="2020-03-09T19:48:17.654" v="126" actId="26606"/>
          <ac:spMkLst>
            <pc:docMk/>
            <pc:sldMk cId="0" sldId="328"/>
            <ac:spMk id="2" creationId="{D84167F3-7645-4DE4-98F2-0B2C69CA6561}"/>
          </ac:spMkLst>
        </pc:spChg>
        <pc:spChg chg="mod">
          <ac:chgData name="Manuel Montrond" userId="3d746ec0db3500e1" providerId="LiveId" clId="{01BB4CE9-C512-48BB-B394-5F3B44C2CF04}" dt="2020-03-09T19:48:17.654" v="126" actId="26606"/>
          <ac:spMkLst>
            <pc:docMk/>
            <pc:sldMk cId="0" sldId="328"/>
            <ac:spMk id="3" creationId="{1283F6B3-B8F4-480C-A66E-3D052A4D2F5A}"/>
          </ac:spMkLst>
        </pc:spChg>
        <pc:spChg chg="mod">
          <ac:chgData name="Manuel Montrond" userId="3d746ec0db3500e1" providerId="LiveId" clId="{01BB4CE9-C512-48BB-B394-5F3B44C2CF04}" dt="2020-03-09T19:48:17.654" v="126" actId="26606"/>
          <ac:spMkLst>
            <pc:docMk/>
            <pc:sldMk cId="0" sldId="328"/>
            <ac:spMk id="4" creationId="{5113D3DD-F0D9-4876-B093-F5EA57130BC3}"/>
          </ac:spMkLst>
        </pc:spChg>
        <pc:spChg chg="add">
          <ac:chgData name="Manuel Montrond" userId="3d746ec0db3500e1" providerId="LiveId" clId="{01BB4CE9-C512-48BB-B394-5F3B44C2CF04}" dt="2020-03-09T19:48:17.654" v="126" actId="26606"/>
          <ac:spMkLst>
            <pc:docMk/>
            <pc:sldMk cId="0" sldId="328"/>
            <ac:spMk id="75" creationId="{42A5316D-ED2F-4F89-B4B4-8D9240B1A348}"/>
          </ac:spMkLst>
        </pc:spChg>
        <pc:spChg chg="mod">
          <ac:chgData name="Manuel Montrond" userId="3d746ec0db3500e1" providerId="LiveId" clId="{01BB4CE9-C512-48BB-B394-5F3B44C2CF04}" dt="2020-03-09T21:11:19.733" v="264" actId="1076"/>
          <ac:spMkLst>
            <pc:docMk/>
            <pc:sldMk cId="0" sldId="328"/>
            <ac:spMk id="14342" creationId="{4E14293C-8D0B-4DFF-B18B-D62008C1658C}"/>
          </ac:spMkLst>
        </pc:spChg>
        <pc:picChg chg="mod ord">
          <ac:chgData name="Manuel Montrond" userId="3d746ec0db3500e1" providerId="LiveId" clId="{01BB4CE9-C512-48BB-B394-5F3B44C2CF04}" dt="2020-03-09T19:48:17.654" v="126" actId="26606"/>
          <ac:picMkLst>
            <pc:docMk/>
            <pc:sldMk cId="0" sldId="328"/>
            <ac:picMk id="14341" creationId="{AD7708DE-E962-486D-9BDB-3EE228CDB5BB}"/>
          </ac:picMkLst>
        </pc:picChg>
      </pc:sldChg>
      <pc:sldChg chg="modSp add mod">
        <pc:chgData name="Manuel Montrond" userId="3d746ec0db3500e1" providerId="LiveId" clId="{01BB4CE9-C512-48BB-B394-5F3B44C2CF04}" dt="2020-03-09T20:06:01.647" v="212" actId="14100"/>
        <pc:sldMkLst>
          <pc:docMk/>
          <pc:sldMk cId="0" sldId="329"/>
        </pc:sldMkLst>
        <pc:spChg chg="mod">
          <ac:chgData name="Manuel Montrond" userId="3d746ec0db3500e1" providerId="LiveId" clId="{01BB4CE9-C512-48BB-B394-5F3B44C2CF04}" dt="2020-03-09T20:06:01.647" v="212" actId="14100"/>
          <ac:spMkLst>
            <pc:docMk/>
            <pc:sldMk cId="0" sldId="329"/>
            <ac:spMk id="2" creationId="{82FA7164-CCE8-4D3A-83B1-B1BB0EFC380F}"/>
          </ac:spMkLst>
        </pc:spChg>
        <pc:spChg chg="mod">
          <ac:chgData name="Manuel Montrond" userId="3d746ec0db3500e1" providerId="LiveId" clId="{01BB4CE9-C512-48BB-B394-5F3B44C2CF04}" dt="2020-03-09T20:05:06.039" v="205" actId="207"/>
          <ac:spMkLst>
            <pc:docMk/>
            <pc:sldMk cId="0" sldId="329"/>
            <ac:spMk id="47110" creationId="{FF8F01AB-92C7-463E-9C21-169264570F54}"/>
          </ac:spMkLst>
        </pc:spChg>
        <pc:picChg chg="mod">
          <ac:chgData name="Manuel Montrond" userId="3d746ec0db3500e1" providerId="LiveId" clId="{01BB4CE9-C512-48BB-B394-5F3B44C2CF04}" dt="2020-03-09T20:05:55.702" v="210" actId="1076"/>
          <ac:picMkLst>
            <pc:docMk/>
            <pc:sldMk cId="0" sldId="329"/>
            <ac:picMk id="47108" creationId="{AF56E1A0-CDC8-4551-A1F3-2A263AD9F220}"/>
          </ac:picMkLst>
        </pc:picChg>
      </pc:sldChg>
      <pc:sldChg chg="addSp modSp add mod setBg modAnim">
        <pc:chgData name="Manuel Montrond" userId="3d746ec0db3500e1" providerId="LiveId" clId="{01BB4CE9-C512-48BB-B394-5F3B44C2CF04}" dt="2020-03-09T21:24:34.703" v="286" actId="26606"/>
        <pc:sldMkLst>
          <pc:docMk/>
          <pc:sldMk cId="0" sldId="330"/>
        </pc:sldMkLst>
        <pc:spChg chg="mod">
          <ac:chgData name="Manuel Montrond" userId="3d746ec0db3500e1" providerId="LiveId" clId="{01BB4CE9-C512-48BB-B394-5F3B44C2CF04}" dt="2020-03-09T21:24:34.703" v="286" actId="26606"/>
          <ac:spMkLst>
            <pc:docMk/>
            <pc:sldMk cId="0" sldId="330"/>
            <ac:spMk id="2" creationId="{8D216746-1C40-415F-A8A8-B40574DED7CA}"/>
          </ac:spMkLst>
        </pc:spChg>
        <pc:spChg chg="mod ord">
          <ac:chgData name="Manuel Montrond" userId="3d746ec0db3500e1" providerId="LiveId" clId="{01BB4CE9-C512-48BB-B394-5F3B44C2CF04}" dt="2020-03-09T21:24:34.703" v="286" actId="26606"/>
          <ac:spMkLst>
            <pc:docMk/>
            <pc:sldMk cId="0" sldId="330"/>
            <ac:spMk id="3" creationId="{8213E6ED-5822-4009-B40C-0F12A41D1E5B}"/>
          </ac:spMkLst>
        </pc:spChg>
        <pc:spChg chg="mod">
          <ac:chgData name="Manuel Montrond" userId="3d746ec0db3500e1" providerId="LiveId" clId="{01BB4CE9-C512-48BB-B394-5F3B44C2CF04}" dt="2020-03-09T21:24:34.703" v="286" actId="26606"/>
          <ac:spMkLst>
            <pc:docMk/>
            <pc:sldMk cId="0" sldId="330"/>
            <ac:spMk id="4" creationId="{7EFEDF31-A893-4A49-A0CE-5C61ABFB4EB9}"/>
          </ac:spMkLst>
        </pc:spChg>
        <pc:spChg chg="add">
          <ac:chgData name="Manuel Montrond" userId="3d746ec0db3500e1" providerId="LiveId" clId="{01BB4CE9-C512-48BB-B394-5F3B44C2CF04}" dt="2020-03-09T21:24:34.703" v="286" actId="26606"/>
          <ac:spMkLst>
            <pc:docMk/>
            <pc:sldMk cId="0" sldId="330"/>
            <ac:spMk id="9" creationId="{85016AEC-0320-4ED0-8ECB-FE11DDDFE17A}"/>
          </ac:spMkLst>
        </pc:spChg>
        <pc:spChg chg="add">
          <ac:chgData name="Manuel Montrond" userId="3d746ec0db3500e1" providerId="LiveId" clId="{01BB4CE9-C512-48BB-B394-5F3B44C2CF04}" dt="2020-03-09T21:24:34.703" v="286" actId="26606"/>
          <ac:spMkLst>
            <pc:docMk/>
            <pc:sldMk cId="0" sldId="330"/>
            <ac:spMk id="11" creationId="{D3CDB30C-1F82-41E6-A067-831D6E89184F}"/>
          </ac:spMkLst>
        </pc:spChg>
        <pc:spChg chg="add">
          <ac:chgData name="Manuel Montrond" userId="3d746ec0db3500e1" providerId="LiveId" clId="{01BB4CE9-C512-48BB-B394-5F3B44C2CF04}" dt="2020-03-09T21:24:34.703" v="286" actId="26606"/>
          <ac:spMkLst>
            <pc:docMk/>
            <pc:sldMk cId="0" sldId="330"/>
            <ac:spMk id="13" creationId="{2DDA86DD-F997-4F66-A87C-5B58AB6D19EC}"/>
          </ac:spMkLst>
        </pc:spChg>
        <pc:spChg chg="add">
          <ac:chgData name="Manuel Montrond" userId="3d746ec0db3500e1" providerId="LiveId" clId="{01BB4CE9-C512-48BB-B394-5F3B44C2CF04}" dt="2020-03-09T21:24:34.703" v="286" actId="26606"/>
          <ac:spMkLst>
            <pc:docMk/>
            <pc:sldMk cId="0" sldId="330"/>
            <ac:spMk id="15" creationId="{D241B827-437E-40A3-A732-669230D6A5BC}"/>
          </ac:spMkLst>
        </pc:spChg>
      </pc:sldChg>
      <pc:sldChg chg="addSp modSp add mod setBg modAnim">
        <pc:chgData name="Manuel Montrond" userId="3d746ec0db3500e1" providerId="LiveId" clId="{01BB4CE9-C512-48BB-B394-5F3B44C2CF04}" dt="2020-03-09T21:24:37.797" v="287" actId="26606"/>
        <pc:sldMkLst>
          <pc:docMk/>
          <pc:sldMk cId="0" sldId="331"/>
        </pc:sldMkLst>
        <pc:spChg chg="mod">
          <ac:chgData name="Manuel Montrond" userId="3d746ec0db3500e1" providerId="LiveId" clId="{01BB4CE9-C512-48BB-B394-5F3B44C2CF04}" dt="2020-03-09T21:24:37.797" v="287" actId="26606"/>
          <ac:spMkLst>
            <pc:docMk/>
            <pc:sldMk cId="0" sldId="331"/>
            <ac:spMk id="2" creationId="{F8BE50C9-2FEA-437A-BD64-3A06A9223CC7}"/>
          </ac:spMkLst>
        </pc:spChg>
        <pc:spChg chg="mod ord">
          <ac:chgData name="Manuel Montrond" userId="3d746ec0db3500e1" providerId="LiveId" clId="{01BB4CE9-C512-48BB-B394-5F3B44C2CF04}" dt="2020-03-09T21:24:37.797" v="287" actId="26606"/>
          <ac:spMkLst>
            <pc:docMk/>
            <pc:sldMk cId="0" sldId="331"/>
            <ac:spMk id="3" creationId="{67401FAB-198A-4C79-BA5D-7794A1CD7207}"/>
          </ac:spMkLst>
        </pc:spChg>
        <pc:spChg chg="mod">
          <ac:chgData name="Manuel Montrond" userId="3d746ec0db3500e1" providerId="LiveId" clId="{01BB4CE9-C512-48BB-B394-5F3B44C2CF04}" dt="2020-03-09T21:24:37.797" v="287" actId="26606"/>
          <ac:spMkLst>
            <pc:docMk/>
            <pc:sldMk cId="0" sldId="331"/>
            <ac:spMk id="4" creationId="{D13F7D5C-2857-4538-A7F9-92532D035BD2}"/>
          </ac:spMkLst>
        </pc:spChg>
        <pc:spChg chg="add">
          <ac:chgData name="Manuel Montrond" userId="3d746ec0db3500e1" providerId="LiveId" clId="{01BB4CE9-C512-48BB-B394-5F3B44C2CF04}" dt="2020-03-09T21:24:37.797" v="287" actId="26606"/>
          <ac:spMkLst>
            <pc:docMk/>
            <pc:sldMk cId="0" sldId="331"/>
            <ac:spMk id="9" creationId="{85016AEC-0320-4ED0-8ECB-FE11DDDFE17A}"/>
          </ac:spMkLst>
        </pc:spChg>
        <pc:spChg chg="add">
          <ac:chgData name="Manuel Montrond" userId="3d746ec0db3500e1" providerId="LiveId" clId="{01BB4CE9-C512-48BB-B394-5F3B44C2CF04}" dt="2020-03-09T21:24:37.797" v="287" actId="26606"/>
          <ac:spMkLst>
            <pc:docMk/>
            <pc:sldMk cId="0" sldId="331"/>
            <ac:spMk id="11" creationId="{D3CDB30C-1F82-41E6-A067-831D6E89184F}"/>
          </ac:spMkLst>
        </pc:spChg>
        <pc:spChg chg="add">
          <ac:chgData name="Manuel Montrond" userId="3d746ec0db3500e1" providerId="LiveId" clId="{01BB4CE9-C512-48BB-B394-5F3B44C2CF04}" dt="2020-03-09T21:24:37.797" v="287" actId="26606"/>
          <ac:spMkLst>
            <pc:docMk/>
            <pc:sldMk cId="0" sldId="331"/>
            <ac:spMk id="13" creationId="{2DDA86DD-F997-4F66-A87C-5B58AB6D19EC}"/>
          </ac:spMkLst>
        </pc:spChg>
        <pc:spChg chg="add">
          <ac:chgData name="Manuel Montrond" userId="3d746ec0db3500e1" providerId="LiveId" clId="{01BB4CE9-C512-48BB-B394-5F3B44C2CF04}" dt="2020-03-09T21:24:37.797" v="287" actId="26606"/>
          <ac:spMkLst>
            <pc:docMk/>
            <pc:sldMk cId="0" sldId="331"/>
            <ac:spMk id="15" creationId="{D241B827-437E-40A3-A732-669230D6A5BC}"/>
          </ac:spMkLst>
        </pc:spChg>
      </pc:sldChg>
      <pc:sldChg chg="modSp add del mod modAnim">
        <pc:chgData name="Manuel Montrond" userId="3d746ec0db3500e1" providerId="LiveId" clId="{01BB4CE9-C512-48BB-B394-5F3B44C2CF04}" dt="2020-03-09T20:14:41.391" v="250" actId="47"/>
        <pc:sldMkLst>
          <pc:docMk/>
          <pc:sldMk cId="0" sldId="332"/>
        </pc:sldMkLst>
        <pc:spChg chg="mod">
          <ac:chgData name="Manuel Montrond" userId="3d746ec0db3500e1" providerId="LiveId" clId="{01BB4CE9-C512-48BB-B394-5F3B44C2CF04}" dt="2020-03-09T19:28:19.935" v="11" actId="27636"/>
          <ac:spMkLst>
            <pc:docMk/>
            <pc:sldMk cId="0" sldId="332"/>
            <ac:spMk id="2" creationId="{55E51BAB-D712-483A-A99B-FDC0ADA2F7ED}"/>
          </ac:spMkLst>
        </pc:spChg>
      </pc:sldChg>
      <pc:sldChg chg="add del">
        <pc:chgData name="Manuel Montrond" userId="3d746ec0db3500e1" providerId="LiveId" clId="{01BB4CE9-C512-48BB-B394-5F3B44C2CF04}" dt="2020-03-09T20:14:50.921" v="256" actId="47"/>
        <pc:sldMkLst>
          <pc:docMk/>
          <pc:sldMk cId="0" sldId="333"/>
        </pc:sldMkLst>
      </pc:sldChg>
      <pc:sldChg chg="add del">
        <pc:chgData name="Manuel Montrond" userId="3d746ec0db3500e1" providerId="LiveId" clId="{01BB4CE9-C512-48BB-B394-5F3B44C2CF04}" dt="2020-03-09T19:41:07.468" v="115" actId="47"/>
        <pc:sldMkLst>
          <pc:docMk/>
          <pc:sldMk cId="0" sldId="335"/>
        </pc:sldMkLst>
      </pc:sldChg>
      <pc:sldChg chg="addSp modSp add mod setBg">
        <pc:chgData name="Manuel Montrond" userId="3d746ec0db3500e1" providerId="LiveId" clId="{01BB4CE9-C512-48BB-B394-5F3B44C2CF04}" dt="2020-03-09T19:51:59.906" v="151" actId="207"/>
        <pc:sldMkLst>
          <pc:docMk/>
          <pc:sldMk cId="0" sldId="336"/>
        </pc:sldMkLst>
        <pc:spChg chg="mod">
          <ac:chgData name="Manuel Montrond" userId="3d746ec0db3500e1" providerId="LiveId" clId="{01BB4CE9-C512-48BB-B394-5F3B44C2CF04}" dt="2020-03-09T19:51:17.352" v="139" actId="26606"/>
          <ac:spMkLst>
            <pc:docMk/>
            <pc:sldMk cId="0" sldId="336"/>
            <ac:spMk id="2" creationId="{A25F85E5-C111-455A-86FF-04475C5D52CA}"/>
          </ac:spMkLst>
        </pc:spChg>
        <pc:spChg chg="mod">
          <ac:chgData name="Manuel Montrond" userId="3d746ec0db3500e1" providerId="LiveId" clId="{01BB4CE9-C512-48BB-B394-5F3B44C2CF04}" dt="2020-03-09T19:51:59.906" v="151" actId="207"/>
          <ac:spMkLst>
            <pc:docMk/>
            <pc:sldMk cId="0" sldId="336"/>
            <ac:spMk id="3" creationId="{E2C42C20-3449-4197-BDBE-062BD2D3F202}"/>
          </ac:spMkLst>
        </pc:spChg>
        <pc:spChg chg="mod">
          <ac:chgData name="Manuel Montrond" userId="3d746ec0db3500e1" providerId="LiveId" clId="{01BB4CE9-C512-48BB-B394-5F3B44C2CF04}" dt="2020-03-09T19:51:17.352" v="139" actId="26606"/>
          <ac:spMkLst>
            <pc:docMk/>
            <pc:sldMk cId="0" sldId="336"/>
            <ac:spMk id="4" creationId="{15802D7F-A713-486E-8858-F1CFC534650B}"/>
          </ac:spMkLst>
        </pc:spChg>
        <pc:spChg chg="add">
          <ac:chgData name="Manuel Montrond" userId="3d746ec0db3500e1" providerId="LiveId" clId="{01BB4CE9-C512-48BB-B394-5F3B44C2CF04}" dt="2020-03-09T19:51:17.352" v="139" actId="26606"/>
          <ac:spMkLst>
            <pc:docMk/>
            <pc:sldMk cId="0" sldId="336"/>
            <ac:spMk id="9" creationId="{7515D20E-1AB7-4E74-9236-2B72B63D60B6}"/>
          </ac:spMkLst>
        </pc:spChg>
        <pc:spChg chg="add">
          <ac:chgData name="Manuel Montrond" userId="3d746ec0db3500e1" providerId="LiveId" clId="{01BB4CE9-C512-48BB-B394-5F3B44C2CF04}" dt="2020-03-09T19:51:17.352" v="139" actId="26606"/>
          <ac:spMkLst>
            <pc:docMk/>
            <pc:sldMk cId="0" sldId="336"/>
            <ac:spMk id="16" creationId="{3873B707-463F-40B0-8227-E8CC6C67EB25}"/>
          </ac:spMkLst>
        </pc:spChg>
        <pc:spChg chg="add">
          <ac:chgData name="Manuel Montrond" userId="3d746ec0db3500e1" providerId="LiveId" clId="{01BB4CE9-C512-48BB-B394-5F3B44C2CF04}" dt="2020-03-09T19:51:17.352" v="139" actId="26606"/>
          <ac:spMkLst>
            <pc:docMk/>
            <pc:sldMk cId="0" sldId="336"/>
            <ac:spMk id="18" creationId="{19C9EAEA-39D0-4B0E-A0EB-51E7B26740B1}"/>
          </ac:spMkLst>
        </pc:spChg>
        <pc:grpChg chg="add">
          <ac:chgData name="Manuel Montrond" userId="3d746ec0db3500e1" providerId="LiveId" clId="{01BB4CE9-C512-48BB-B394-5F3B44C2CF04}" dt="2020-03-09T19:51:17.352" v="139" actId="26606"/>
          <ac:grpSpMkLst>
            <pc:docMk/>
            <pc:sldMk cId="0" sldId="336"/>
            <ac:grpSpMk id="11" creationId="{032D8612-31EB-44CF-A1D0-14FD4C705424}"/>
          </ac:grpSpMkLst>
        </pc:grpChg>
      </pc:sldChg>
      <pc:sldChg chg="add">
        <pc:chgData name="Manuel Montrond" userId="3d746ec0db3500e1" providerId="LiveId" clId="{01BB4CE9-C512-48BB-B394-5F3B44C2CF04}" dt="2020-03-09T19:28:19.639" v="1"/>
        <pc:sldMkLst>
          <pc:docMk/>
          <pc:sldMk cId="0" sldId="338"/>
        </pc:sldMkLst>
      </pc:sldChg>
      <pc:sldChg chg="add del">
        <pc:chgData name="Manuel Montrond" userId="3d746ec0db3500e1" providerId="LiveId" clId="{01BB4CE9-C512-48BB-B394-5F3B44C2CF04}" dt="2020-03-09T20:14:43.853" v="252" actId="47"/>
        <pc:sldMkLst>
          <pc:docMk/>
          <pc:sldMk cId="0" sldId="339"/>
        </pc:sldMkLst>
      </pc:sldChg>
      <pc:sldChg chg="modSp add">
        <pc:chgData name="Manuel Montrond" userId="3d746ec0db3500e1" providerId="LiveId" clId="{01BB4CE9-C512-48BB-B394-5F3B44C2CF04}" dt="2020-03-09T19:45:32.511" v="123" actId="207"/>
        <pc:sldMkLst>
          <pc:docMk/>
          <pc:sldMk cId="0" sldId="340"/>
        </pc:sldMkLst>
        <pc:spChg chg="mod">
          <ac:chgData name="Manuel Montrond" userId="3d746ec0db3500e1" providerId="LiveId" clId="{01BB4CE9-C512-48BB-B394-5F3B44C2CF04}" dt="2020-03-09T19:45:32.511" v="123" actId="207"/>
          <ac:spMkLst>
            <pc:docMk/>
            <pc:sldMk cId="0" sldId="340"/>
            <ac:spMk id="49157" creationId="{DC7E539C-39C3-4315-8241-04B27648DD63}"/>
          </ac:spMkLst>
        </pc:spChg>
      </pc:sldChg>
      <pc:sldChg chg="addSp modSp add mod setBg modAnim">
        <pc:chgData name="Manuel Montrond" userId="3d746ec0db3500e1" providerId="LiveId" clId="{01BB4CE9-C512-48BB-B394-5F3B44C2CF04}" dt="2020-03-09T19:49:47.362" v="134" actId="403"/>
        <pc:sldMkLst>
          <pc:docMk/>
          <pc:sldMk cId="0" sldId="342"/>
        </pc:sldMkLst>
        <pc:spChg chg="mod ord">
          <ac:chgData name="Manuel Montrond" userId="3d746ec0db3500e1" providerId="LiveId" clId="{01BB4CE9-C512-48BB-B394-5F3B44C2CF04}" dt="2020-03-09T19:49:36.756" v="131" actId="26606"/>
          <ac:spMkLst>
            <pc:docMk/>
            <pc:sldMk cId="0" sldId="342"/>
            <ac:spMk id="12" creationId="{7FC82E3D-202C-4E0C-9A0B-F3EF1DBF4D4E}"/>
          </ac:spMkLst>
        </pc:spChg>
        <pc:spChg chg="add">
          <ac:chgData name="Manuel Montrond" userId="3d746ec0db3500e1" providerId="LiveId" clId="{01BB4CE9-C512-48BB-B394-5F3B44C2CF04}" dt="2020-03-09T19:49:36.756" v="131" actId="26606"/>
          <ac:spMkLst>
            <pc:docMk/>
            <pc:sldMk cId="0" sldId="342"/>
            <ac:spMk id="76" creationId="{9C99D1AB-0C2D-4DD9-B88A-B6369D90443E}"/>
          </ac:spMkLst>
        </pc:spChg>
        <pc:spChg chg="add">
          <ac:chgData name="Manuel Montrond" userId="3d746ec0db3500e1" providerId="LiveId" clId="{01BB4CE9-C512-48BB-B394-5F3B44C2CF04}" dt="2020-03-09T19:49:36.756" v="131" actId="26606"/>
          <ac:spMkLst>
            <pc:docMk/>
            <pc:sldMk cId="0" sldId="342"/>
            <ac:spMk id="83" creationId="{19C9EAEA-39D0-4B0E-A0EB-51E7B26740B1}"/>
          </ac:spMkLst>
        </pc:spChg>
        <pc:spChg chg="add">
          <ac:chgData name="Manuel Montrond" userId="3d746ec0db3500e1" providerId="LiveId" clId="{01BB4CE9-C512-48BB-B394-5F3B44C2CF04}" dt="2020-03-09T19:49:36.756" v="131" actId="26606"/>
          <ac:spMkLst>
            <pc:docMk/>
            <pc:sldMk cId="0" sldId="342"/>
            <ac:spMk id="85" creationId="{3873B707-463F-40B0-8227-E8CC6C67EB25}"/>
          </ac:spMkLst>
        </pc:spChg>
        <pc:spChg chg="mod ord">
          <ac:chgData name="Manuel Montrond" userId="3d746ec0db3500e1" providerId="LiveId" clId="{01BB4CE9-C512-48BB-B394-5F3B44C2CF04}" dt="2020-03-09T19:49:47.362" v="134" actId="403"/>
          <ac:spMkLst>
            <pc:docMk/>
            <pc:sldMk cId="0" sldId="342"/>
            <ac:spMk id="313346" creationId="{EB55A5EF-C73F-4DD0-B9FE-14C32D6E77C5}"/>
          </ac:spMkLst>
        </pc:spChg>
        <pc:spChg chg="mod">
          <ac:chgData name="Manuel Montrond" userId="3d746ec0db3500e1" providerId="LiveId" clId="{01BB4CE9-C512-48BB-B394-5F3B44C2CF04}" dt="2020-03-09T19:49:36.756" v="131" actId="26606"/>
          <ac:spMkLst>
            <pc:docMk/>
            <pc:sldMk cId="0" sldId="342"/>
            <ac:spMk id="313351" creationId="{28C4F638-5AED-4A46-91C4-645521E21945}"/>
          </ac:spMkLst>
        </pc:spChg>
        <pc:grpChg chg="add">
          <ac:chgData name="Manuel Montrond" userId="3d746ec0db3500e1" providerId="LiveId" clId="{01BB4CE9-C512-48BB-B394-5F3B44C2CF04}" dt="2020-03-09T19:49:36.756" v="131" actId="26606"/>
          <ac:grpSpMkLst>
            <pc:docMk/>
            <pc:sldMk cId="0" sldId="342"/>
            <ac:grpSpMk id="78" creationId="{032D8612-31EB-44CF-A1D0-14FD4C705424}"/>
          </ac:grpSpMkLst>
        </pc:grpChg>
      </pc:sldChg>
      <pc:sldChg chg="addSp delSp modSp add mod setBg">
        <pc:chgData name="Manuel Montrond" userId="3d746ec0db3500e1" providerId="LiveId" clId="{01BB4CE9-C512-48BB-B394-5F3B44C2CF04}" dt="2020-03-09T19:49:59.163" v="135" actId="26606"/>
        <pc:sldMkLst>
          <pc:docMk/>
          <pc:sldMk cId="0" sldId="343"/>
        </pc:sldMkLst>
        <pc:spChg chg="del">
          <ac:chgData name="Manuel Montrond" userId="3d746ec0db3500e1" providerId="LiveId" clId="{01BB4CE9-C512-48BB-B394-5F3B44C2CF04}" dt="2020-03-09T19:49:59.163" v="135" actId="26606"/>
          <ac:spMkLst>
            <pc:docMk/>
            <pc:sldMk cId="0" sldId="343"/>
            <ac:spMk id="4" creationId="{4F4E10C9-5793-4CB1-A659-D552ED81B196}"/>
          </ac:spMkLst>
        </pc:spChg>
        <pc:spChg chg="mod ord">
          <ac:chgData name="Manuel Montrond" userId="3d746ec0db3500e1" providerId="LiveId" clId="{01BB4CE9-C512-48BB-B394-5F3B44C2CF04}" dt="2020-03-09T19:49:59.163" v="135" actId="26606"/>
          <ac:spMkLst>
            <pc:docMk/>
            <pc:sldMk cId="0" sldId="343"/>
            <ac:spMk id="12" creationId="{AE44E51E-0F6C-43DF-804F-7DD8C6071391}"/>
          </ac:spMkLst>
        </pc:spChg>
        <pc:spChg chg="add">
          <ac:chgData name="Manuel Montrond" userId="3d746ec0db3500e1" providerId="LiveId" clId="{01BB4CE9-C512-48BB-B394-5F3B44C2CF04}" dt="2020-03-09T19:49:59.163" v="135" actId="26606"/>
          <ac:spMkLst>
            <pc:docMk/>
            <pc:sldMk cId="0" sldId="343"/>
            <ac:spMk id="140" creationId="{E45B1D5C-0827-4AF0-8186-11FC5A8B8B92}"/>
          </ac:spMkLst>
        </pc:spChg>
        <pc:spChg chg="add">
          <ac:chgData name="Manuel Montrond" userId="3d746ec0db3500e1" providerId="LiveId" clId="{01BB4CE9-C512-48BB-B394-5F3B44C2CF04}" dt="2020-03-09T19:49:59.163" v="135" actId="26606"/>
          <ac:spMkLst>
            <pc:docMk/>
            <pc:sldMk cId="0" sldId="343"/>
            <ac:spMk id="142" creationId="{99413ED5-9ED4-4772-BCE4-2BCAE6B12E35}"/>
          </ac:spMkLst>
        </pc:spChg>
        <pc:spChg chg="add">
          <ac:chgData name="Manuel Montrond" userId="3d746ec0db3500e1" providerId="LiveId" clId="{01BB4CE9-C512-48BB-B394-5F3B44C2CF04}" dt="2020-03-09T19:49:59.163" v="135" actId="26606"/>
          <ac:spMkLst>
            <pc:docMk/>
            <pc:sldMk cId="0" sldId="343"/>
            <ac:spMk id="144" creationId="{04357C93-F0CB-4A1C-8F77-4E9063789819}"/>
          </ac:spMkLst>
        </pc:spChg>
        <pc:spChg chg="add">
          <ac:chgData name="Manuel Montrond" userId="3d746ec0db3500e1" providerId="LiveId" clId="{01BB4CE9-C512-48BB-B394-5F3B44C2CF04}" dt="2020-03-09T19:49:59.163" v="135" actId="26606"/>
          <ac:spMkLst>
            <pc:docMk/>
            <pc:sldMk cId="0" sldId="343"/>
            <ac:spMk id="146" creationId="{90F533E9-6690-41A8-A372-4C6C622D028D}"/>
          </ac:spMkLst>
        </pc:spChg>
        <pc:spChg chg="mod">
          <ac:chgData name="Manuel Montrond" userId="3d746ec0db3500e1" providerId="LiveId" clId="{01BB4CE9-C512-48BB-B394-5F3B44C2CF04}" dt="2020-03-09T19:49:59.163" v="135" actId="26606"/>
          <ac:spMkLst>
            <pc:docMk/>
            <pc:sldMk cId="0" sldId="343"/>
            <ac:spMk id="313351" creationId="{AA09E75C-90BC-4077-85DE-6DB0FF2B7B83}"/>
          </ac:spMkLst>
        </pc:spChg>
        <pc:picChg chg="mod">
          <ac:chgData name="Manuel Montrond" userId="3d746ec0db3500e1" providerId="LiveId" clId="{01BB4CE9-C512-48BB-B394-5F3B44C2CF04}" dt="2020-03-09T19:49:59.163" v="135" actId="26606"/>
          <ac:picMkLst>
            <pc:docMk/>
            <pc:sldMk cId="0" sldId="343"/>
            <ac:picMk id="22532" creationId="{AF2AB4DC-3080-422D-9C99-BF1DECF7229B}"/>
          </ac:picMkLst>
        </pc:picChg>
      </pc:sldChg>
      <pc:sldChg chg="add">
        <pc:chgData name="Manuel Montrond" userId="3d746ec0db3500e1" providerId="LiveId" clId="{01BB4CE9-C512-48BB-B394-5F3B44C2CF04}" dt="2020-03-09T19:28:19.639" v="1"/>
        <pc:sldMkLst>
          <pc:docMk/>
          <pc:sldMk cId="0" sldId="344"/>
        </pc:sldMkLst>
      </pc:sldChg>
      <pc:sldChg chg="modSp add mod modAnim">
        <pc:chgData name="Manuel Montrond" userId="3d746ec0db3500e1" providerId="LiveId" clId="{01BB4CE9-C512-48BB-B394-5F3B44C2CF04}" dt="2020-03-09T21:13:58.869" v="272"/>
        <pc:sldMkLst>
          <pc:docMk/>
          <pc:sldMk cId="0" sldId="345"/>
        </pc:sldMkLst>
        <pc:spChg chg="mod">
          <ac:chgData name="Manuel Montrond" userId="3d746ec0db3500e1" providerId="LiveId" clId="{01BB4CE9-C512-48BB-B394-5F3B44C2CF04}" dt="2020-03-09T20:02:21.948" v="188" actId="207"/>
          <ac:spMkLst>
            <pc:docMk/>
            <pc:sldMk cId="0" sldId="345"/>
            <ac:spMk id="4" creationId="{5138E389-6CE8-437E-AA1A-56D7BF7A2540}"/>
          </ac:spMkLst>
        </pc:spChg>
        <pc:spChg chg="mod">
          <ac:chgData name="Manuel Montrond" userId="3d746ec0db3500e1" providerId="LiveId" clId="{01BB4CE9-C512-48BB-B394-5F3B44C2CF04}" dt="2020-03-09T20:02:28.219" v="190" actId="207"/>
          <ac:spMkLst>
            <pc:docMk/>
            <pc:sldMk cId="0" sldId="345"/>
            <ac:spMk id="6" creationId="{9E79FF47-977C-4D87-949C-15B3E4CF0C25}"/>
          </ac:spMkLst>
        </pc:spChg>
      </pc:sldChg>
      <pc:sldChg chg="modSp add mod">
        <pc:chgData name="Manuel Montrond" userId="3d746ec0db3500e1" providerId="LiveId" clId="{01BB4CE9-C512-48BB-B394-5F3B44C2CF04}" dt="2020-03-09T19:37:33.354" v="80" actId="14100"/>
        <pc:sldMkLst>
          <pc:docMk/>
          <pc:sldMk cId="0" sldId="346"/>
        </pc:sldMkLst>
        <pc:spChg chg="mod">
          <ac:chgData name="Manuel Montrond" userId="3d746ec0db3500e1" providerId="LiveId" clId="{01BB4CE9-C512-48BB-B394-5F3B44C2CF04}" dt="2020-03-09T19:37:33.354" v="80" actId="14100"/>
          <ac:spMkLst>
            <pc:docMk/>
            <pc:sldMk cId="0" sldId="346"/>
            <ac:spMk id="6" creationId="{82EDE92B-C18B-49E8-B567-E623E810C2B7}"/>
          </ac:spMkLst>
        </pc:spChg>
      </pc:sldChg>
      <pc:sldChg chg="modSp add mod modAnim">
        <pc:chgData name="Manuel Montrond" userId="3d746ec0db3500e1" providerId="LiveId" clId="{01BB4CE9-C512-48BB-B394-5F3B44C2CF04}" dt="2020-03-09T20:01:15.474" v="181" actId="20577"/>
        <pc:sldMkLst>
          <pc:docMk/>
          <pc:sldMk cId="0" sldId="347"/>
        </pc:sldMkLst>
        <pc:spChg chg="mod">
          <ac:chgData name="Manuel Montrond" userId="3d746ec0db3500e1" providerId="LiveId" clId="{01BB4CE9-C512-48BB-B394-5F3B44C2CF04}" dt="2020-03-09T20:01:00.349" v="177" actId="207"/>
          <ac:spMkLst>
            <pc:docMk/>
            <pc:sldMk cId="0" sldId="347"/>
            <ac:spMk id="4" creationId="{4E03BFA5-1B4E-4CD1-A008-8247C9DEB84F}"/>
          </ac:spMkLst>
        </pc:spChg>
        <pc:spChg chg="mod">
          <ac:chgData name="Manuel Montrond" userId="3d746ec0db3500e1" providerId="LiveId" clId="{01BB4CE9-C512-48BB-B394-5F3B44C2CF04}" dt="2020-03-09T20:01:15.474" v="181" actId="20577"/>
          <ac:spMkLst>
            <pc:docMk/>
            <pc:sldMk cId="0" sldId="347"/>
            <ac:spMk id="6" creationId="{ACA22DA7-174F-48BE-AA12-B8FF728A71E4}"/>
          </ac:spMkLst>
        </pc:spChg>
      </pc:sldChg>
      <pc:sldChg chg="add">
        <pc:chgData name="Manuel Montrond" userId="3d746ec0db3500e1" providerId="LiveId" clId="{01BB4CE9-C512-48BB-B394-5F3B44C2CF04}" dt="2020-03-09T19:28:19.639" v="1"/>
        <pc:sldMkLst>
          <pc:docMk/>
          <pc:sldMk cId="0" sldId="348"/>
        </pc:sldMkLst>
      </pc:sldChg>
      <pc:sldChg chg="add">
        <pc:chgData name="Manuel Montrond" userId="3d746ec0db3500e1" providerId="LiveId" clId="{01BB4CE9-C512-48BB-B394-5F3B44C2CF04}" dt="2020-03-09T19:28:19.639" v="1"/>
        <pc:sldMkLst>
          <pc:docMk/>
          <pc:sldMk cId="0" sldId="350"/>
        </pc:sldMkLst>
      </pc:sldChg>
      <pc:sldChg chg="addSp modSp add mod setBg modAnim">
        <pc:chgData name="Manuel Montrond" userId="3d746ec0db3500e1" providerId="LiveId" clId="{01BB4CE9-C512-48BB-B394-5F3B44C2CF04}" dt="2020-03-09T21:14:23.188" v="273" actId="207"/>
        <pc:sldMkLst>
          <pc:docMk/>
          <pc:sldMk cId="0" sldId="351"/>
        </pc:sldMkLst>
        <pc:spChg chg="mod">
          <ac:chgData name="Manuel Montrond" userId="3d746ec0db3500e1" providerId="LiveId" clId="{01BB4CE9-C512-48BB-B394-5F3B44C2CF04}" dt="2020-03-09T21:14:23.188" v="273" actId="207"/>
          <ac:spMkLst>
            <pc:docMk/>
            <pc:sldMk cId="0" sldId="351"/>
            <ac:spMk id="4" creationId="{3224BF26-4B17-4E7E-A48D-D5983D83A20A}"/>
          </ac:spMkLst>
        </pc:spChg>
        <pc:spChg chg="mod ord">
          <ac:chgData name="Manuel Montrond" userId="3d746ec0db3500e1" providerId="LiveId" clId="{01BB4CE9-C512-48BB-B394-5F3B44C2CF04}" dt="2020-03-09T19:50:54.433" v="136" actId="26606"/>
          <ac:spMkLst>
            <pc:docMk/>
            <pc:sldMk cId="0" sldId="351"/>
            <ac:spMk id="12" creationId="{C7D0F083-5D91-4805-86D4-D378261752BC}"/>
          </ac:spMkLst>
        </pc:spChg>
        <pc:spChg chg="add">
          <ac:chgData name="Manuel Montrond" userId="3d746ec0db3500e1" providerId="LiveId" clId="{01BB4CE9-C512-48BB-B394-5F3B44C2CF04}" dt="2020-03-09T19:50:54.433" v="136" actId="26606"/>
          <ac:spMkLst>
            <pc:docMk/>
            <pc:sldMk cId="0" sldId="351"/>
            <ac:spMk id="76" creationId="{9C99D1AB-0C2D-4DD9-B88A-B6369D90443E}"/>
          </ac:spMkLst>
        </pc:spChg>
        <pc:spChg chg="add">
          <ac:chgData name="Manuel Montrond" userId="3d746ec0db3500e1" providerId="LiveId" clId="{01BB4CE9-C512-48BB-B394-5F3B44C2CF04}" dt="2020-03-09T19:50:54.433" v="136" actId="26606"/>
          <ac:spMkLst>
            <pc:docMk/>
            <pc:sldMk cId="0" sldId="351"/>
            <ac:spMk id="83" creationId="{19C9EAEA-39D0-4B0E-A0EB-51E7B26740B1}"/>
          </ac:spMkLst>
        </pc:spChg>
        <pc:spChg chg="add">
          <ac:chgData name="Manuel Montrond" userId="3d746ec0db3500e1" providerId="LiveId" clId="{01BB4CE9-C512-48BB-B394-5F3B44C2CF04}" dt="2020-03-09T19:50:54.433" v="136" actId="26606"/>
          <ac:spMkLst>
            <pc:docMk/>
            <pc:sldMk cId="0" sldId="351"/>
            <ac:spMk id="85" creationId="{3873B707-463F-40B0-8227-E8CC6C67EB25}"/>
          </ac:spMkLst>
        </pc:spChg>
        <pc:spChg chg="mod">
          <ac:chgData name="Manuel Montrond" userId="3d746ec0db3500e1" providerId="LiveId" clId="{01BB4CE9-C512-48BB-B394-5F3B44C2CF04}" dt="2020-03-09T19:50:54.433" v="136" actId="26606"/>
          <ac:spMkLst>
            <pc:docMk/>
            <pc:sldMk cId="0" sldId="351"/>
            <ac:spMk id="313351" creationId="{77DD5C8D-898C-49E1-86B6-ABE150B3A29E}"/>
          </ac:spMkLst>
        </pc:spChg>
        <pc:grpChg chg="add">
          <ac:chgData name="Manuel Montrond" userId="3d746ec0db3500e1" providerId="LiveId" clId="{01BB4CE9-C512-48BB-B394-5F3B44C2CF04}" dt="2020-03-09T19:50:54.433" v="136" actId="26606"/>
          <ac:grpSpMkLst>
            <pc:docMk/>
            <pc:sldMk cId="0" sldId="351"/>
            <ac:grpSpMk id="78" creationId="{032D8612-31EB-44CF-A1D0-14FD4C705424}"/>
          </ac:grpSpMkLst>
        </pc:grpChg>
      </pc:sldChg>
      <pc:sldChg chg="addSp modSp add mod setBg modAnim">
        <pc:chgData name="Manuel Montrond" userId="3d746ec0db3500e1" providerId="LiveId" clId="{01BB4CE9-C512-48BB-B394-5F3B44C2CF04}" dt="2020-03-09T19:49:21.522" v="130" actId="20577"/>
        <pc:sldMkLst>
          <pc:docMk/>
          <pc:sldMk cId="0" sldId="352"/>
        </pc:sldMkLst>
        <pc:spChg chg="mod ord">
          <ac:chgData name="Manuel Montrond" userId="3d746ec0db3500e1" providerId="LiveId" clId="{01BB4CE9-C512-48BB-B394-5F3B44C2CF04}" dt="2020-03-09T19:49:01.450" v="128" actId="26606"/>
          <ac:spMkLst>
            <pc:docMk/>
            <pc:sldMk cId="0" sldId="352"/>
            <ac:spMk id="12" creationId="{92523028-27DA-464C-BA10-2F2FB09B5E27}"/>
          </ac:spMkLst>
        </pc:spChg>
        <pc:spChg chg="add">
          <ac:chgData name="Manuel Montrond" userId="3d746ec0db3500e1" providerId="LiveId" clId="{01BB4CE9-C512-48BB-B394-5F3B44C2CF04}" dt="2020-03-09T19:49:01.450" v="128" actId="26606"/>
          <ac:spMkLst>
            <pc:docMk/>
            <pc:sldMk cId="0" sldId="352"/>
            <ac:spMk id="76" creationId="{6AB33354-5302-409E-90BF-4E7A98AFB5C6}"/>
          </ac:spMkLst>
        </pc:spChg>
        <pc:spChg chg="add">
          <ac:chgData name="Manuel Montrond" userId="3d746ec0db3500e1" providerId="LiveId" clId="{01BB4CE9-C512-48BB-B394-5F3B44C2CF04}" dt="2020-03-09T19:49:01.450" v="128" actId="26606"/>
          <ac:spMkLst>
            <pc:docMk/>
            <pc:sldMk cId="0" sldId="352"/>
            <ac:spMk id="82" creationId="{2C1BBA94-3F40-40AA-8BB9-E69E25E537C1}"/>
          </ac:spMkLst>
        </pc:spChg>
        <pc:spChg chg="mod ord">
          <ac:chgData name="Manuel Montrond" userId="3d746ec0db3500e1" providerId="LiveId" clId="{01BB4CE9-C512-48BB-B394-5F3B44C2CF04}" dt="2020-03-09T19:49:21.522" v="130" actId="20577"/>
          <ac:spMkLst>
            <pc:docMk/>
            <pc:sldMk cId="0" sldId="352"/>
            <ac:spMk id="313346" creationId="{A6EF92E4-664E-42B1-865D-72115960C67F}"/>
          </ac:spMkLst>
        </pc:spChg>
        <pc:spChg chg="mod">
          <ac:chgData name="Manuel Montrond" userId="3d746ec0db3500e1" providerId="LiveId" clId="{01BB4CE9-C512-48BB-B394-5F3B44C2CF04}" dt="2020-03-09T19:49:01.450" v="128" actId="26606"/>
          <ac:spMkLst>
            <pc:docMk/>
            <pc:sldMk cId="0" sldId="352"/>
            <ac:spMk id="313351" creationId="{90BEBF27-EF2D-4796-B4C0-A0C6B96A5010}"/>
          </ac:spMkLst>
        </pc:spChg>
        <pc:grpChg chg="add">
          <ac:chgData name="Manuel Montrond" userId="3d746ec0db3500e1" providerId="LiveId" clId="{01BB4CE9-C512-48BB-B394-5F3B44C2CF04}" dt="2020-03-09T19:49:01.450" v="128" actId="26606"/>
          <ac:grpSpMkLst>
            <pc:docMk/>
            <pc:sldMk cId="0" sldId="352"/>
            <ac:grpSpMk id="78" creationId="{0C66A8B6-1F6E-4FCC-93B9-B9986B6FD111}"/>
          </ac:grpSpMkLst>
        </pc:grpChg>
      </pc:sldChg>
      <pc:sldChg chg="addSp modSp add mod setBg modAnim">
        <pc:chgData name="Manuel Montrond" userId="3d746ec0db3500e1" providerId="LiveId" clId="{01BB4CE9-C512-48BB-B394-5F3B44C2CF04}" dt="2020-03-09T21:16:07.296" v="274" actId="26606"/>
        <pc:sldMkLst>
          <pc:docMk/>
          <pc:sldMk cId="0" sldId="353"/>
        </pc:sldMkLst>
        <pc:spChg chg="mod ord">
          <ac:chgData name="Manuel Montrond" userId="3d746ec0db3500e1" providerId="LiveId" clId="{01BB4CE9-C512-48BB-B394-5F3B44C2CF04}" dt="2020-03-09T21:16:07.296" v="274" actId="26606"/>
          <ac:spMkLst>
            <pc:docMk/>
            <pc:sldMk cId="0" sldId="353"/>
            <ac:spMk id="4" creationId="{8147B030-624B-4BF7-8BED-183538604771}"/>
          </ac:spMkLst>
        </pc:spChg>
        <pc:spChg chg="add">
          <ac:chgData name="Manuel Montrond" userId="3d746ec0db3500e1" providerId="LiveId" clId="{01BB4CE9-C512-48BB-B394-5F3B44C2CF04}" dt="2020-03-09T21:16:07.296" v="274" actId="26606"/>
          <ac:spMkLst>
            <pc:docMk/>
            <pc:sldMk cId="0" sldId="353"/>
            <ac:spMk id="72" creationId="{85016AEC-0320-4ED0-8ECB-FE11DDDFE17A}"/>
          </ac:spMkLst>
        </pc:spChg>
        <pc:spChg chg="add">
          <ac:chgData name="Manuel Montrond" userId="3d746ec0db3500e1" providerId="LiveId" clId="{01BB4CE9-C512-48BB-B394-5F3B44C2CF04}" dt="2020-03-09T21:16:07.296" v="274" actId="26606"/>
          <ac:spMkLst>
            <pc:docMk/>
            <pc:sldMk cId="0" sldId="353"/>
            <ac:spMk id="74" creationId="{D3CDB30C-1F82-41E6-A067-831D6E89184F}"/>
          </ac:spMkLst>
        </pc:spChg>
        <pc:spChg chg="add">
          <ac:chgData name="Manuel Montrond" userId="3d746ec0db3500e1" providerId="LiveId" clId="{01BB4CE9-C512-48BB-B394-5F3B44C2CF04}" dt="2020-03-09T21:16:07.296" v="274" actId="26606"/>
          <ac:spMkLst>
            <pc:docMk/>
            <pc:sldMk cId="0" sldId="353"/>
            <ac:spMk id="76" creationId="{2DDA86DD-F997-4F66-A87C-5B58AB6D19EC}"/>
          </ac:spMkLst>
        </pc:spChg>
        <pc:spChg chg="add">
          <ac:chgData name="Manuel Montrond" userId="3d746ec0db3500e1" providerId="LiveId" clId="{01BB4CE9-C512-48BB-B394-5F3B44C2CF04}" dt="2020-03-09T21:16:07.296" v="274" actId="26606"/>
          <ac:spMkLst>
            <pc:docMk/>
            <pc:sldMk cId="0" sldId="353"/>
            <ac:spMk id="78" creationId="{D241B827-437E-40A3-A732-669230D6A5BC}"/>
          </ac:spMkLst>
        </pc:spChg>
        <pc:spChg chg="mod">
          <ac:chgData name="Manuel Montrond" userId="3d746ec0db3500e1" providerId="LiveId" clId="{01BB4CE9-C512-48BB-B394-5F3B44C2CF04}" dt="2020-03-09T21:16:07.296" v="274" actId="26606"/>
          <ac:spMkLst>
            <pc:docMk/>
            <pc:sldMk cId="0" sldId="353"/>
            <ac:spMk id="315394" creationId="{2EA963B4-CCF7-4748-B5F1-A00D5A423757}"/>
          </ac:spMkLst>
        </pc:spChg>
        <pc:spChg chg="mod">
          <ac:chgData name="Manuel Montrond" userId="3d746ec0db3500e1" providerId="LiveId" clId="{01BB4CE9-C512-48BB-B394-5F3B44C2CF04}" dt="2020-03-09T21:16:07.296" v="274" actId="26606"/>
          <ac:spMkLst>
            <pc:docMk/>
            <pc:sldMk cId="0" sldId="353"/>
            <ac:spMk id="315395" creationId="{7843564D-E9E4-492A-BA5D-CDD3AE8CD23F}"/>
          </ac:spMkLst>
        </pc:spChg>
      </pc:sldChg>
      <pc:sldChg chg="modSp add">
        <pc:chgData name="Manuel Montrond" userId="3d746ec0db3500e1" providerId="LiveId" clId="{01BB4CE9-C512-48BB-B394-5F3B44C2CF04}" dt="2020-03-09T19:46:07.769" v="124" actId="207"/>
        <pc:sldMkLst>
          <pc:docMk/>
          <pc:sldMk cId="0" sldId="354"/>
        </pc:sldMkLst>
        <pc:spChg chg="mod">
          <ac:chgData name="Manuel Montrond" userId="3d746ec0db3500e1" providerId="LiveId" clId="{01BB4CE9-C512-48BB-B394-5F3B44C2CF04}" dt="2020-03-09T19:46:07.769" v="124" actId="207"/>
          <ac:spMkLst>
            <pc:docMk/>
            <pc:sldMk cId="0" sldId="354"/>
            <ac:spMk id="51205" creationId="{6DB8C931-3621-46FE-AA9A-CCD1449F0EF6}"/>
          </ac:spMkLst>
        </pc:spChg>
      </pc:sldChg>
      <pc:sldChg chg="addSp modSp add mod setBg">
        <pc:chgData name="Manuel Montrond" userId="3d746ec0db3500e1" providerId="LiveId" clId="{01BB4CE9-C512-48BB-B394-5F3B44C2CF04}" dt="2020-03-09T21:24:59.963" v="288" actId="26606"/>
        <pc:sldMkLst>
          <pc:docMk/>
          <pc:sldMk cId="0" sldId="355"/>
        </pc:sldMkLst>
        <pc:spChg chg="mod">
          <ac:chgData name="Manuel Montrond" userId="3d746ec0db3500e1" providerId="LiveId" clId="{01BB4CE9-C512-48BB-B394-5F3B44C2CF04}" dt="2020-03-09T21:24:59.963" v="288" actId="26606"/>
          <ac:spMkLst>
            <pc:docMk/>
            <pc:sldMk cId="0" sldId="355"/>
            <ac:spMk id="2" creationId="{08151198-ABA2-4C60-86B6-09FF32D793CA}"/>
          </ac:spMkLst>
        </pc:spChg>
        <pc:spChg chg="mod ord">
          <ac:chgData name="Manuel Montrond" userId="3d746ec0db3500e1" providerId="LiveId" clId="{01BB4CE9-C512-48BB-B394-5F3B44C2CF04}" dt="2020-03-09T21:24:59.963" v="288" actId="26606"/>
          <ac:spMkLst>
            <pc:docMk/>
            <pc:sldMk cId="0" sldId="355"/>
            <ac:spMk id="3" creationId="{B2EF3D3C-62D8-489D-8FCB-43D9231A7F5F}"/>
          </ac:spMkLst>
        </pc:spChg>
        <pc:spChg chg="add">
          <ac:chgData name="Manuel Montrond" userId="3d746ec0db3500e1" providerId="LiveId" clId="{01BB4CE9-C512-48BB-B394-5F3B44C2CF04}" dt="2020-03-09T21:24:59.963" v="288" actId="26606"/>
          <ac:spMkLst>
            <pc:docMk/>
            <pc:sldMk cId="0" sldId="355"/>
            <ac:spMk id="74" creationId="{058A14AF-9FB5-4CC7-BA35-E8E85D3EDF0E}"/>
          </ac:spMkLst>
        </pc:spChg>
        <pc:spChg chg="add">
          <ac:chgData name="Manuel Montrond" userId="3d746ec0db3500e1" providerId="LiveId" clId="{01BB4CE9-C512-48BB-B394-5F3B44C2CF04}" dt="2020-03-09T21:24:59.963" v="288" actId="26606"/>
          <ac:spMkLst>
            <pc:docMk/>
            <pc:sldMk cId="0" sldId="355"/>
            <ac:spMk id="76" creationId="{3A9A4357-BD1D-4622-A4FE-766E6AB8DE84}"/>
          </ac:spMkLst>
        </pc:spChg>
        <pc:spChg chg="add">
          <ac:chgData name="Manuel Montrond" userId="3d746ec0db3500e1" providerId="LiveId" clId="{01BB4CE9-C512-48BB-B394-5F3B44C2CF04}" dt="2020-03-09T21:24:59.963" v="288" actId="26606"/>
          <ac:spMkLst>
            <pc:docMk/>
            <pc:sldMk cId="0" sldId="355"/>
            <ac:spMk id="78" creationId="{E659831F-0D9A-4C63-9EBB-8435B85A440F}"/>
          </ac:spMkLst>
        </pc:spChg>
        <pc:spChg chg="add">
          <ac:chgData name="Manuel Montrond" userId="3d746ec0db3500e1" providerId="LiveId" clId="{01BB4CE9-C512-48BB-B394-5F3B44C2CF04}" dt="2020-03-09T21:24:59.963" v="288" actId="26606"/>
          <ac:spMkLst>
            <pc:docMk/>
            <pc:sldMk cId="0" sldId="355"/>
            <ac:spMk id="80" creationId="{E6995CE5-F890-4ABA-82A2-26507CE8D2A3}"/>
          </ac:spMkLst>
        </pc:spChg>
        <pc:spChg chg="mod">
          <ac:chgData name="Manuel Montrond" userId="3d746ec0db3500e1" providerId="LiveId" clId="{01BB4CE9-C512-48BB-B394-5F3B44C2CF04}" dt="2020-03-09T21:24:59.963" v="288" actId="26606"/>
          <ac:spMkLst>
            <pc:docMk/>
            <pc:sldMk cId="0" sldId="355"/>
            <ac:spMk id="67589" creationId="{7BF8E2EA-2F04-4E49-B86E-153A95D0B447}"/>
          </ac:spMkLst>
        </pc:spChg>
        <pc:picChg chg="mod ord">
          <ac:chgData name="Manuel Montrond" userId="3d746ec0db3500e1" providerId="LiveId" clId="{01BB4CE9-C512-48BB-B394-5F3B44C2CF04}" dt="2020-03-09T21:24:59.963" v="288" actId="26606"/>
          <ac:picMkLst>
            <pc:docMk/>
            <pc:sldMk cId="0" sldId="355"/>
            <ac:picMk id="67588" creationId="{F55DDA2C-BF43-4CBE-8924-B1E26EEDA906}"/>
          </ac:picMkLst>
        </pc:picChg>
      </pc:sldChg>
      <pc:sldChg chg="modSp add">
        <pc:chgData name="Manuel Montrond" userId="3d746ec0db3500e1" providerId="LiveId" clId="{01BB4CE9-C512-48BB-B394-5F3B44C2CF04}" dt="2020-03-09T20:11:24.622" v="233" actId="207"/>
        <pc:sldMkLst>
          <pc:docMk/>
          <pc:sldMk cId="0" sldId="356"/>
        </pc:sldMkLst>
        <pc:spChg chg="mod">
          <ac:chgData name="Manuel Montrond" userId="3d746ec0db3500e1" providerId="LiveId" clId="{01BB4CE9-C512-48BB-B394-5F3B44C2CF04}" dt="2020-03-09T20:11:24.622" v="233" actId="207"/>
          <ac:spMkLst>
            <pc:docMk/>
            <pc:sldMk cId="0" sldId="356"/>
            <ac:spMk id="69637" creationId="{95FFC550-59D6-4D32-BE11-4C34376CEE91}"/>
          </ac:spMkLst>
        </pc:spChg>
      </pc:sldChg>
      <pc:sldChg chg="modSp add mod">
        <pc:chgData name="Manuel Montrond" userId="3d746ec0db3500e1" providerId="LiveId" clId="{01BB4CE9-C512-48BB-B394-5F3B44C2CF04}" dt="2020-03-09T21:21:32.577" v="281" actId="20577"/>
        <pc:sldMkLst>
          <pc:docMk/>
          <pc:sldMk cId="0" sldId="357"/>
        </pc:sldMkLst>
        <pc:spChg chg="mod">
          <ac:chgData name="Manuel Montrond" userId="3d746ec0db3500e1" providerId="LiveId" clId="{01BB4CE9-C512-48BB-B394-5F3B44C2CF04}" dt="2020-03-09T21:21:32.577" v="281" actId="20577"/>
          <ac:spMkLst>
            <pc:docMk/>
            <pc:sldMk cId="0" sldId="357"/>
            <ac:spMk id="71685" creationId="{D08C3058-1C61-4E40-B804-4E977E2B7D68}"/>
          </ac:spMkLst>
        </pc:spChg>
      </pc:sldChg>
      <pc:sldChg chg="addSp modSp add mod setBg">
        <pc:chgData name="Manuel Montrond" userId="3d746ec0db3500e1" providerId="LiveId" clId="{01BB4CE9-C512-48BB-B394-5F3B44C2CF04}" dt="2020-03-09T21:23:49.983" v="282" actId="26606"/>
        <pc:sldMkLst>
          <pc:docMk/>
          <pc:sldMk cId="0" sldId="358"/>
        </pc:sldMkLst>
        <pc:spChg chg="mod">
          <ac:chgData name="Manuel Montrond" userId="3d746ec0db3500e1" providerId="LiveId" clId="{01BB4CE9-C512-48BB-B394-5F3B44C2CF04}" dt="2020-03-09T21:23:49.983" v="282" actId="26606"/>
          <ac:spMkLst>
            <pc:docMk/>
            <pc:sldMk cId="0" sldId="358"/>
            <ac:spMk id="2" creationId="{86A23913-A779-47C9-8951-DA8DC254AFE1}"/>
          </ac:spMkLst>
        </pc:spChg>
        <pc:spChg chg="mod ord">
          <ac:chgData name="Manuel Montrond" userId="3d746ec0db3500e1" providerId="LiveId" clId="{01BB4CE9-C512-48BB-B394-5F3B44C2CF04}" dt="2020-03-09T21:23:49.983" v="282" actId="26606"/>
          <ac:spMkLst>
            <pc:docMk/>
            <pc:sldMk cId="0" sldId="358"/>
            <ac:spMk id="3" creationId="{1CE35DA4-18FF-4145-A2E6-68E596A3C21A}"/>
          </ac:spMkLst>
        </pc:spChg>
        <pc:spChg chg="add">
          <ac:chgData name="Manuel Montrond" userId="3d746ec0db3500e1" providerId="LiveId" clId="{01BB4CE9-C512-48BB-B394-5F3B44C2CF04}" dt="2020-03-09T21:23:49.983" v="282" actId="26606"/>
          <ac:spMkLst>
            <pc:docMk/>
            <pc:sldMk cId="0" sldId="358"/>
            <ac:spMk id="75" creationId="{74B0B678-CD10-4371-96E5-2706F4579FAD}"/>
          </ac:spMkLst>
        </pc:spChg>
        <pc:spChg chg="add">
          <ac:chgData name="Manuel Montrond" userId="3d746ec0db3500e1" providerId="LiveId" clId="{01BB4CE9-C512-48BB-B394-5F3B44C2CF04}" dt="2020-03-09T21:23:49.983" v="282" actId="26606"/>
          <ac:spMkLst>
            <pc:docMk/>
            <pc:sldMk cId="0" sldId="358"/>
            <ac:spMk id="81" creationId="{CBC4F608-B4B8-48C3-9572-C0F061B1CD99}"/>
          </ac:spMkLst>
        </pc:spChg>
        <pc:spChg chg="add">
          <ac:chgData name="Manuel Montrond" userId="3d746ec0db3500e1" providerId="LiveId" clId="{01BB4CE9-C512-48BB-B394-5F3B44C2CF04}" dt="2020-03-09T21:23:49.983" v="282" actId="26606"/>
          <ac:spMkLst>
            <pc:docMk/>
            <pc:sldMk cId="0" sldId="358"/>
            <ac:spMk id="83" creationId="{1382A32C-5B0C-4B1C-A074-76C6DBCC9F87}"/>
          </ac:spMkLst>
        </pc:spChg>
        <pc:spChg chg="mod ord">
          <ac:chgData name="Manuel Montrond" userId="3d746ec0db3500e1" providerId="LiveId" clId="{01BB4CE9-C512-48BB-B394-5F3B44C2CF04}" dt="2020-03-09T21:23:49.983" v="282" actId="26606"/>
          <ac:spMkLst>
            <pc:docMk/>
            <pc:sldMk cId="0" sldId="358"/>
            <ac:spMk id="79877" creationId="{69F0F43C-2103-4DB6-88F6-01FE8E21B5F7}"/>
          </ac:spMkLst>
        </pc:spChg>
        <pc:grpChg chg="add">
          <ac:chgData name="Manuel Montrond" userId="3d746ec0db3500e1" providerId="LiveId" clId="{01BB4CE9-C512-48BB-B394-5F3B44C2CF04}" dt="2020-03-09T21:23:49.983" v="282" actId="26606"/>
          <ac:grpSpMkLst>
            <pc:docMk/>
            <pc:sldMk cId="0" sldId="358"/>
            <ac:grpSpMk id="77" creationId="{A9270323-9616-4384-857D-E86B78272EFE}"/>
          </ac:grpSpMkLst>
        </pc:grpChg>
        <pc:picChg chg="mod">
          <ac:chgData name="Manuel Montrond" userId="3d746ec0db3500e1" providerId="LiveId" clId="{01BB4CE9-C512-48BB-B394-5F3B44C2CF04}" dt="2020-03-09T21:23:49.983" v="282" actId="26606"/>
          <ac:picMkLst>
            <pc:docMk/>
            <pc:sldMk cId="0" sldId="358"/>
            <ac:picMk id="79876" creationId="{B8357C08-8109-479D-9270-475EC9C56330}"/>
          </ac:picMkLst>
        </pc:picChg>
        <pc:picChg chg="mod">
          <ac:chgData name="Manuel Montrond" userId="3d746ec0db3500e1" providerId="LiveId" clId="{01BB4CE9-C512-48BB-B394-5F3B44C2CF04}" dt="2020-03-09T21:23:49.983" v="282" actId="26606"/>
          <ac:picMkLst>
            <pc:docMk/>
            <pc:sldMk cId="0" sldId="358"/>
            <ac:picMk id="79878" creationId="{76AF4907-79E6-4FB5-80A4-330DCB3E607B}"/>
          </ac:picMkLst>
        </pc:picChg>
      </pc:sldChg>
      <pc:sldChg chg="add del">
        <pc:chgData name="Manuel Montrond" userId="3d746ec0db3500e1" providerId="LiveId" clId="{01BB4CE9-C512-48BB-B394-5F3B44C2CF04}" dt="2020-03-09T20:13:58.708" v="246" actId="47"/>
        <pc:sldMkLst>
          <pc:docMk/>
          <pc:sldMk cId="0" sldId="359"/>
        </pc:sldMkLst>
      </pc:sldChg>
      <pc:sldChg chg="add del">
        <pc:chgData name="Manuel Montrond" userId="3d746ec0db3500e1" providerId="LiveId" clId="{01BB4CE9-C512-48BB-B394-5F3B44C2CF04}" dt="2020-03-09T20:14:00.316" v="247" actId="47"/>
        <pc:sldMkLst>
          <pc:docMk/>
          <pc:sldMk cId="0" sldId="360"/>
        </pc:sldMkLst>
      </pc:sldChg>
      <pc:sldChg chg="add del">
        <pc:chgData name="Manuel Montrond" userId="3d746ec0db3500e1" providerId="LiveId" clId="{01BB4CE9-C512-48BB-B394-5F3B44C2CF04}" dt="2020-03-09T20:14:54.975" v="258" actId="47"/>
        <pc:sldMkLst>
          <pc:docMk/>
          <pc:sldMk cId="0" sldId="361"/>
        </pc:sldMkLst>
      </pc:sldChg>
      <pc:sldChg chg="addSp modSp add mod setBg">
        <pc:chgData name="Manuel Montrond" userId="3d746ec0db3500e1" providerId="LiveId" clId="{01BB4CE9-C512-48BB-B394-5F3B44C2CF04}" dt="2020-03-09T21:24:19.100" v="284" actId="26606"/>
        <pc:sldMkLst>
          <pc:docMk/>
          <pc:sldMk cId="0" sldId="362"/>
        </pc:sldMkLst>
        <pc:spChg chg="mod ord">
          <ac:chgData name="Manuel Montrond" userId="3d746ec0db3500e1" providerId="LiveId" clId="{01BB4CE9-C512-48BB-B394-5F3B44C2CF04}" dt="2020-03-09T21:24:19.100" v="284" actId="26606"/>
          <ac:spMkLst>
            <pc:docMk/>
            <pc:sldMk cId="0" sldId="362"/>
            <ac:spMk id="5" creationId="{F4AAFBA4-33AC-4F38-B8A2-E0E8353DE3D4}"/>
          </ac:spMkLst>
        </pc:spChg>
        <pc:spChg chg="add">
          <ac:chgData name="Manuel Montrond" userId="3d746ec0db3500e1" providerId="LiveId" clId="{01BB4CE9-C512-48BB-B394-5F3B44C2CF04}" dt="2020-03-09T21:24:19.100" v="284" actId="26606"/>
          <ac:spMkLst>
            <pc:docMk/>
            <pc:sldMk cId="0" sldId="362"/>
            <ac:spMk id="136" creationId="{20D5D19D-0789-4518-B5DC-D47ADF69D25A}"/>
          </ac:spMkLst>
        </pc:spChg>
        <pc:spChg chg="add">
          <ac:chgData name="Manuel Montrond" userId="3d746ec0db3500e1" providerId="LiveId" clId="{01BB4CE9-C512-48BB-B394-5F3B44C2CF04}" dt="2020-03-09T21:24:19.100" v="284" actId="26606"/>
          <ac:spMkLst>
            <pc:docMk/>
            <pc:sldMk cId="0" sldId="362"/>
            <ac:spMk id="143" creationId="{B81933D1-5615-42C7-9C0B-4EB7105CCE2D}"/>
          </ac:spMkLst>
        </pc:spChg>
        <pc:spChg chg="add">
          <ac:chgData name="Manuel Montrond" userId="3d746ec0db3500e1" providerId="LiveId" clId="{01BB4CE9-C512-48BB-B394-5F3B44C2CF04}" dt="2020-03-09T21:24:19.100" v="284" actId="26606"/>
          <ac:spMkLst>
            <pc:docMk/>
            <pc:sldMk cId="0" sldId="362"/>
            <ac:spMk id="145" creationId="{19C9EAEA-39D0-4B0E-A0EB-51E7B26740B1}"/>
          </ac:spMkLst>
        </pc:spChg>
        <pc:spChg chg="mod">
          <ac:chgData name="Manuel Montrond" userId="3d746ec0db3500e1" providerId="LiveId" clId="{01BB4CE9-C512-48BB-B394-5F3B44C2CF04}" dt="2020-03-09T21:24:19.100" v="284" actId="26606"/>
          <ac:spMkLst>
            <pc:docMk/>
            <pc:sldMk cId="0" sldId="362"/>
            <ac:spMk id="331778" creationId="{A6859590-D17E-440F-BB87-0D1DE58D1A1A}"/>
          </ac:spMkLst>
        </pc:spChg>
        <pc:spChg chg="mod">
          <ac:chgData name="Manuel Montrond" userId="3d746ec0db3500e1" providerId="LiveId" clId="{01BB4CE9-C512-48BB-B394-5F3B44C2CF04}" dt="2020-03-09T21:24:19.100" v="284" actId="26606"/>
          <ac:spMkLst>
            <pc:docMk/>
            <pc:sldMk cId="0" sldId="362"/>
            <ac:spMk id="331779" creationId="{AC813753-2C17-4256-AFB8-3A03BE1C9C67}"/>
          </ac:spMkLst>
        </pc:spChg>
        <pc:grpChg chg="add">
          <ac:chgData name="Manuel Montrond" userId="3d746ec0db3500e1" providerId="LiveId" clId="{01BB4CE9-C512-48BB-B394-5F3B44C2CF04}" dt="2020-03-09T21:24:19.100" v="284" actId="26606"/>
          <ac:grpSpMkLst>
            <pc:docMk/>
            <pc:sldMk cId="0" sldId="362"/>
            <ac:grpSpMk id="138" creationId="{032D8612-31EB-44CF-A1D0-14FD4C705424}"/>
          </ac:grpSpMkLst>
        </pc:grpChg>
        <pc:picChg chg="mod">
          <ac:chgData name="Manuel Montrond" userId="3d746ec0db3500e1" providerId="LiveId" clId="{01BB4CE9-C512-48BB-B394-5F3B44C2CF04}" dt="2020-03-09T21:24:19.100" v="284" actId="26606"/>
          <ac:picMkLst>
            <pc:docMk/>
            <pc:sldMk cId="0" sldId="362"/>
            <ac:picMk id="83973" creationId="{C6374B61-22ED-4843-B647-6ABD8AC1DD00}"/>
          </ac:picMkLst>
        </pc:picChg>
      </pc:sldChg>
      <pc:sldChg chg="modSp add del">
        <pc:chgData name="Manuel Montrond" userId="3d746ec0db3500e1" providerId="LiveId" clId="{01BB4CE9-C512-48BB-B394-5F3B44C2CF04}" dt="2020-03-09T20:13:55.476" v="242" actId="47"/>
        <pc:sldMkLst>
          <pc:docMk/>
          <pc:sldMk cId="0" sldId="363"/>
        </pc:sldMkLst>
        <pc:spChg chg="mod">
          <ac:chgData name="Manuel Montrond" userId="3d746ec0db3500e1" providerId="LiveId" clId="{01BB4CE9-C512-48BB-B394-5F3B44C2CF04}" dt="2020-03-09T20:13:11.572" v="241" actId="207"/>
          <ac:spMkLst>
            <pc:docMk/>
            <pc:sldMk cId="0" sldId="363"/>
            <ac:spMk id="3" creationId="{2F0C7A43-6C96-44C6-8A01-A4FA268E728F}"/>
          </ac:spMkLst>
        </pc:spChg>
      </pc:sldChg>
      <pc:sldChg chg="modSp add mod modAnim">
        <pc:chgData name="Manuel Montrond" userId="3d746ec0db3500e1" providerId="LiveId" clId="{01BB4CE9-C512-48BB-B394-5F3B44C2CF04}" dt="2020-03-09T20:04:15.149" v="200" actId="208"/>
        <pc:sldMkLst>
          <pc:docMk/>
          <pc:sldMk cId="0" sldId="364"/>
        </pc:sldMkLst>
        <pc:spChg chg="mod">
          <ac:chgData name="Manuel Montrond" userId="3d746ec0db3500e1" providerId="LiveId" clId="{01BB4CE9-C512-48BB-B394-5F3B44C2CF04}" dt="2020-03-09T20:04:05.589" v="199" actId="208"/>
          <ac:spMkLst>
            <pc:docMk/>
            <pc:sldMk cId="0" sldId="364"/>
            <ac:spMk id="4" creationId="{76F66560-64FD-4E0B-B0B8-A507761D2AE6}"/>
          </ac:spMkLst>
        </pc:spChg>
        <pc:spChg chg="mod">
          <ac:chgData name="Manuel Montrond" userId="3d746ec0db3500e1" providerId="LiveId" clId="{01BB4CE9-C512-48BB-B394-5F3B44C2CF04}" dt="2020-03-09T20:04:15.149" v="200" actId="208"/>
          <ac:spMkLst>
            <pc:docMk/>
            <pc:sldMk cId="0" sldId="364"/>
            <ac:spMk id="6" creationId="{9E4D6942-9365-4214-BA68-B812402CD155}"/>
          </ac:spMkLst>
        </pc:spChg>
      </pc:sldChg>
      <pc:sldChg chg="modSp add mod">
        <pc:chgData name="Manuel Montrond" userId="3d746ec0db3500e1" providerId="LiveId" clId="{01BB4CE9-C512-48BB-B394-5F3B44C2CF04}" dt="2020-03-09T19:42:54.892" v="118" actId="14100"/>
        <pc:sldMkLst>
          <pc:docMk/>
          <pc:sldMk cId="0" sldId="365"/>
        </pc:sldMkLst>
        <pc:spChg chg="mod">
          <ac:chgData name="Manuel Montrond" userId="3d746ec0db3500e1" providerId="LiveId" clId="{01BB4CE9-C512-48BB-B394-5F3B44C2CF04}" dt="2020-03-09T19:42:54.892" v="118" actId="14100"/>
          <ac:spMkLst>
            <pc:docMk/>
            <pc:sldMk cId="0" sldId="365"/>
            <ac:spMk id="5" creationId="{A5DC1872-F65A-4901-95F5-58616CA71E68}"/>
          </ac:spMkLst>
        </pc:spChg>
      </pc:sldChg>
      <pc:sldChg chg="add del">
        <pc:chgData name="Manuel Montrond" userId="3d746ec0db3500e1" providerId="LiveId" clId="{01BB4CE9-C512-48BB-B394-5F3B44C2CF04}" dt="2020-03-09T20:13:56.102" v="243" actId="47"/>
        <pc:sldMkLst>
          <pc:docMk/>
          <pc:sldMk cId="0" sldId="366"/>
        </pc:sldMkLst>
      </pc:sldChg>
      <pc:sldChg chg="modSp add mod">
        <pc:chgData name="Manuel Montrond" userId="3d746ec0db3500e1" providerId="LiveId" clId="{01BB4CE9-C512-48BB-B394-5F3B44C2CF04}" dt="2020-03-09T19:55:26.027" v="171" actId="20577"/>
        <pc:sldMkLst>
          <pc:docMk/>
          <pc:sldMk cId="0" sldId="374"/>
        </pc:sldMkLst>
        <pc:spChg chg="mod">
          <ac:chgData name="Manuel Montrond" userId="3d746ec0db3500e1" providerId="LiveId" clId="{01BB4CE9-C512-48BB-B394-5F3B44C2CF04}" dt="2020-03-09T19:55:26.027" v="171" actId="20577"/>
          <ac:spMkLst>
            <pc:docMk/>
            <pc:sldMk cId="0" sldId="374"/>
            <ac:spMk id="4099" creationId="{65C99585-0B74-45C0-BA49-6AF94E47808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C0478F-A2DC-4C04-A504-EBFEDAEFE71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19D6C27-56D0-41D6-AC61-B269A4EE6F4F}">
      <dgm:prSet/>
      <dgm:spPr/>
      <dgm:t>
        <a:bodyPr/>
        <a:lstStyle/>
        <a:p>
          <a:pPr>
            <a:defRPr b="1"/>
          </a:pPr>
          <a:r>
            <a:rPr lang="en-US" dirty="0"/>
            <a:t>Inner Join</a:t>
          </a:r>
        </a:p>
      </dgm:t>
    </dgm:pt>
    <dgm:pt modelId="{39EBBE78-E66C-4F8B-912D-CBFE0F008FB8}" type="parTrans" cxnId="{D52E2B47-8164-4C42-92B6-1C9F4A954CD4}">
      <dgm:prSet/>
      <dgm:spPr/>
      <dgm:t>
        <a:bodyPr/>
        <a:lstStyle/>
        <a:p>
          <a:endParaRPr lang="en-US"/>
        </a:p>
      </dgm:t>
    </dgm:pt>
    <dgm:pt modelId="{10BBB37A-834B-4522-A748-B20705340C26}" type="sibTrans" cxnId="{D52E2B47-8164-4C42-92B6-1C9F4A954CD4}">
      <dgm:prSet/>
      <dgm:spPr/>
      <dgm:t>
        <a:bodyPr/>
        <a:lstStyle/>
        <a:p>
          <a:endParaRPr lang="en-US"/>
        </a:p>
      </dgm:t>
    </dgm:pt>
    <dgm:pt modelId="{1C317D19-F30A-4ECB-A083-0892F41BD272}">
      <dgm:prSet/>
      <dgm:spPr/>
      <dgm:t>
        <a:bodyPr/>
        <a:lstStyle/>
        <a:p>
          <a:pPr>
            <a:defRPr b="1"/>
          </a:pPr>
          <a:r>
            <a:rPr lang="en-US" dirty="0"/>
            <a:t>Outer Join</a:t>
          </a:r>
        </a:p>
      </dgm:t>
    </dgm:pt>
    <dgm:pt modelId="{FA088BF1-757F-49F8-82B8-4A360B88A244}" type="parTrans" cxnId="{86F3F0FF-6871-4949-990D-B57CD2649EA0}">
      <dgm:prSet/>
      <dgm:spPr/>
      <dgm:t>
        <a:bodyPr/>
        <a:lstStyle/>
        <a:p>
          <a:endParaRPr lang="en-US"/>
        </a:p>
      </dgm:t>
    </dgm:pt>
    <dgm:pt modelId="{159DDBB1-6706-4311-B8BF-1B12DEB626A3}" type="sibTrans" cxnId="{86F3F0FF-6871-4949-990D-B57CD2649EA0}">
      <dgm:prSet/>
      <dgm:spPr/>
      <dgm:t>
        <a:bodyPr/>
        <a:lstStyle/>
        <a:p>
          <a:endParaRPr lang="en-US"/>
        </a:p>
      </dgm:t>
    </dgm:pt>
    <dgm:pt modelId="{C22810D0-76B7-4838-BD30-C1F72649507A}">
      <dgm:prSet/>
      <dgm:spPr/>
      <dgm:t>
        <a:bodyPr/>
        <a:lstStyle/>
        <a:p>
          <a:r>
            <a:rPr lang="en-US" dirty="0"/>
            <a:t>Left Outer Join</a:t>
          </a:r>
        </a:p>
      </dgm:t>
    </dgm:pt>
    <dgm:pt modelId="{7D899F9E-CD77-4BEB-8C62-47DD5D586411}" type="parTrans" cxnId="{A498E470-F1CA-4E5D-B421-799031352C96}">
      <dgm:prSet/>
      <dgm:spPr/>
      <dgm:t>
        <a:bodyPr/>
        <a:lstStyle/>
        <a:p>
          <a:endParaRPr lang="en-US"/>
        </a:p>
      </dgm:t>
    </dgm:pt>
    <dgm:pt modelId="{FA9265C1-9A84-43A4-BBA4-BA825AC9F64F}" type="sibTrans" cxnId="{A498E470-F1CA-4E5D-B421-799031352C96}">
      <dgm:prSet/>
      <dgm:spPr/>
      <dgm:t>
        <a:bodyPr/>
        <a:lstStyle/>
        <a:p>
          <a:endParaRPr lang="en-US"/>
        </a:p>
      </dgm:t>
    </dgm:pt>
    <dgm:pt modelId="{218B57F5-BC2A-494B-8271-61177F44EC34}">
      <dgm:prSet/>
      <dgm:spPr/>
      <dgm:t>
        <a:bodyPr/>
        <a:lstStyle/>
        <a:p>
          <a:r>
            <a:rPr lang="en-US" dirty="0"/>
            <a:t>Right Outer Join</a:t>
          </a:r>
        </a:p>
      </dgm:t>
    </dgm:pt>
    <dgm:pt modelId="{1D11A2D7-15B7-4101-BDA1-4B71CE10CA2F}" type="parTrans" cxnId="{B8556A30-F927-4AD6-B9B8-5FBAC9536A70}">
      <dgm:prSet/>
      <dgm:spPr/>
      <dgm:t>
        <a:bodyPr/>
        <a:lstStyle/>
        <a:p>
          <a:endParaRPr lang="en-US"/>
        </a:p>
      </dgm:t>
    </dgm:pt>
    <dgm:pt modelId="{273C8231-5B18-4BF7-B08F-FF322FE3C657}" type="sibTrans" cxnId="{B8556A30-F927-4AD6-B9B8-5FBAC9536A70}">
      <dgm:prSet/>
      <dgm:spPr/>
      <dgm:t>
        <a:bodyPr/>
        <a:lstStyle/>
        <a:p>
          <a:endParaRPr lang="en-US"/>
        </a:p>
      </dgm:t>
    </dgm:pt>
    <dgm:pt modelId="{9FD0DDD1-D426-437D-BD1E-BCDE8320D52D}">
      <dgm:prSet/>
      <dgm:spPr/>
      <dgm:t>
        <a:bodyPr/>
        <a:lstStyle/>
        <a:p>
          <a:pPr>
            <a:defRPr b="1"/>
          </a:pPr>
          <a:r>
            <a:rPr lang="en-US" dirty="0"/>
            <a:t>Full Join</a:t>
          </a:r>
        </a:p>
      </dgm:t>
    </dgm:pt>
    <dgm:pt modelId="{A1085DB8-C3AF-4E98-8971-526BB5A27128}" type="parTrans" cxnId="{53D448AB-4C9C-45F2-AEBF-BBAE9031BFA5}">
      <dgm:prSet/>
      <dgm:spPr/>
      <dgm:t>
        <a:bodyPr/>
        <a:lstStyle/>
        <a:p>
          <a:endParaRPr lang="en-US"/>
        </a:p>
      </dgm:t>
    </dgm:pt>
    <dgm:pt modelId="{06339E8C-18B6-46CC-9941-835D194450A9}" type="sibTrans" cxnId="{53D448AB-4C9C-45F2-AEBF-BBAE9031BFA5}">
      <dgm:prSet/>
      <dgm:spPr/>
      <dgm:t>
        <a:bodyPr/>
        <a:lstStyle/>
        <a:p>
          <a:endParaRPr lang="en-US"/>
        </a:p>
      </dgm:t>
    </dgm:pt>
    <dgm:pt modelId="{693D6654-973B-43B2-A21D-0079136F5DCE}" type="pres">
      <dgm:prSet presAssocID="{30C0478F-A2DC-4C04-A504-EBFEDAEFE719}" presName="root" presStyleCnt="0">
        <dgm:presLayoutVars>
          <dgm:dir/>
          <dgm:resizeHandles val="exact"/>
        </dgm:presLayoutVars>
      </dgm:prSet>
      <dgm:spPr/>
    </dgm:pt>
    <dgm:pt modelId="{D06F0F50-E91D-405C-9506-2CAF12350117}" type="pres">
      <dgm:prSet presAssocID="{E19D6C27-56D0-41D6-AC61-B269A4EE6F4F}" presName="compNode" presStyleCnt="0"/>
      <dgm:spPr/>
    </dgm:pt>
    <dgm:pt modelId="{0CCAB568-E513-4618-B5AC-05A73EB50447}" type="pres">
      <dgm:prSet presAssocID="{E19D6C27-56D0-41D6-AC61-B269A4EE6F4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4D26121-90A0-4CFF-A627-674791931E36}" type="pres">
      <dgm:prSet presAssocID="{E19D6C27-56D0-41D6-AC61-B269A4EE6F4F}" presName="iconSpace" presStyleCnt="0"/>
      <dgm:spPr/>
    </dgm:pt>
    <dgm:pt modelId="{3FD2F247-6B57-4F28-BE79-BE3AC6D4279C}" type="pres">
      <dgm:prSet presAssocID="{E19D6C27-56D0-41D6-AC61-B269A4EE6F4F}" presName="parTx" presStyleLbl="revTx" presStyleIdx="0" presStyleCnt="6">
        <dgm:presLayoutVars>
          <dgm:chMax val="0"/>
          <dgm:chPref val="0"/>
        </dgm:presLayoutVars>
      </dgm:prSet>
      <dgm:spPr/>
    </dgm:pt>
    <dgm:pt modelId="{E2863B60-9FFA-4D78-B56D-1F9C7B9F6EF9}" type="pres">
      <dgm:prSet presAssocID="{E19D6C27-56D0-41D6-AC61-B269A4EE6F4F}" presName="txSpace" presStyleCnt="0"/>
      <dgm:spPr/>
    </dgm:pt>
    <dgm:pt modelId="{4E43CBF2-4682-4A50-8F1C-961AC8D787D2}" type="pres">
      <dgm:prSet presAssocID="{E19D6C27-56D0-41D6-AC61-B269A4EE6F4F}" presName="desTx" presStyleLbl="revTx" presStyleIdx="1" presStyleCnt="6">
        <dgm:presLayoutVars/>
      </dgm:prSet>
      <dgm:spPr/>
    </dgm:pt>
    <dgm:pt modelId="{3E11162E-2E25-4EFD-8CBF-BF3D20CB6E9B}" type="pres">
      <dgm:prSet presAssocID="{10BBB37A-834B-4522-A748-B20705340C26}" presName="sibTrans" presStyleCnt="0"/>
      <dgm:spPr/>
    </dgm:pt>
    <dgm:pt modelId="{298D40DC-28C1-44F0-8690-4A75126D2441}" type="pres">
      <dgm:prSet presAssocID="{1C317D19-F30A-4ECB-A083-0892F41BD272}" presName="compNode" presStyleCnt="0"/>
      <dgm:spPr/>
    </dgm:pt>
    <dgm:pt modelId="{FD546A35-0E8D-4276-B089-5F46F9A575CF}" type="pres">
      <dgm:prSet presAssocID="{1C317D19-F30A-4ECB-A083-0892F41BD27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light curve"/>
        </a:ext>
      </dgm:extLst>
    </dgm:pt>
    <dgm:pt modelId="{565B6415-630D-47EE-BEF0-E0719BF1A797}" type="pres">
      <dgm:prSet presAssocID="{1C317D19-F30A-4ECB-A083-0892F41BD272}" presName="iconSpace" presStyleCnt="0"/>
      <dgm:spPr/>
    </dgm:pt>
    <dgm:pt modelId="{43EBD5CD-9188-41D6-A5D3-23F1368F9CD3}" type="pres">
      <dgm:prSet presAssocID="{1C317D19-F30A-4ECB-A083-0892F41BD272}" presName="parTx" presStyleLbl="revTx" presStyleIdx="2" presStyleCnt="6">
        <dgm:presLayoutVars>
          <dgm:chMax val="0"/>
          <dgm:chPref val="0"/>
        </dgm:presLayoutVars>
      </dgm:prSet>
      <dgm:spPr/>
    </dgm:pt>
    <dgm:pt modelId="{0CD554EE-5B09-4EAE-AF58-142A221D7D92}" type="pres">
      <dgm:prSet presAssocID="{1C317D19-F30A-4ECB-A083-0892F41BD272}" presName="txSpace" presStyleCnt="0"/>
      <dgm:spPr/>
    </dgm:pt>
    <dgm:pt modelId="{284C25B9-9BD4-4B7B-9BA9-78B693B3122B}" type="pres">
      <dgm:prSet presAssocID="{1C317D19-F30A-4ECB-A083-0892F41BD272}" presName="desTx" presStyleLbl="revTx" presStyleIdx="3" presStyleCnt="6">
        <dgm:presLayoutVars/>
      </dgm:prSet>
      <dgm:spPr/>
    </dgm:pt>
    <dgm:pt modelId="{8CB1DDFA-7923-47F1-B271-C731CF604236}" type="pres">
      <dgm:prSet presAssocID="{159DDBB1-6706-4311-B8BF-1B12DEB626A3}" presName="sibTrans" presStyleCnt="0"/>
      <dgm:spPr/>
    </dgm:pt>
    <dgm:pt modelId="{F36E2FA7-AA10-4A2B-94FB-272308B1E0E7}" type="pres">
      <dgm:prSet presAssocID="{9FD0DDD1-D426-437D-BD1E-BCDE8320D52D}" presName="compNode" presStyleCnt="0"/>
      <dgm:spPr/>
    </dgm:pt>
    <dgm:pt modelId="{5029C355-76E7-415C-A8E6-8D235E020E70}" type="pres">
      <dgm:prSet presAssocID="{9FD0DDD1-D426-437D-BD1E-BCDE8320D52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EA702617-4229-4B07-BB9B-C189A2357252}" type="pres">
      <dgm:prSet presAssocID="{9FD0DDD1-D426-437D-BD1E-BCDE8320D52D}" presName="iconSpace" presStyleCnt="0"/>
      <dgm:spPr/>
    </dgm:pt>
    <dgm:pt modelId="{0DEF409A-4EF9-4DDF-AE5D-681FA2CF8D2C}" type="pres">
      <dgm:prSet presAssocID="{9FD0DDD1-D426-437D-BD1E-BCDE8320D52D}" presName="parTx" presStyleLbl="revTx" presStyleIdx="4" presStyleCnt="6">
        <dgm:presLayoutVars>
          <dgm:chMax val="0"/>
          <dgm:chPref val="0"/>
        </dgm:presLayoutVars>
      </dgm:prSet>
      <dgm:spPr/>
    </dgm:pt>
    <dgm:pt modelId="{BF57BDBD-8491-4A53-8F53-25C1F7371B6C}" type="pres">
      <dgm:prSet presAssocID="{9FD0DDD1-D426-437D-BD1E-BCDE8320D52D}" presName="txSpace" presStyleCnt="0"/>
      <dgm:spPr/>
    </dgm:pt>
    <dgm:pt modelId="{D60AE316-EBFD-4FCF-AAB4-B487EB6ECA31}" type="pres">
      <dgm:prSet presAssocID="{9FD0DDD1-D426-437D-BD1E-BCDE8320D52D}" presName="desTx" presStyleLbl="revTx" presStyleIdx="5" presStyleCnt="6">
        <dgm:presLayoutVars/>
      </dgm:prSet>
      <dgm:spPr/>
    </dgm:pt>
  </dgm:ptLst>
  <dgm:cxnLst>
    <dgm:cxn modelId="{5780471D-2C8C-43C3-99C1-A148BAAAA14D}" type="presOf" srcId="{9FD0DDD1-D426-437D-BD1E-BCDE8320D52D}" destId="{0DEF409A-4EF9-4DDF-AE5D-681FA2CF8D2C}" srcOrd="0" destOrd="0" presId="urn:microsoft.com/office/officeart/2018/2/layout/IconLabelDescriptionList"/>
    <dgm:cxn modelId="{B8556A30-F927-4AD6-B9B8-5FBAC9536A70}" srcId="{1C317D19-F30A-4ECB-A083-0892F41BD272}" destId="{218B57F5-BC2A-494B-8271-61177F44EC34}" srcOrd="1" destOrd="0" parTransId="{1D11A2D7-15B7-4101-BDA1-4B71CE10CA2F}" sibTransId="{273C8231-5B18-4BF7-B08F-FF322FE3C657}"/>
    <dgm:cxn modelId="{4F23AB3F-843F-47CD-84E3-7F05E0C3E51D}" type="presOf" srcId="{218B57F5-BC2A-494B-8271-61177F44EC34}" destId="{284C25B9-9BD4-4B7B-9BA9-78B693B3122B}" srcOrd="0" destOrd="1" presId="urn:microsoft.com/office/officeart/2018/2/layout/IconLabelDescriptionList"/>
    <dgm:cxn modelId="{D52E2B47-8164-4C42-92B6-1C9F4A954CD4}" srcId="{30C0478F-A2DC-4C04-A504-EBFEDAEFE719}" destId="{E19D6C27-56D0-41D6-AC61-B269A4EE6F4F}" srcOrd="0" destOrd="0" parTransId="{39EBBE78-E66C-4F8B-912D-CBFE0F008FB8}" sibTransId="{10BBB37A-834B-4522-A748-B20705340C26}"/>
    <dgm:cxn modelId="{A498E470-F1CA-4E5D-B421-799031352C96}" srcId="{1C317D19-F30A-4ECB-A083-0892F41BD272}" destId="{C22810D0-76B7-4838-BD30-C1F72649507A}" srcOrd="0" destOrd="0" parTransId="{7D899F9E-CD77-4BEB-8C62-47DD5D586411}" sibTransId="{FA9265C1-9A84-43A4-BBA4-BA825AC9F64F}"/>
    <dgm:cxn modelId="{404DEF75-ED72-4709-A6B3-F674D41067CB}" type="presOf" srcId="{E19D6C27-56D0-41D6-AC61-B269A4EE6F4F}" destId="{3FD2F247-6B57-4F28-BE79-BE3AC6D4279C}" srcOrd="0" destOrd="0" presId="urn:microsoft.com/office/officeart/2018/2/layout/IconLabelDescriptionList"/>
    <dgm:cxn modelId="{748FE979-4CB9-4DC6-92B9-7DA496CC1F0A}" type="presOf" srcId="{30C0478F-A2DC-4C04-A504-EBFEDAEFE719}" destId="{693D6654-973B-43B2-A21D-0079136F5DCE}" srcOrd="0" destOrd="0" presId="urn:microsoft.com/office/officeart/2018/2/layout/IconLabelDescriptionList"/>
    <dgm:cxn modelId="{B5936B7B-FEFA-4B06-BF70-972ACD552FD4}" type="presOf" srcId="{1C317D19-F30A-4ECB-A083-0892F41BD272}" destId="{43EBD5CD-9188-41D6-A5D3-23F1368F9CD3}" srcOrd="0" destOrd="0" presId="urn:microsoft.com/office/officeart/2018/2/layout/IconLabelDescriptionList"/>
    <dgm:cxn modelId="{53D448AB-4C9C-45F2-AEBF-BBAE9031BFA5}" srcId="{30C0478F-A2DC-4C04-A504-EBFEDAEFE719}" destId="{9FD0DDD1-D426-437D-BD1E-BCDE8320D52D}" srcOrd="2" destOrd="0" parTransId="{A1085DB8-C3AF-4E98-8971-526BB5A27128}" sibTransId="{06339E8C-18B6-46CC-9941-835D194450A9}"/>
    <dgm:cxn modelId="{19D9CCE3-018C-4DE8-97A2-C5771DC73BE0}" type="presOf" srcId="{C22810D0-76B7-4838-BD30-C1F72649507A}" destId="{284C25B9-9BD4-4B7B-9BA9-78B693B3122B}" srcOrd="0" destOrd="0" presId="urn:microsoft.com/office/officeart/2018/2/layout/IconLabelDescriptionList"/>
    <dgm:cxn modelId="{86F3F0FF-6871-4949-990D-B57CD2649EA0}" srcId="{30C0478F-A2DC-4C04-A504-EBFEDAEFE719}" destId="{1C317D19-F30A-4ECB-A083-0892F41BD272}" srcOrd="1" destOrd="0" parTransId="{FA088BF1-757F-49F8-82B8-4A360B88A244}" sibTransId="{159DDBB1-6706-4311-B8BF-1B12DEB626A3}"/>
    <dgm:cxn modelId="{0517A946-A669-493A-94DC-4595005C6C67}" type="presParOf" srcId="{693D6654-973B-43B2-A21D-0079136F5DCE}" destId="{D06F0F50-E91D-405C-9506-2CAF12350117}" srcOrd="0" destOrd="0" presId="urn:microsoft.com/office/officeart/2018/2/layout/IconLabelDescriptionList"/>
    <dgm:cxn modelId="{F9C6E06E-16F3-43CC-8AE3-0A4747EECA92}" type="presParOf" srcId="{D06F0F50-E91D-405C-9506-2CAF12350117}" destId="{0CCAB568-E513-4618-B5AC-05A73EB50447}" srcOrd="0" destOrd="0" presId="urn:microsoft.com/office/officeart/2018/2/layout/IconLabelDescriptionList"/>
    <dgm:cxn modelId="{07FD7B7B-6434-4F3E-942F-F486F7336E23}" type="presParOf" srcId="{D06F0F50-E91D-405C-9506-2CAF12350117}" destId="{34D26121-90A0-4CFF-A627-674791931E36}" srcOrd="1" destOrd="0" presId="urn:microsoft.com/office/officeart/2018/2/layout/IconLabelDescriptionList"/>
    <dgm:cxn modelId="{1DBAC699-C8A6-4411-BF53-D2095563364E}" type="presParOf" srcId="{D06F0F50-E91D-405C-9506-2CAF12350117}" destId="{3FD2F247-6B57-4F28-BE79-BE3AC6D4279C}" srcOrd="2" destOrd="0" presId="urn:microsoft.com/office/officeart/2018/2/layout/IconLabelDescriptionList"/>
    <dgm:cxn modelId="{E2506B6D-D994-477B-B19B-8F85793E5700}" type="presParOf" srcId="{D06F0F50-E91D-405C-9506-2CAF12350117}" destId="{E2863B60-9FFA-4D78-B56D-1F9C7B9F6EF9}" srcOrd="3" destOrd="0" presId="urn:microsoft.com/office/officeart/2018/2/layout/IconLabelDescriptionList"/>
    <dgm:cxn modelId="{73F3943B-FE91-488F-ABF4-1D7E028010E0}" type="presParOf" srcId="{D06F0F50-E91D-405C-9506-2CAF12350117}" destId="{4E43CBF2-4682-4A50-8F1C-961AC8D787D2}" srcOrd="4" destOrd="0" presId="urn:microsoft.com/office/officeart/2018/2/layout/IconLabelDescriptionList"/>
    <dgm:cxn modelId="{0AE14E7E-9B86-4157-8B50-0894C2A2B2AE}" type="presParOf" srcId="{693D6654-973B-43B2-A21D-0079136F5DCE}" destId="{3E11162E-2E25-4EFD-8CBF-BF3D20CB6E9B}" srcOrd="1" destOrd="0" presId="urn:microsoft.com/office/officeart/2018/2/layout/IconLabelDescriptionList"/>
    <dgm:cxn modelId="{F355AB7A-5219-45A9-BD3E-0653E0722EC5}" type="presParOf" srcId="{693D6654-973B-43B2-A21D-0079136F5DCE}" destId="{298D40DC-28C1-44F0-8690-4A75126D2441}" srcOrd="2" destOrd="0" presId="urn:microsoft.com/office/officeart/2018/2/layout/IconLabelDescriptionList"/>
    <dgm:cxn modelId="{80B4C88A-691C-4682-A848-122355C913FE}" type="presParOf" srcId="{298D40DC-28C1-44F0-8690-4A75126D2441}" destId="{FD546A35-0E8D-4276-B089-5F46F9A575CF}" srcOrd="0" destOrd="0" presId="urn:microsoft.com/office/officeart/2018/2/layout/IconLabelDescriptionList"/>
    <dgm:cxn modelId="{9CAA5858-4D3B-4E6A-947B-1705E4E6F297}" type="presParOf" srcId="{298D40DC-28C1-44F0-8690-4A75126D2441}" destId="{565B6415-630D-47EE-BEF0-E0719BF1A797}" srcOrd="1" destOrd="0" presId="urn:microsoft.com/office/officeart/2018/2/layout/IconLabelDescriptionList"/>
    <dgm:cxn modelId="{FC0951AF-9A0C-4775-B150-C8934A5A16CF}" type="presParOf" srcId="{298D40DC-28C1-44F0-8690-4A75126D2441}" destId="{43EBD5CD-9188-41D6-A5D3-23F1368F9CD3}" srcOrd="2" destOrd="0" presId="urn:microsoft.com/office/officeart/2018/2/layout/IconLabelDescriptionList"/>
    <dgm:cxn modelId="{0D438559-EE5D-4ECE-8C39-276D8FDF8A2C}" type="presParOf" srcId="{298D40DC-28C1-44F0-8690-4A75126D2441}" destId="{0CD554EE-5B09-4EAE-AF58-142A221D7D92}" srcOrd="3" destOrd="0" presId="urn:microsoft.com/office/officeart/2018/2/layout/IconLabelDescriptionList"/>
    <dgm:cxn modelId="{CCFAF563-570A-405B-B3A4-E1C50C8FA112}" type="presParOf" srcId="{298D40DC-28C1-44F0-8690-4A75126D2441}" destId="{284C25B9-9BD4-4B7B-9BA9-78B693B3122B}" srcOrd="4" destOrd="0" presId="urn:microsoft.com/office/officeart/2018/2/layout/IconLabelDescriptionList"/>
    <dgm:cxn modelId="{7D48744A-8BCA-41DC-B78E-0AEE7FF4037D}" type="presParOf" srcId="{693D6654-973B-43B2-A21D-0079136F5DCE}" destId="{8CB1DDFA-7923-47F1-B271-C731CF604236}" srcOrd="3" destOrd="0" presId="urn:microsoft.com/office/officeart/2018/2/layout/IconLabelDescriptionList"/>
    <dgm:cxn modelId="{5F48D1A8-4E5C-4760-B442-B09B6FF28BF9}" type="presParOf" srcId="{693D6654-973B-43B2-A21D-0079136F5DCE}" destId="{F36E2FA7-AA10-4A2B-94FB-272308B1E0E7}" srcOrd="4" destOrd="0" presId="urn:microsoft.com/office/officeart/2018/2/layout/IconLabelDescriptionList"/>
    <dgm:cxn modelId="{BF387081-6B12-414B-8E2C-FB1A6ED09169}" type="presParOf" srcId="{F36E2FA7-AA10-4A2B-94FB-272308B1E0E7}" destId="{5029C355-76E7-415C-A8E6-8D235E020E70}" srcOrd="0" destOrd="0" presId="urn:microsoft.com/office/officeart/2018/2/layout/IconLabelDescriptionList"/>
    <dgm:cxn modelId="{1E30A47C-17B0-499C-B999-8184BDB8CE69}" type="presParOf" srcId="{F36E2FA7-AA10-4A2B-94FB-272308B1E0E7}" destId="{EA702617-4229-4B07-BB9B-C189A2357252}" srcOrd="1" destOrd="0" presId="urn:microsoft.com/office/officeart/2018/2/layout/IconLabelDescriptionList"/>
    <dgm:cxn modelId="{9852AD42-4799-4A95-99E8-F06E116D8A2A}" type="presParOf" srcId="{F36E2FA7-AA10-4A2B-94FB-272308B1E0E7}" destId="{0DEF409A-4EF9-4DDF-AE5D-681FA2CF8D2C}" srcOrd="2" destOrd="0" presId="urn:microsoft.com/office/officeart/2018/2/layout/IconLabelDescriptionList"/>
    <dgm:cxn modelId="{94936406-B6B5-498D-8D3F-6E050A8DD77B}" type="presParOf" srcId="{F36E2FA7-AA10-4A2B-94FB-272308B1E0E7}" destId="{BF57BDBD-8491-4A53-8F53-25C1F7371B6C}" srcOrd="3" destOrd="0" presId="urn:microsoft.com/office/officeart/2018/2/layout/IconLabelDescriptionList"/>
    <dgm:cxn modelId="{CC4A2FEE-BDCD-435F-A4E1-D7A274A14D48}" type="presParOf" srcId="{F36E2FA7-AA10-4A2B-94FB-272308B1E0E7}" destId="{D60AE316-EBFD-4FCF-AAB4-B487EB6ECA3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CAB568-E513-4618-B5AC-05A73EB50447}">
      <dsp:nvSpPr>
        <dsp:cNvPr id="0" name=""/>
        <dsp:cNvSpPr/>
      </dsp:nvSpPr>
      <dsp:spPr>
        <a:xfrm>
          <a:off x="1153" y="957591"/>
          <a:ext cx="1191585" cy="1191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2F247-6B57-4F28-BE79-BE3AC6D4279C}">
      <dsp:nvSpPr>
        <dsp:cNvPr id="0" name=""/>
        <dsp:cNvSpPr/>
      </dsp:nvSpPr>
      <dsp:spPr>
        <a:xfrm>
          <a:off x="1153" y="2253932"/>
          <a:ext cx="3404531" cy="51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Inner Join</a:t>
          </a:r>
        </a:p>
      </dsp:txBody>
      <dsp:txXfrm>
        <a:off x="1153" y="2253932"/>
        <a:ext cx="3404531" cy="510679"/>
      </dsp:txXfrm>
    </dsp:sp>
    <dsp:sp modelId="{4E43CBF2-4682-4A50-8F1C-961AC8D787D2}">
      <dsp:nvSpPr>
        <dsp:cNvPr id="0" name=""/>
        <dsp:cNvSpPr/>
      </dsp:nvSpPr>
      <dsp:spPr>
        <a:xfrm>
          <a:off x="1153" y="2813335"/>
          <a:ext cx="3404531" cy="580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546A35-0E8D-4276-B089-5F46F9A575CF}">
      <dsp:nvSpPr>
        <dsp:cNvPr id="0" name=""/>
        <dsp:cNvSpPr/>
      </dsp:nvSpPr>
      <dsp:spPr>
        <a:xfrm>
          <a:off x="4001477" y="957591"/>
          <a:ext cx="1191585" cy="1191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BD5CD-9188-41D6-A5D3-23F1368F9CD3}">
      <dsp:nvSpPr>
        <dsp:cNvPr id="0" name=""/>
        <dsp:cNvSpPr/>
      </dsp:nvSpPr>
      <dsp:spPr>
        <a:xfrm>
          <a:off x="4001477" y="2253932"/>
          <a:ext cx="3404531" cy="51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Outer Join</a:t>
          </a:r>
        </a:p>
      </dsp:txBody>
      <dsp:txXfrm>
        <a:off x="4001477" y="2253932"/>
        <a:ext cx="3404531" cy="510679"/>
      </dsp:txXfrm>
    </dsp:sp>
    <dsp:sp modelId="{284C25B9-9BD4-4B7B-9BA9-78B693B3122B}">
      <dsp:nvSpPr>
        <dsp:cNvPr id="0" name=""/>
        <dsp:cNvSpPr/>
      </dsp:nvSpPr>
      <dsp:spPr>
        <a:xfrm>
          <a:off x="4001477" y="2813335"/>
          <a:ext cx="3404531" cy="580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Left Outer Join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Right Outer Join</a:t>
          </a:r>
        </a:p>
      </dsp:txBody>
      <dsp:txXfrm>
        <a:off x="4001477" y="2813335"/>
        <a:ext cx="3404531" cy="580411"/>
      </dsp:txXfrm>
    </dsp:sp>
    <dsp:sp modelId="{5029C355-76E7-415C-A8E6-8D235E020E70}">
      <dsp:nvSpPr>
        <dsp:cNvPr id="0" name=""/>
        <dsp:cNvSpPr/>
      </dsp:nvSpPr>
      <dsp:spPr>
        <a:xfrm>
          <a:off x="8001802" y="957591"/>
          <a:ext cx="1191585" cy="1191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F409A-4EF9-4DDF-AE5D-681FA2CF8D2C}">
      <dsp:nvSpPr>
        <dsp:cNvPr id="0" name=""/>
        <dsp:cNvSpPr/>
      </dsp:nvSpPr>
      <dsp:spPr>
        <a:xfrm>
          <a:off x="8001802" y="2253932"/>
          <a:ext cx="3404531" cy="51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Full Join</a:t>
          </a:r>
        </a:p>
      </dsp:txBody>
      <dsp:txXfrm>
        <a:off x="8001802" y="2253932"/>
        <a:ext cx="3404531" cy="510679"/>
      </dsp:txXfrm>
    </dsp:sp>
    <dsp:sp modelId="{D60AE316-EBFD-4FCF-AAB4-B487EB6ECA31}">
      <dsp:nvSpPr>
        <dsp:cNvPr id="0" name=""/>
        <dsp:cNvSpPr/>
      </dsp:nvSpPr>
      <dsp:spPr>
        <a:xfrm>
          <a:off x="8001802" y="2813335"/>
          <a:ext cx="3404531" cy="580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C2E6C-8789-4155-BC87-5D25926F2C6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09040-FC74-4874-8A99-1387B05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26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420184D-B524-4EA0-BD50-FBF9DCC7FB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B9D86B8-0871-4442-92EF-DC27C5AAFA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EBCF9CA8-84A7-479B-ADE1-01BA2FD848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2A276613-811A-4298-83EA-B089508854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This query returns only customers that have orders,</a:t>
            </a:r>
          </a:p>
          <a:p>
            <a:r>
              <a:rPr lang="en-US" altLang="en-US">
                <a:cs typeface="Arial" panose="020B0604020202020204" pitchFamily="34" charset="0"/>
              </a:rPr>
              <a:t>If a customer doesn’t have orders it doesn’t show up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55E18D16-2668-42A3-B8FF-BB44B66C98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42E5DE48-CAF2-45CF-97E2-E3EB0791D2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This query returns only customers that have orders,</a:t>
            </a:r>
          </a:p>
          <a:p>
            <a:r>
              <a:rPr lang="en-US" altLang="en-US">
                <a:cs typeface="Arial" panose="020B0604020202020204" pitchFamily="34" charset="0"/>
              </a:rPr>
              <a:t>If a customer doesn’t have orders it doesn’t show up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AB0EF41F-7EB1-4D7F-971F-3BCA310922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58EC10EB-2F53-44BB-805A-C34583D13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What happens when records content match the other table , displays NULL, empty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5E2EB685-DC6E-45B6-A35F-CACE02F639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1356914E-49E8-41B9-A3E8-A5A8F096DD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This query returns only customers that have orders,</a:t>
            </a:r>
          </a:p>
          <a:p>
            <a:r>
              <a:rPr lang="en-US" altLang="en-US">
                <a:cs typeface="Arial" panose="020B0604020202020204" pitchFamily="34" charset="0"/>
              </a:rPr>
              <a:t>If a customer doesn’t have orders it doesn’t show up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0D8852C7-347C-4DE9-AB15-8CB6F83101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AFCDAE7D-E8E6-486B-8BF6-5A1CB06E20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This query returns only ORDERS orders,</a:t>
            </a:r>
          </a:p>
          <a:p>
            <a:r>
              <a:rPr lang="en-US" altLang="en-US">
                <a:cs typeface="Arial" panose="020B0604020202020204" pitchFamily="34" charset="0"/>
              </a:rPr>
              <a:t>If a customer doesn’t have orders it doesn’t show up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DE66BFFB-7FD1-4A51-A108-B0862EB856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335629F8-B448-4B74-92A1-85F30070E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Implicit and explicit JOIN notations</a:t>
            </a:r>
          </a:p>
          <a:p>
            <a:r>
              <a:rPr lang="en-US" altLang="en-US">
                <a:cs typeface="Arial" panose="020B0604020202020204" pitchFamily="34" charset="0"/>
              </a:rPr>
              <a:t>Implicit JOIN notation -&gt; no longer considered best practice!</a:t>
            </a:r>
          </a:p>
          <a:p>
            <a:endParaRPr lang="en-US" altLang="en-US">
              <a:cs typeface="Arial" panose="020B0604020202020204" pitchFamily="34" charset="0"/>
            </a:endParaRPr>
          </a:p>
          <a:p>
            <a:r>
              <a:rPr lang="en-US" altLang="en-US">
                <a:cs typeface="Arial" panose="020B0604020202020204" pitchFamily="34" charset="0"/>
              </a:rPr>
              <a:t>Which syntax is better, the one on top, the other is prior SQL 92 standards.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2C9D90B4-A25B-4BBB-8362-DAE7538CBA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012EFC80-9D0D-467B-84AB-EE299F65A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1E022EE1-0D8B-47EF-93CC-A1BF1D97E3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8C0F5890-A7F9-4AEB-88A0-D9912C43DC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Use of alias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821CF230-3DFB-4532-B8A7-93AC419E26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0C0D65E3-E056-409F-9F34-E3F2B586A4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SELECT </a:t>
            </a:r>
            <a:r>
              <a:rPr lang="en-US" altLang="en-US" dirty="0" err="1">
                <a:cs typeface="Arial" panose="020B0604020202020204" pitchFamily="34" charset="0"/>
              </a:rPr>
              <a:t>e.emp_fname</a:t>
            </a:r>
            <a:r>
              <a:rPr lang="en-US" altLang="en-US" dirty="0">
                <a:cs typeface="Arial" panose="020B0604020202020204" pitchFamily="34" charset="0"/>
              </a:rPr>
              <a:t>, </a:t>
            </a:r>
            <a:r>
              <a:rPr lang="en-US" altLang="en-US" dirty="0" err="1">
                <a:cs typeface="Arial" panose="020B0604020202020204" pitchFamily="34" charset="0"/>
              </a:rPr>
              <a:t>e.emp_lname</a:t>
            </a:r>
            <a:r>
              <a:rPr lang="en-US" altLang="en-US" dirty="0">
                <a:cs typeface="Arial" panose="020B0604020202020204" pitchFamily="34" charset="0"/>
              </a:rPr>
              <a:t>, </a:t>
            </a:r>
            <a:r>
              <a:rPr lang="en-US" altLang="en-US" dirty="0" err="1">
                <a:cs typeface="Arial" panose="020B0604020202020204" pitchFamily="34" charset="0"/>
              </a:rPr>
              <a:t>d.location</a:t>
            </a:r>
            <a:endParaRPr lang="en-US" altLang="en-US" dirty="0">
              <a:cs typeface="Arial" panose="020B0604020202020204" pitchFamily="34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FROM department d JOIN  employee e on </a:t>
            </a:r>
            <a:r>
              <a:rPr lang="en-US" altLang="en-US" dirty="0" err="1">
                <a:cs typeface="Arial" panose="020B0604020202020204" pitchFamily="34" charset="0"/>
              </a:rPr>
              <a:t>e.dept_no</a:t>
            </a:r>
            <a:r>
              <a:rPr lang="en-US" altLang="en-US" dirty="0">
                <a:cs typeface="Arial" panose="020B0604020202020204" pitchFamily="34" charset="0"/>
              </a:rPr>
              <a:t> = </a:t>
            </a:r>
            <a:r>
              <a:rPr lang="en-US" altLang="en-US" dirty="0" err="1">
                <a:cs typeface="Arial" panose="020B0604020202020204" pitchFamily="34" charset="0"/>
              </a:rPr>
              <a:t>d.dept_no</a:t>
            </a:r>
            <a:endParaRPr lang="en-US" altLang="en-US" dirty="0">
              <a:cs typeface="Arial" panose="020B0604020202020204" pitchFamily="34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( show old SQL JOIN)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-- ADD ANOTHER EMPLOYEE AND SHOW THEM HOW RESULTS IS DIFFERENT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770043DE-DF6C-4A1E-ADD3-7DAE0D8518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CA682D52-5D27-431F-A7C6-5E3E61D73A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SELECT e.emp_fname, e.emp_lname, w.job</a:t>
            </a:r>
          </a:p>
          <a:p>
            <a:r>
              <a:rPr lang="en-US" altLang="en-US">
                <a:cs typeface="Arial" panose="020B0604020202020204" pitchFamily="34" charset="0"/>
              </a:rPr>
              <a:t>FROM employee e left join works_on w on e.emp_no = w.emp_no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584799DB-5245-40C3-ACB5-2025BD697D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77C3D909-1FCB-4DF8-B5C3-032A0E975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So far, we learned how to retrieve data from one table, we will learn of to retrieve data from multiple tables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We will cover three types of joins</a:t>
            </a: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1EEA81B6-D065-42F3-B10F-ADAA2EEF4E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164EC9A4-E3B0-4B52-B2B6-3EEB261DC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JOIN :  an operation to link entities and relationships together for data retrieval 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EQUI-JOIN : join based on equality 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NATURAL JOIN: </a:t>
            </a:r>
            <a:r>
              <a:rPr lang="en-US" altLang="en-US" dirty="0" err="1">
                <a:cs typeface="Arial" panose="020B0604020202020204" pitchFamily="34" charset="0"/>
              </a:rPr>
              <a:t>equi</a:t>
            </a:r>
            <a:r>
              <a:rPr lang="en-US" altLang="en-US" dirty="0">
                <a:cs typeface="Arial" panose="020B0604020202020204" pitchFamily="34" charset="0"/>
              </a:rPr>
              <a:t>-join in which one of the duplicate column is eliminated in the result table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4F5B3A0E-B0FB-4D7C-9216-AED35EC8BE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45C05254-F45E-41FB-B96E-4BA89A38F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FA085EF6-8D49-4AE8-85D7-D9EA9BA296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71720A33-DB68-4431-8742-D6A41D85B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Example of 1:M relationship.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Customer ID 1 has 2 orders</a:t>
            </a:r>
          </a:p>
          <a:p>
            <a:pPr eaLnBrk="1" hangingPunct="1"/>
            <a:r>
              <a:rPr lang="en-US" altLang="en-US" dirty="0" err="1">
                <a:cs typeface="Arial" panose="020B0604020202020204" pitchFamily="34" charset="0"/>
              </a:rPr>
              <a:t>CustID</a:t>
            </a:r>
            <a:r>
              <a:rPr lang="en-US" altLang="en-US" dirty="0">
                <a:cs typeface="Arial" panose="020B0604020202020204" pitchFamily="34" charset="0"/>
              </a:rPr>
              <a:t> 2 has only 1 order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Cust ID 3 only 1 order, 7 no order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Overall, some customers have not order, some customers have only one order,  etc. </a:t>
            </a:r>
          </a:p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3D5787C2-F3B1-4213-85B8-1E5280062E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AB8D14D5-7AEA-4B7E-AE0A-BAD30E509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How do you return  a result set of all customer with </a:t>
            </a:r>
          </a:p>
          <a:p>
            <a:r>
              <a:rPr lang="en-US" altLang="en-US" dirty="0" err="1">
                <a:cs typeface="Arial" panose="020B0604020202020204" pitchFamily="34" charset="0"/>
              </a:rPr>
              <a:t>Equi</a:t>
            </a:r>
            <a:r>
              <a:rPr lang="en-US" altLang="en-US" dirty="0">
                <a:cs typeface="Arial" panose="020B0604020202020204" pitchFamily="34" charset="0"/>
              </a:rPr>
              <a:t>-join is based on equality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4F05E6E8-B467-4BF7-84D0-10E756DC8F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2F03D06E-DF89-4D00-96BE-796AD6EB74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err="1">
                <a:cs typeface="Arial" panose="020B0604020202020204" pitchFamily="34" charset="0"/>
              </a:rPr>
              <a:t>Postgress</a:t>
            </a:r>
            <a:r>
              <a:rPr lang="en-US" altLang="en-US" dirty="0">
                <a:cs typeface="Arial" panose="020B0604020202020204" pitchFamily="34" charset="0"/>
              </a:rPr>
              <a:t>, MySQL, and Oracle support Natural joins. SQL Server and DB2 do NOT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80398FAB-C282-4093-AA8E-48B4333441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1A7BE7B2-26E8-4058-8338-B97DF0B48C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72D03C7A-F0B7-480F-BAF7-77168021D4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35790785-206B-41A1-9BF1-D68AF44B77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D6A0F-9CB7-41CE-94CE-0821B148E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34AF1-F434-4F32-B2CB-6D754D79C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88578-AFD3-4062-9BFE-5358ED5FA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0B90-09AB-4C8E-A537-89629DE731F5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BACCD-DDC5-4F49-861D-1E3DE34D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C9CF5-AEE7-41B0-9639-69AC980A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2ABA-6357-4ADE-97EA-242B24892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1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CBF1-9950-45E5-8982-988B2382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C4F87-A32C-4BC9-9AAC-BA21A65D9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47B04-09FE-44D4-BEB3-F241E515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0B90-09AB-4C8E-A537-89629DE731F5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313C0-0B9D-415A-9C0E-14C8AF3D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6246A-E55D-4A60-B525-04F1CC50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2ABA-6357-4ADE-97EA-242B24892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4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03B5C2-F1CF-4058-BDE5-4F30063CF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036B3-23DF-43F5-B11E-1976D0233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E6521-6ECE-48D3-85A1-88E5D00E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0B90-09AB-4C8E-A537-89629DE731F5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C919D-0F96-4B89-A9E3-5B60398D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3FFE9-0F44-4391-8E2D-FD091FA9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2ABA-6357-4ADE-97EA-242B24892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68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381000"/>
            <a:ext cx="109728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263765C-572F-4FBC-BE43-04E1998F7C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E84B7-87BC-49E4-AD06-EBC9257985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5401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381000"/>
            <a:ext cx="109728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263765C-572F-4FBC-BE43-04E1998F7C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E84B7-87BC-49E4-AD06-EBC9257985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540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395CE-F8E4-468C-8865-AC2514B44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BD706-40F6-499D-98E7-A1D901DA0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2544-7C55-4138-A1E9-1379A528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0B90-09AB-4C8E-A537-89629DE731F5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695D6-9C87-408E-8726-06052C36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5EC36-5CAE-4F19-9177-AC985E6D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2ABA-6357-4ADE-97EA-242B24892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8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E1EA-3B00-4E29-9FB5-B6D951CE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932E4-4E35-4C17-B97B-2ED192599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5F3CF-EF10-4BBA-B07F-303A6BDE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0B90-09AB-4C8E-A537-89629DE731F5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8066D-D38F-4AD6-A23A-FD4DD17C2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13278-D6C4-456F-BA60-23879C8D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2ABA-6357-4ADE-97EA-242B24892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5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BD90-AA62-4D84-98B4-84F3B19A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1D31E-1C77-4781-A919-1830650B1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DBEB-84D1-4B4A-B5C3-E75155EE9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A1298-767D-43CC-BB0E-89092786D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0B90-09AB-4C8E-A537-89629DE731F5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EDE49-B63D-4509-973F-C97F414C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35D58-A08C-4EAE-85AC-C4E114D0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2ABA-6357-4ADE-97EA-242B24892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8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2AD7-F8EB-4EF0-9969-A13A9765B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C8D71-D16A-4520-B59D-8F0B9F505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DA316-CD23-4321-B913-65CBA71FF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DEA442-38B7-4A5F-B870-49F86D9B0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2327E-A543-40EC-947C-714718E46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63C7D6-7465-427B-A75C-BAA15F9BA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0B90-09AB-4C8E-A537-89629DE731F5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9ABBD3-C4BB-4674-8067-C3E39EBB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BE9693-54F0-435C-BBEC-C0D760C9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2ABA-6357-4ADE-97EA-242B24892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1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A56F3-FD47-4463-AEE8-DACAAB642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85BEC8-3388-4F5C-AED0-012728AD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0B90-09AB-4C8E-A537-89629DE731F5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27B18-0D82-4F10-98B5-63B546B0B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B8E02-5B71-45A2-A8B2-C93E607B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2ABA-6357-4ADE-97EA-242B24892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6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29C87C-2B78-4F45-A716-A407134C4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0B90-09AB-4C8E-A537-89629DE731F5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55E50D-9F82-40B0-BA4A-50F5197FE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F120C-327A-4D0C-9A89-B83AE7C6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2ABA-6357-4ADE-97EA-242B24892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2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2106-4275-4445-A992-797F3510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96693-A2FF-4758-8649-0815D6C20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3B407-F5C5-4396-9B8A-C0F32B5A3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D4240-3DFB-4E5A-8ACC-B72A5F17F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0B90-09AB-4C8E-A537-89629DE731F5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23E0C-19A1-4363-995D-EFA84FE4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41AAB-681A-417E-96BF-1C69D47C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2ABA-6357-4ADE-97EA-242B24892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1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C454D-A543-44DB-9258-7F3C9451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F8F9F8-3D20-4B72-90ED-0B60AB853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9A22F-7A60-4B17-8E44-A59625277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33D79-CF88-4F7C-9CAD-C5A1114D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0B90-09AB-4C8E-A537-89629DE731F5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F8937-4FAC-4634-BC30-0E05B62A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D0F6D-D730-436E-9254-68BEF7D4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2ABA-6357-4ADE-97EA-242B24892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6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8C0E0-3FF0-4912-9EDB-34204BD75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9245A-CEF7-4D2C-A325-86CA2CD71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2E008-DA81-4177-908D-08A683F4C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90B90-09AB-4C8E-A537-89629DE731F5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AE4C5-B352-4BA4-906F-502BF6612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91A9A-81B3-4022-8214-65E2F2A67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52ABA-6357-4ADE-97EA-242B24892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7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65C99585-0B74-45C0-BA49-6AF94E47808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609600" y="1981200"/>
            <a:ext cx="5384800" cy="3910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algn="ctr">
              <a:buNone/>
              <a:defRPr/>
            </a:pPr>
            <a:r>
              <a:rPr lang="en-US" dirty="0"/>
              <a:t>Chapter 7:</a:t>
            </a:r>
            <a:br>
              <a:rPr lang="en-US" dirty="0"/>
            </a:br>
            <a:r>
              <a:rPr lang="en-US" dirty="0"/>
              <a:t>Advanced SQL</a:t>
            </a:r>
          </a:p>
          <a:p>
            <a:pPr marL="0" indent="0" algn="ctr">
              <a:buNone/>
              <a:defRPr/>
            </a:pPr>
            <a:r>
              <a:rPr lang="en-US" dirty="0">
                <a:effectLst/>
              </a:rPr>
              <a:t>Multiple Table Processing</a:t>
            </a:r>
          </a:p>
          <a:p>
            <a:pPr marL="0" indent="0" algn="ctr">
              <a:buNone/>
              <a:defRPr/>
            </a:pPr>
            <a:r>
              <a:rPr lang="en-US" dirty="0"/>
              <a:t>-JOIN-</a:t>
            </a:r>
            <a:endParaRPr lang="en-US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BBF66E-39A4-453B-BBFC-6EE5D724B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235" y="1776714"/>
            <a:ext cx="3455530" cy="4114800"/>
          </a:xfrm>
          <a:prstGeom prst="rect">
            <a:avLst/>
          </a:prstGeom>
          <a:noFill/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7E9470F8-37DD-43AE-A7B1-B21A67897B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fld id="{266FD798-9C09-4A98-9F42-1E096653A419}" type="slidenum">
              <a:rPr lang="en-US" altLang="en-US" smtClean="0">
                <a:solidFill>
                  <a:srgbClr val="000000"/>
                </a:solidFill>
              </a:rPr>
              <a:pPr eaLnBrk="1" hangingPunct="1">
                <a:spcAft>
                  <a:spcPts val="600"/>
                </a:spcAft>
                <a:defRPr/>
              </a:pPr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6E446F-C381-47A9-A188-64CAE3605F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736851" y="6203950"/>
            <a:ext cx="6386513" cy="47625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 sz="1800" dirty="0">
                <a:latin typeface="Tahoma" pitchFamily="34" charset="0"/>
              </a:rPr>
              <a:t>© 2011 Pearson Education, Inc.  Publishing as Prentice Hall</a:t>
            </a:r>
            <a:endParaRPr lang="en-US" sz="1800">
              <a:latin typeface="Tahoma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351" name="Rectangle 7">
            <a:extLst>
              <a:ext uri="{FF2B5EF4-FFF2-40B4-BE49-F238E27FC236}">
                <a16:creationId xmlns:a16="http://schemas.microsoft.com/office/drawing/2014/main" id="{AA09E75C-90BC-4077-85DE-6DB0FF2B7B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sz="3400"/>
              <a:t>JOINS visualization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32" name="Picture 1">
            <a:extLst>
              <a:ext uri="{FF2B5EF4-FFF2-40B4-BE49-F238E27FC236}">
                <a16:creationId xmlns:a16="http://schemas.microsoft.com/office/drawing/2014/main" id="{AF2AB4DC-3080-422D-9C99-BF1DECF722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3" r="9849" b="1"/>
          <a:stretch/>
        </p:blipFill>
        <p:spPr bwMode="auto">
          <a:xfrm>
            <a:off x="545238" y="858525"/>
            <a:ext cx="7608304" cy="521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AE44E51E-0F6C-43DF-804F-7DD8C60713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599" y="6492240"/>
            <a:ext cx="3126933" cy="3651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ts val="0"/>
              </a:spcBef>
              <a:spcAft>
                <a:spcPts val="600"/>
              </a:spcAft>
              <a:buClrTx/>
              <a:buSzTx/>
              <a:buNone/>
              <a:defRPr/>
            </a:pPr>
            <a:fld id="{38B65C2F-DA8E-4985-93B8-73285942790E}" type="slidenum">
              <a:rPr lang="en-US" altLang="en-US"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algn="r">
                <a:spcBef>
                  <a:spcPts val="0"/>
                </a:spcBef>
                <a:spcAft>
                  <a:spcPts val="600"/>
                </a:spcAft>
                <a:buClrTx/>
                <a:buSzTx/>
                <a:buNone/>
                <a:defRPr/>
              </a:pPr>
              <a:t>10</a:t>
            </a:fld>
            <a:endParaRPr lang="en-US" altLang="en-US" sz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51" name="Rectangle 7">
            <a:extLst>
              <a:ext uri="{FF2B5EF4-FFF2-40B4-BE49-F238E27FC236}">
                <a16:creationId xmlns:a16="http://schemas.microsoft.com/office/drawing/2014/main" id="{006435F9-D236-4A4D-AF76-0A020AB679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sz="3600" dirty="0"/>
              <a:t>INNER JOIN</a:t>
            </a:r>
          </a:p>
        </p:txBody>
      </p:sp>
      <p:pic>
        <p:nvPicPr>
          <p:cNvPr id="8196" name="Picture 2">
            <a:extLst>
              <a:ext uri="{FF2B5EF4-FFF2-40B4-BE49-F238E27FC236}">
                <a16:creationId xmlns:a16="http://schemas.microsoft.com/office/drawing/2014/main" id="{155AAED1-0553-478F-803C-DBA3FADAB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212"/>
          <a:stretch/>
        </p:blipFill>
        <p:spPr bwMode="auto">
          <a:xfrm>
            <a:off x="641434" y="1721922"/>
            <a:ext cx="6704891" cy="452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1B0F4D-B69E-48B6-8129-C4376E3CD7FD}"/>
              </a:ext>
            </a:extLst>
          </p:cNvPr>
          <p:cNvSpPr txBox="1"/>
          <p:nvPr/>
        </p:nvSpPr>
        <p:spPr>
          <a:xfrm>
            <a:off x="7252138" y="1807779"/>
            <a:ext cx="4141711" cy="4172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Join condition must match on both sides.  PK and FK must exist in both tables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Records from Table A and Table B, where the join condition is met</a:t>
            </a:r>
            <a:r>
              <a:rPr lang="en-US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6F70A07F-1440-4242-BDF3-842C08592E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9536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Aft>
                <a:spcPts val="600"/>
              </a:spcAft>
              <a:defRPr/>
            </a:pPr>
            <a:fld id="{EE9B2114-C36B-4A81-B61D-F5F522FC8E85}" type="slidenum"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cs typeface="+mn-cs"/>
              </a:rPr>
              <a:pPr algn="r" eaLnBrk="1" hangingPunct="1">
                <a:spcAft>
                  <a:spcPts val="600"/>
                </a:spcAft>
                <a:defRPr/>
              </a:pPr>
              <a:t>11</a:t>
            </a:fld>
            <a:endParaRPr lang="en-US" altLang="en-US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A67C5A-9FF0-4E52-91E7-29F73ED44711}"/>
              </a:ext>
            </a:extLst>
          </p:cNvPr>
          <p:cNvSpPr/>
          <p:nvPr/>
        </p:nvSpPr>
        <p:spPr>
          <a:xfrm>
            <a:off x="7543801" y="6356350"/>
            <a:ext cx="394467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dirty="0"/>
              <a:t>http://www.sql-join.com/sql-join-types/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3BD60AE1-5498-49A8-9945-7F6F82BE0B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077200" y="6116638"/>
            <a:ext cx="2133600" cy="4762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903DA532-C811-4A21-9D5C-BFBC8C24FFBD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12</a:t>
            </a:fld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3351" name="Rectangle 7">
            <a:extLst>
              <a:ext uri="{FF2B5EF4-FFF2-40B4-BE49-F238E27FC236}">
                <a16:creationId xmlns:a16="http://schemas.microsoft.com/office/drawing/2014/main" id="{D21A230E-A160-4D90-B606-9AFE052718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-192088"/>
            <a:ext cx="7772400" cy="1143001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INNER JOIN SQL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83BDB-7D5A-44F9-BFCD-5C24347CA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229" y="2013276"/>
            <a:ext cx="9082250" cy="1223963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b="1" dirty="0">
                <a:solidFill>
                  <a:schemeClr val="accent1"/>
                </a:solidFill>
              </a:rPr>
              <a:t>SELECT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c. </a:t>
            </a:r>
            <a:r>
              <a:rPr lang="en-US" dirty="0" err="1"/>
              <a:t>CustomerID</a:t>
            </a:r>
            <a:r>
              <a:rPr lang="en-US" dirty="0"/>
              <a:t>, </a:t>
            </a:r>
            <a:r>
              <a:rPr lang="en-US" dirty="0" err="1"/>
              <a:t>c.CustomerName</a:t>
            </a:r>
            <a:r>
              <a:rPr lang="en-US" dirty="0"/>
              <a:t>, </a:t>
            </a:r>
            <a:r>
              <a:rPr lang="en-US" dirty="0" err="1"/>
              <a:t>o.OrderID</a:t>
            </a:r>
            <a:endParaRPr lang="en-US" dirty="0"/>
          </a:p>
          <a:p>
            <a:pPr marL="0" indent="0">
              <a:buNone/>
              <a:defRPr/>
            </a:pPr>
            <a:r>
              <a:rPr lang="en-US" b="1" dirty="0">
                <a:solidFill>
                  <a:schemeClr val="accent1"/>
                </a:solidFill>
              </a:rPr>
              <a:t>FROM</a:t>
            </a:r>
            <a:r>
              <a:rPr lang="en-US" dirty="0"/>
              <a:t> Customer c </a:t>
            </a:r>
            <a:r>
              <a:rPr lang="en-US" b="1" dirty="0">
                <a:solidFill>
                  <a:srgbClr val="FF0000"/>
                </a:solidFill>
              </a:rPr>
              <a:t>INNER JOIN </a:t>
            </a:r>
            <a:r>
              <a:rPr lang="en-US" dirty="0"/>
              <a:t>ORDER AS o </a:t>
            </a:r>
            <a:r>
              <a:rPr lang="en-US" b="1" dirty="0">
                <a:solidFill>
                  <a:srgbClr val="FF000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c.CustomerID</a:t>
            </a:r>
            <a:r>
              <a:rPr lang="en-US" dirty="0"/>
              <a:t> = </a:t>
            </a:r>
            <a:r>
              <a:rPr lang="en-US" dirty="0" err="1"/>
              <a:t>o.CustomerID</a:t>
            </a:r>
            <a:endParaRPr lang="en-US" dirty="0"/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19B6DE4-EB9B-4796-9BB3-9E7304A9B99E}"/>
              </a:ext>
            </a:extLst>
          </p:cNvPr>
          <p:cNvSpPr txBox="1">
            <a:spLocks/>
          </p:cNvSpPr>
          <p:nvPr/>
        </p:nvSpPr>
        <p:spPr bwMode="auto">
          <a:xfrm>
            <a:off x="1524000" y="4264090"/>
            <a:ext cx="9590087" cy="2125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i="1" u="sng" kern="0" dirty="0">
                <a:solidFill>
                  <a:schemeClr val="bg1">
                    <a:lumMod val="50000"/>
                  </a:schemeClr>
                </a:solidFill>
              </a:rPr>
              <a:t>Keyword INNER is optional:</a:t>
            </a:r>
          </a:p>
          <a:p>
            <a:pPr marL="0" indent="0">
              <a:buNone/>
              <a:defRPr/>
            </a:pPr>
            <a:r>
              <a:rPr lang="en-US" b="1" kern="0" dirty="0">
                <a:solidFill>
                  <a:schemeClr val="accent1"/>
                </a:solidFill>
              </a:rPr>
              <a:t>SELECT</a:t>
            </a:r>
            <a:r>
              <a:rPr lang="en-US" kern="0" dirty="0">
                <a:solidFill>
                  <a:schemeClr val="bg1"/>
                </a:solidFill>
              </a:rPr>
              <a:t> </a:t>
            </a:r>
            <a:r>
              <a:rPr lang="en-US" kern="0" dirty="0"/>
              <a:t>c. </a:t>
            </a:r>
            <a:r>
              <a:rPr lang="en-US" kern="0" dirty="0" err="1"/>
              <a:t>CustomerID</a:t>
            </a:r>
            <a:r>
              <a:rPr lang="en-US" kern="0" dirty="0"/>
              <a:t>, </a:t>
            </a:r>
            <a:r>
              <a:rPr lang="en-US" kern="0" dirty="0" err="1"/>
              <a:t>c.CustomerName</a:t>
            </a:r>
            <a:r>
              <a:rPr lang="en-US" kern="0" dirty="0"/>
              <a:t>, </a:t>
            </a:r>
            <a:r>
              <a:rPr lang="en-US" kern="0" dirty="0" err="1"/>
              <a:t>o.OrderID</a:t>
            </a:r>
            <a:endParaRPr lang="en-US" kern="0" dirty="0"/>
          </a:p>
          <a:p>
            <a:pPr marL="0" indent="0">
              <a:buNone/>
              <a:defRPr/>
            </a:pPr>
            <a:r>
              <a:rPr lang="en-US" b="1" kern="0" dirty="0">
                <a:solidFill>
                  <a:schemeClr val="accent1"/>
                </a:solidFill>
              </a:rPr>
              <a:t>FROM</a:t>
            </a:r>
            <a:r>
              <a:rPr lang="en-US" kern="0" dirty="0"/>
              <a:t> Customer c </a:t>
            </a:r>
            <a:r>
              <a:rPr lang="en-US" b="1" kern="0" dirty="0">
                <a:solidFill>
                  <a:srgbClr val="FF0000"/>
                </a:solidFill>
              </a:rPr>
              <a:t>JOIN </a:t>
            </a:r>
            <a:r>
              <a:rPr lang="en-US" kern="0" dirty="0"/>
              <a:t>ORDER AS o </a:t>
            </a:r>
            <a:r>
              <a:rPr lang="en-US" b="1" kern="0" dirty="0">
                <a:solidFill>
                  <a:srgbClr val="FF0000"/>
                </a:solidFill>
              </a:rPr>
              <a:t>ON</a:t>
            </a:r>
            <a:r>
              <a:rPr lang="en-US" kern="0" dirty="0"/>
              <a:t> </a:t>
            </a:r>
            <a:r>
              <a:rPr lang="en-US" kern="0" dirty="0" err="1"/>
              <a:t>c.CustomerID</a:t>
            </a:r>
            <a:r>
              <a:rPr lang="en-US" kern="0" dirty="0"/>
              <a:t> = </a:t>
            </a:r>
            <a:r>
              <a:rPr lang="en-US" kern="0" dirty="0" err="1"/>
              <a:t>o.CustomerID</a:t>
            </a:r>
            <a:endParaRPr lang="en-US" kern="0" dirty="0"/>
          </a:p>
          <a:p>
            <a:pPr marL="0" indent="0">
              <a:buNone/>
              <a:defRPr/>
            </a:pPr>
            <a:endParaRPr lang="en-US" kern="0" dirty="0"/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C229BFD2-013F-48BE-AA3E-322A551A0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6553" y="3307449"/>
            <a:ext cx="3794297" cy="1019175"/>
          </a:xfrm>
          <a:prstGeom prst="rect">
            <a:avLst/>
          </a:prstGeom>
          <a:noFill/>
          <a:ln w="12700">
            <a:solidFill>
              <a:srgbClr val="99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990000"/>
                </a:solidFill>
                <a:latin typeface="Times New Roman" panose="02020603050405020304" pitchFamily="18" charset="0"/>
              </a:rPr>
              <a:t>ON clause performs the equality check for common columns of the two tables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BDE55E7C-57AA-4EBD-982D-A9B2DE8C0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2229" y="3528187"/>
            <a:ext cx="5045075" cy="409575"/>
          </a:xfrm>
          <a:prstGeom prst="rect">
            <a:avLst/>
          </a:prstGeom>
          <a:noFill/>
          <a:ln w="12700">
            <a:solidFill>
              <a:srgbClr val="99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990000"/>
                </a:solidFill>
                <a:latin typeface="Times New Roman" panose="02020603050405020304" pitchFamily="18" charset="0"/>
              </a:rPr>
              <a:t>Join involves multiple tables in FROM clause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F79A089-5C50-45C3-A9E2-7AF7851DE251}"/>
              </a:ext>
            </a:extLst>
          </p:cNvPr>
          <p:cNvSpPr txBox="1">
            <a:spLocks noChangeArrowheads="1"/>
          </p:cNvSpPr>
          <p:nvPr/>
        </p:nvSpPr>
        <p:spPr>
          <a:xfrm>
            <a:off x="1548882" y="1045030"/>
            <a:ext cx="8988945" cy="869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i="1" dirty="0"/>
              <a:t>For each customer who placed an order, what is the customer’s name and order number?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sz="18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/>
      <p:bldP spid="7" grpId="0" animBg="1"/>
      <p:bldP spid="8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51" name="Rectangle 7">
            <a:extLst>
              <a:ext uri="{FF2B5EF4-FFF2-40B4-BE49-F238E27FC236}">
                <a16:creationId xmlns:a16="http://schemas.microsoft.com/office/drawing/2014/main" id="{4EFCAA7B-AA35-4415-A857-E6728221F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sz="3600"/>
              <a:t>LEFT OUTER JOIN</a:t>
            </a:r>
          </a:p>
        </p:txBody>
      </p:sp>
      <p:pic>
        <p:nvPicPr>
          <p:cNvPr id="13316" name="Picture 1">
            <a:extLst>
              <a:ext uri="{FF2B5EF4-FFF2-40B4-BE49-F238E27FC236}">
                <a16:creationId xmlns:a16="http://schemas.microsoft.com/office/drawing/2014/main" id="{B104E936-7EF5-4B3F-87CF-4A80BDE8B3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" r="-1" b="6726"/>
          <a:stretch/>
        </p:blipFill>
        <p:spPr bwMode="auto">
          <a:xfrm>
            <a:off x="429768" y="1721922"/>
            <a:ext cx="6704891" cy="452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E1DAB9-7685-4445-A1D8-D7619E1152E2}"/>
              </a:ext>
            </a:extLst>
          </p:cNvPr>
          <p:cNvSpPr txBox="1"/>
          <p:nvPr/>
        </p:nvSpPr>
        <p:spPr>
          <a:xfrm>
            <a:off x="7777656" y="2020824"/>
            <a:ext cx="3616194" cy="3959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All data from A even it doesn’t match B. In cases where there is a match, show the data from B, otherwise show NULL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Select all records from Table A, along with records from Table B for which the join condition is met (if at all).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CAFABA9-0091-4F33-9749-0E04F79BA9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9536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Aft>
                <a:spcPts val="600"/>
              </a:spcAft>
              <a:defRPr/>
            </a:pPr>
            <a:fld id="{FBD03C0B-8D72-4871-A2CF-AF5C7FC8107E}" type="slidenum"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cs typeface="+mn-cs"/>
              </a:rPr>
              <a:pPr algn="r" eaLnBrk="1" hangingPunct="1">
                <a:spcAft>
                  <a:spcPts val="600"/>
                </a:spcAft>
                <a:defRPr/>
              </a:pPr>
              <a:t>13</a:t>
            </a:fld>
            <a:endParaRPr lang="en-US" altLang="en-US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51959B-917E-4BB4-B23F-85C0BEB605FD}"/>
              </a:ext>
            </a:extLst>
          </p:cNvPr>
          <p:cNvSpPr/>
          <p:nvPr/>
        </p:nvSpPr>
        <p:spPr>
          <a:xfrm>
            <a:off x="7249420" y="6352143"/>
            <a:ext cx="3944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http://www.sql-join.com/sql-join-types/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904A08DE-DE0D-467F-81D1-718113B5CA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077200" y="6116638"/>
            <a:ext cx="2133600" cy="4762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E330C763-47BA-4F52-AAC4-9258A1FA2852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14</a:t>
            </a:fld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3351" name="Rectangle 7">
            <a:extLst>
              <a:ext uri="{FF2B5EF4-FFF2-40B4-BE49-F238E27FC236}">
                <a16:creationId xmlns:a16="http://schemas.microsoft.com/office/drawing/2014/main" id="{7B65A3D9-7747-4340-B84A-808C97A04C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-192088"/>
            <a:ext cx="7772400" cy="1143001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LEFT OUTER JOIN SQL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C279B-8AB9-47E2-893F-47F44795D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1" y="1208088"/>
            <a:ext cx="9013825" cy="22971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b="1" dirty="0">
                <a:solidFill>
                  <a:schemeClr val="accent1"/>
                </a:solidFill>
              </a:rPr>
              <a:t>SELECT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c. </a:t>
            </a:r>
            <a:r>
              <a:rPr lang="en-US" dirty="0" err="1"/>
              <a:t>CustomerID</a:t>
            </a:r>
            <a:r>
              <a:rPr lang="en-US" dirty="0"/>
              <a:t>, </a:t>
            </a:r>
            <a:r>
              <a:rPr lang="en-US" dirty="0" err="1"/>
              <a:t>c.CustomerName</a:t>
            </a:r>
            <a:r>
              <a:rPr lang="en-US" dirty="0"/>
              <a:t>, </a:t>
            </a:r>
            <a:r>
              <a:rPr lang="en-US" dirty="0" err="1"/>
              <a:t>o.OrderID</a:t>
            </a:r>
            <a:endParaRPr lang="en-US" dirty="0"/>
          </a:p>
          <a:p>
            <a:pPr marL="0" indent="0">
              <a:buNone/>
              <a:defRPr/>
            </a:pPr>
            <a:r>
              <a:rPr lang="en-US" b="1" dirty="0">
                <a:solidFill>
                  <a:schemeClr val="accent1"/>
                </a:solidFill>
              </a:rPr>
              <a:t>FROM</a:t>
            </a:r>
            <a:r>
              <a:rPr lang="en-US" dirty="0"/>
              <a:t> Customer c </a:t>
            </a:r>
            <a:r>
              <a:rPr lang="en-US" b="1" dirty="0">
                <a:solidFill>
                  <a:srgbClr val="FF0000"/>
                </a:solidFill>
              </a:rPr>
              <a:t>LEFT OUTER JOIN </a:t>
            </a:r>
            <a:r>
              <a:rPr lang="en-US" dirty="0"/>
              <a:t>ORDER AS o </a:t>
            </a:r>
            <a:r>
              <a:rPr lang="en-US" b="1" dirty="0">
                <a:solidFill>
                  <a:srgbClr val="FF000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c.CustomerID</a:t>
            </a:r>
            <a:r>
              <a:rPr lang="en-US" dirty="0"/>
              <a:t> = </a:t>
            </a:r>
            <a:r>
              <a:rPr lang="en-US" dirty="0" err="1"/>
              <a:t>o.CustomerID</a:t>
            </a:r>
            <a:endParaRPr lang="en-US" dirty="0"/>
          </a:p>
          <a:p>
            <a:pPr marL="0" indent="0">
              <a:buNone/>
              <a:defRPr/>
            </a:pPr>
            <a:endParaRPr lang="en-US" sz="34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3A107D5-D675-4E97-B90B-C97FB8B6C20B}"/>
              </a:ext>
            </a:extLst>
          </p:cNvPr>
          <p:cNvSpPr txBox="1">
            <a:spLocks/>
          </p:cNvSpPr>
          <p:nvPr/>
        </p:nvSpPr>
        <p:spPr bwMode="auto">
          <a:xfrm>
            <a:off x="1524000" y="3646488"/>
            <a:ext cx="959008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i="1" u="sng" kern="0" dirty="0">
                <a:solidFill>
                  <a:schemeClr val="bg1">
                    <a:lumMod val="50000"/>
                  </a:schemeClr>
                </a:solidFill>
              </a:rPr>
              <a:t>Keyword OUTER is optional:</a:t>
            </a:r>
          </a:p>
          <a:p>
            <a:pPr marL="0" indent="0">
              <a:buNone/>
              <a:defRPr/>
            </a:pPr>
            <a:r>
              <a:rPr lang="en-US" sz="2800" b="1" kern="0" dirty="0">
                <a:solidFill>
                  <a:schemeClr val="accent1"/>
                </a:solidFill>
              </a:rPr>
              <a:t>SELECT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/>
              <a:t>c. </a:t>
            </a:r>
            <a:r>
              <a:rPr lang="en-US" sz="2800" kern="0" dirty="0" err="1"/>
              <a:t>CustomerID</a:t>
            </a:r>
            <a:r>
              <a:rPr lang="en-US" sz="2800" kern="0" dirty="0"/>
              <a:t>, </a:t>
            </a:r>
            <a:r>
              <a:rPr lang="en-US" sz="2800" kern="0" dirty="0" err="1"/>
              <a:t>c.CustomerName</a:t>
            </a:r>
            <a:r>
              <a:rPr lang="en-US" sz="2800" kern="0" dirty="0"/>
              <a:t>, </a:t>
            </a:r>
            <a:r>
              <a:rPr lang="en-US" sz="2800" kern="0" dirty="0" err="1"/>
              <a:t>o.OrderID</a:t>
            </a:r>
            <a:endParaRPr lang="en-US" sz="2800" kern="0" dirty="0"/>
          </a:p>
          <a:p>
            <a:pPr marL="0" indent="0">
              <a:buNone/>
              <a:defRPr/>
            </a:pPr>
            <a:r>
              <a:rPr lang="en-US" sz="2800" b="1" kern="0" dirty="0">
                <a:solidFill>
                  <a:schemeClr val="accent1"/>
                </a:solidFill>
              </a:rPr>
              <a:t>FROM</a:t>
            </a:r>
            <a:r>
              <a:rPr lang="en-US" sz="2800" kern="0" dirty="0"/>
              <a:t> Customer c </a:t>
            </a:r>
            <a:r>
              <a:rPr lang="en-US" sz="2800" b="1" kern="0" dirty="0">
                <a:solidFill>
                  <a:srgbClr val="FF0000"/>
                </a:solidFill>
              </a:rPr>
              <a:t>LEFT JOIN </a:t>
            </a:r>
            <a:r>
              <a:rPr lang="en-US" sz="2800" kern="0" dirty="0"/>
              <a:t>ORDER AS o </a:t>
            </a:r>
            <a:r>
              <a:rPr lang="en-US" sz="2800" b="1" kern="0" dirty="0">
                <a:solidFill>
                  <a:srgbClr val="FF0000"/>
                </a:solidFill>
              </a:rPr>
              <a:t>ON</a:t>
            </a:r>
            <a:r>
              <a:rPr lang="en-US" sz="2800" kern="0" dirty="0"/>
              <a:t> </a:t>
            </a:r>
            <a:r>
              <a:rPr lang="en-US" sz="2800" kern="0" dirty="0" err="1"/>
              <a:t>c.CustomerID</a:t>
            </a:r>
            <a:r>
              <a:rPr lang="en-US" sz="2800" kern="0" dirty="0"/>
              <a:t> = </a:t>
            </a:r>
            <a:r>
              <a:rPr lang="en-US" sz="2800" kern="0" dirty="0" err="1"/>
              <a:t>o.CustomerID</a:t>
            </a:r>
            <a:endParaRPr lang="en-US" sz="2800" kern="0" dirty="0"/>
          </a:p>
          <a:p>
            <a:pPr marL="0" indent="0">
              <a:buNone/>
              <a:defRPr/>
            </a:pP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AB5B131C-5A8E-4915-9A6B-01D9419974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666EAC8E-D543-4F1B-BAFE-08B643EF5D13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15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Text Box 5">
            <a:extLst>
              <a:ext uri="{FF2B5EF4-FFF2-40B4-BE49-F238E27FC236}">
                <a16:creationId xmlns:a16="http://schemas.microsoft.com/office/drawing/2014/main" id="{1D2A54C1-26B7-43AD-978C-FBCC1791A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0925" y="1828801"/>
            <a:ext cx="1308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990000"/>
                </a:solidFill>
              </a:rPr>
              <a:t>Results</a:t>
            </a:r>
          </a:p>
        </p:txBody>
      </p:sp>
      <p:sp>
        <p:nvSpPr>
          <p:cNvPr id="19460" name="Text Box 6">
            <a:extLst>
              <a:ext uri="{FF2B5EF4-FFF2-40B4-BE49-F238E27FC236}">
                <a16:creationId xmlns:a16="http://schemas.microsoft.com/office/drawing/2014/main" id="{736F5C0C-CD0A-41EC-8631-95BAA4DFB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825" y="2754314"/>
            <a:ext cx="1295400" cy="2585323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Unlike INNER join, this will include customer rows with no matching order rows</a:t>
            </a:r>
          </a:p>
        </p:txBody>
      </p:sp>
      <p:pic>
        <p:nvPicPr>
          <p:cNvPr id="19461" name="Picture 5">
            <a:extLst>
              <a:ext uri="{FF2B5EF4-FFF2-40B4-BE49-F238E27FC236}">
                <a16:creationId xmlns:a16="http://schemas.microsoft.com/office/drawing/2014/main" id="{25F2F6CF-ED9E-4C2A-9ECF-D5E9C8E57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724" y="309291"/>
            <a:ext cx="5532438" cy="587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5EA94FAD-47D7-481E-84D0-5C110CE631BB}"/>
              </a:ext>
            </a:extLst>
          </p:cNvPr>
          <p:cNvSpPr/>
          <p:nvPr/>
        </p:nvSpPr>
        <p:spPr>
          <a:xfrm>
            <a:off x="8483755" y="2600189"/>
            <a:ext cx="1382751" cy="64677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B486F-B2E2-4534-ABAC-B66303B361FA}"/>
              </a:ext>
            </a:extLst>
          </p:cNvPr>
          <p:cNvSpPr txBox="1"/>
          <p:nvPr/>
        </p:nvSpPr>
        <p:spPr>
          <a:xfrm>
            <a:off x="9866506" y="2600629"/>
            <a:ext cx="1373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Outer JOIN,</a:t>
            </a:r>
          </a:p>
          <a:p>
            <a:r>
              <a:rPr lang="en-US" dirty="0">
                <a:solidFill>
                  <a:srgbClr val="FF0000"/>
                </a:solidFill>
              </a:rPr>
              <a:t> NULL values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2">
            <a:extLst>
              <a:ext uri="{FF2B5EF4-FFF2-40B4-BE49-F238E27FC236}">
                <a16:creationId xmlns:a16="http://schemas.microsoft.com/office/drawing/2014/main" id="{27DAB59E-E750-44BC-91C6-10B097B58D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0" r="1" b="1"/>
          <a:stretch/>
        </p:blipFill>
        <p:spPr bwMode="auto">
          <a:xfrm>
            <a:off x="409576" y="633619"/>
            <a:ext cx="6648449" cy="549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3351" name="Rectangle 7">
            <a:extLst>
              <a:ext uri="{FF2B5EF4-FFF2-40B4-BE49-F238E27FC236}">
                <a16:creationId xmlns:a16="http://schemas.microsoft.com/office/drawing/2014/main" id="{65C8ED46-771F-4F7F-9226-EE58029DB6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38533" y="978619"/>
            <a:ext cx="3404594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sz="2600" dirty="0"/>
              <a:t>RIGHT OUTER JOIN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125DE3-A04B-416F-8435-5C97E9DFC1CB}"/>
              </a:ext>
            </a:extLst>
          </p:cNvPr>
          <p:cNvSpPr txBox="1"/>
          <p:nvPr/>
        </p:nvSpPr>
        <p:spPr>
          <a:xfrm>
            <a:off x="7938532" y="2359152"/>
            <a:ext cx="3404594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700" dirty="0"/>
              <a:t>Select all records from Table B, along with records from Table A for which the join condition is met (if at all).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700" dirty="0"/>
              <a:t>Same as LEFT except table on the right side of the JOIN is the base table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904FB6B8-E213-4BA1-B4A5-CC89D8D1D9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364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Aft>
                <a:spcPts val="600"/>
              </a:spcAft>
              <a:defRPr/>
            </a:pPr>
            <a:fld id="{9499B9C3-CD7E-4EA9-A758-2CC4890EAE76}" type="slidenum"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cs typeface="+mn-cs"/>
              </a:rPr>
              <a:pPr algn="r" eaLnBrk="1" hangingPunct="1">
                <a:spcAft>
                  <a:spcPts val="600"/>
                </a:spcAft>
                <a:defRPr/>
              </a:pPr>
              <a:t>16</a:t>
            </a:fld>
            <a:endParaRPr lang="en-US" altLang="en-US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36F201F4-ED6C-4E3A-A378-AF6A69580F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077200" y="6116638"/>
            <a:ext cx="2133600" cy="4762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242FED5F-2C95-4F60-A069-99143198096D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17</a:t>
            </a:fld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3351" name="Rectangle 7">
            <a:extLst>
              <a:ext uri="{FF2B5EF4-FFF2-40B4-BE49-F238E27FC236}">
                <a16:creationId xmlns:a16="http://schemas.microsoft.com/office/drawing/2014/main" id="{892DD6F4-92C7-4622-9DCA-3F7074E50E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-192088"/>
            <a:ext cx="7772400" cy="1143001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RIGHT OUTER JOIN SQL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0E6F6-C942-44A6-912F-B01B95B96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1" y="1208088"/>
            <a:ext cx="9013825" cy="22971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b="1" dirty="0">
                <a:solidFill>
                  <a:schemeClr val="accent1"/>
                </a:solidFill>
              </a:rPr>
              <a:t>SELECT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c. </a:t>
            </a:r>
            <a:r>
              <a:rPr lang="en-US" dirty="0" err="1"/>
              <a:t>CustomerID</a:t>
            </a:r>
            <a:r>
              <a:rPr lang="en-US" dirty="0"/>
              <a:t>, </a:t>
            </a:r>
            <a:r>
              <a:rPr lang="en-US" dirty="0" err="1"/>
              <a:t>c.CustomerName</a:t>
            </a:r>
            <a:r>
              <a:rPr lang="en-US" dirty="0"/>
              <a:t>, </a:t>
            </a:r>
            <a:r>
              <a:rPr lang="en-US" dirty="0" err="1"/>
              <a:t>o.OrderID</a:t>
            </a:r>
            <a:endParaRPr lang="en-US" dirty="0"/>
          </a:p>
          <a:p>
            <a:pPr marL="0" indent="0">
              <a:buNone/>
              <a:defRPr/>
            </a:pPr>
            <a:r>
              <a:rPr lang="en-US" b="1" dirty="0">
                <a:solidFill>
                  <a:schemeClr val="accent1"/>
                </a:solidFill>
              </a:rPr>
              <a:t>FROM</a:t>
            </a:r>
            <a:r>
              <a:rPr lang="en-US" dirty="0"/>
              <a:t> Order o </a:t>
            </a:r>
            <a:r>
              <a:rPr lang="en-US" b="1" dirty="0">
                <a:solidFill>
                  <a:srgbClr val="FF0000"/>
                </a:solidFill>
              </a:rPr>
              <a:t>RIGHT OUTER JOIN </a:t>
            </a:r>
            <a:r>
              <a:rPr lang="en-US" dirty="0"/>
              <a:t>Customer c  </a:t>
            </a:r>
            <a:r>
              <a:rPr lang="en-US" b="1" dirty="0">
                <a:solidFill>
                  <a:srgbClr val="FF000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c.CustomerID</a:t>
            </a:r>
            <a:r>
              <a:rPr lang="en-US" dirty="0"/>
              <a:t> = </a:t>
            </a:r>
            <a:r>
              <a:rPr lang="en-US" dirty="0" err="1"/>
              <a:t>o.CustomerID</a:t>
            </a:r>
            <a:endParaRPr lang="en-US" dirty="0"/>
          </a:p>
          <a:p>
            <a:pPr marL="0" indent="0">
              <a:buNone/>
              <a:defRPr/>
            </a:pPr>
            <a:endParaRPr lang="en-US" sz="34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58B1759-D819-423D-8751-A2049F3C31D6}"/>
              </a:ext>
            </a:extLst>
          </p:cNvPr>
          <p:cNvSpPr txBox="1">
            <a:spLocks/>
          </p:cNvSpPr>
          <p:nvPr/>
        </p:nvSpPr>
        <p:spPr bwMode="auto">
          <a:xfrm>
            <a:off x="1524000" y="3646488"/>
            <a:ext cx="959008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i="1" u="sng" kern="0" dirty="0">
                <a:solidFill>
                  <a:schemeClr val="bg1">
                    <a:lumMod val="50000"/>
                  </a:schemeClr>
                </a:solidFill>
              </a:rPr>
              <a:t>Key word OUTER is optional:</a:t>
            </a:r>
          </a:p>
          <a:p>
            <a:pPr marL="0" indent="0">
              <a:buNone/>
              <a:defRPr/>
            </a:pPr>
            <a:r>
              <a:rPr lang="en-US" sz="2800" b="1" kern="0" dirty="0">
                <a:solidFill>
                  <a:schemeClr val="accent1"/>
                </a:solidFill>
              </a:rPr>
              <a:t>SELECT</a:t>
            </a:r>
            <a:r>
              <a:rPr lang="en-US" sz="2800" kern="0" dirty="0">
                <a:solidFill>
                  <a:schemeClr val="bg1"/>
                </a:solidFill>
              </a:rPr>
              <a:t> </a:t>
            </a:r>
            <a:r>
              <a:rPr lang="en-US" sz="2800" kern="0" dirty="0"/>
              <a:t>c. </a:t>
            </a:r>
            <a:r>
              <a:rPr lang="en-US" sz="2800" kern="0" dirty="0" err="1"/>
              <a:t>CustomerID</a:t>
            </a:r>
            <a:r>
              <a:rPr lang="en-US" sz="2800" kern="0" dirty="0"/>
              <a:t>, </a:t>
            </a:r>
            <a:r>
              <a:rPr lang="en-US" sz="2800" kern="0" dirty="0" err="1"/>
              <a:t>c.CustomerName</a:t>
            </a:r>
            <a:r>
              <a:rPr lang="en-US" sz="2800" kern="0" dirty="0"/>
              <a:t>, </a:t>
            </a:r>
            <a:r>
              <a:rPr lang="en-US" sz="2800" kern="0" dirty="0" err="1"/>
              <a:t>o.OrderID</a:t>
            </a:r>
            <a:endParaRPr lang="en-US" sz="2800" kern="0" dirty="0"/>
          </a:p>
          <a:p>
            <a:pPr marL="0" indent="0">
              <a:buNone/>
              <a:defRPr/>
            </a:pPr>
            <a:r>
              <a:rPr lang="en-US" sz="2800" b="1" kern="0" dirty="0">
                <a:solidFill>
                  <a:schemeClr val="accent1"/>
                </a:solidFill>
              </a:rPr>
              <a:t>FROM</a:t>
            </a:r>
            <a:r>
              <a:rPr lang="en-US" sz="2800" kern="0" dirty="0"/>
              <a:t> </a:t>
            </a:r>
            <a:r>
              <a:rPr lang="en-US" sz="2800" dirty="0"/>
              <a:t>Order o </a:t>
            </a:r>
            <a:r>
              <a:rPr lang="en-US" sz="2800" b="1" dirty="0">
                <a:solidFill>
                  <a:srgbClr val="FF0000"/>
                </a:solidFill>
              </a:rPr>
              <a:t>RIGHT JOIN </a:t>
            </a:r>
            <a:r>
              <a:rPr lang="en-US" sz="2800" dirty="0"/>
              <a:t>Customer c </a:t>
            </a:r>
            <a:r>
              <a:rPr lang="en-US" sz="2800" b="1" kern="0" dirty="0">
                <a:solidFill>
                  <a:srgbClr val="FF0000"/>
                </a:solidFill>
              </a:rPr>
              <a:t>ON</a:t>
            </a:r>
            <a:r>
              <a:rPr lang="en-US" sz="2800" kern="0" dirty="0"/>
              <a:t> </a:t>
            </a:r>
            <a:r>
              <a:rPr lang="en-US" sz="2800" kern="0" dirty="0" err="1"/>
              <a:t>c.CustomerID</a:t>
            </a:r>
            <a:r>
              <a:rPr lang="en-US" sz="2800" kern="0" dirty="0"/>
              <a:t> = </a:t>
            </a:r>
            <a:r>
              <a:rPr lang="en-US" sz="2800" kern="0" dirty="0" err="1"/>
              <a:t>o.CustomerID</a:t>
            </a:r>
            <a:endParaRPr lang="en-US" sz="2800" kern="0" dirty="0"/>
          </a:p>
          <a:p>
            <a:pPr marL="0" indent="0">
              <a:buNone/>
              <a:defRPr/>
            </a:pP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1">
            <a:extLst>
              <a:ext uri="{FF2B5EF4-FFF2-40B4-BE49-F238E27FC236}">
                <a16:creationId xmlns:a16="http://schemas.microsoft.com/office/drawing/2014/main" id="{172E0420-AA91-4640-B9BD-84908E6FA7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r="7083" b="2"/>
          <a:stretch/>
        </p:blipFill>
        <p:spPr bwMode="auto">
          <a:xfrm>
            <a:off x="409576" y="633619"/>
            <a:ext cx="6648449" cy="549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3351" name="Rectangle 7">
            <a:extLst>
              <a:ext uri="{FF2B5EF4-FFF2-40B4-BE49-F238E27FC236}">
                <a16:creationId xmlns:a16="http://schemas.microsoft.com/office/drawing/2014/main" id="{CF9C8727-8986-472A-B090-6FBA35C910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38533" y="978619"/>
            <a:ext cx="3404594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sz="2600" dirty="0"/>
              <a:t>FULL JOIN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80069C-FF30-48BE-AB16-8BA50F29994B}"/>
              </a:ext>
            </a:extLst>
          </p:cNvPr>
          <p:cNvSpPr txBox="1"/>
          <p:nvPr/>
        </p:nvSpPr>
        <p:spPr>
          <a:xfrm>
            <a:off x="7938532" y="2359152"/>
            <a:ext cx="3404594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700" dirty="0"/>
              <a:t>Select all records from Table A and Table B, regardless of whether the join condition is met or not.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700" dirty="0"/>
              <a:t>Same as LEFT JOIN and RIGHT JOIN simultaneously 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D92EAE7-85DE-49C7-80B0-5F51E0A313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364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Aft>
                <a:spcPts val="600"/>
              </a:spcAft>
              <a:defRPr/>
            </a:pPr>
            <a:fld id="{A7083B75-8573-4810-9AE9-D43B0C4F8DFC}" type="slidenum"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cs typeface="+mn-cs"/>
              </a:rPr>
              <a:pPr algn="r" eaLnBrk="1" hangingPunct="1">
                <a:spcAft>
                  <a:spcPts val="600"/>
                </a:spcAft>
                <a:defRPr/>
              </a:pPr>
              <a:t>18</a:t>
            </a:fld>
            <a:endParaRPr lang="en-US" altLang="en-US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BDB56D76-E11E-4038-9A4A-E8F711C5E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077200" y="6116638"/>
            <a:ext cx="2133600" cy="4762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1C8C258B-CA6A-48E6-89AF-BD706077EB3D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19</a:t>
            </a:fld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3351" name="Rectangle 7">
            <a:extLst>
              <a:ext uri="{FF2B5EF4-FFF2-40B4-BE49-F238E27FC236}">
                <a16:creationId xmlns:a16="http://schemas.microsoft.com/office/drawing/2014/main" id="{59669325-1875-4204-ACB9-4F93C466F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-192088"/>
            <a:ext cx="7772400" cy="1143001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FULL JOIN SQL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523A5-1EC9-4B4F-B316-9E715FC95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1" y="1208088"/>
            <a:ext cx="9013825" cy="22971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b="1" dirty="0">
                <a:solidFill>
                  <a:schemeClr val="accent1"/>
                </a:solidFill>
              </a:rPr>
              <a:t>SELECT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c. </a:t>
            </a:r>
            <a:r>
              <a:rPr lang="en-US" dirty="0" err="1"/>
              <a:t>CustomerID</a:t>
            </a:r>
            <a:r>
              <a:rPr lang="en-US" dirty="0"/>
              <a:t>, </a:t>
            </a:r>
            <a:r>
              <a:rPr lang="en-US" dirty="0" err="1"/>
              <a:t>c.CustomerName</a:t>
            </a:r>
            <a:r>
              <a:rPr lang="en-US" dirty="0"/>
              <a:t>, </a:t>
            </a:r>
            <a:r>
              <a:rPr lang="en-US" dirty="0" err="1"/>
              <a:t>o.OrderID</a:t>
            </a:r>
            <a:endParaRPr lang="en-US" dirty="0"/>
          </a:p>
          <a:p>
            <a:pPr marL="0" indent="0">
              <a:buNone/>
              <a:defRPr/>
            </a:pPr>
            <a:r>
              <a:rPr lang="en-US" b="1" dirty="0">
                <a:solidFill>
                  <a:schemeClr val="accent1"/>
                </a:solidFill>
              </a:rPr>
              <a:t>FROM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Customer c  </a:t>
            </a:r>
            <a:r>
              <a:rPr lang="en-US" b="1" dirty="0">
                <a:solidFill>
                  <a:srgbClr val="FF0000"/>
                </a:solidFill>
              </a:rPr>
              <a:t>FULL JOIN </a:t>
            </a:r>
            <a:r>
              <a:rPr lang="en-US" dirty="0"/>
              <a:t>ORDER o AS o </a:t>
            </a:r>
            <a:r>
              <a:rPr lang="en-US" b="1" dirty="0">
                <a:solidFill>
                  <a:srgbClr val="FF000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c.CustomerID</a:t>
            </a:r>
            <a:r>
              <a:rPr lang="en-US" dirty="0"/>
              <a:t> = </a:t>
            </a:r>
            <a:r>
              <a:rPr lang="en-US" dirty="0" err="1"/>
              <a:t>o.CustomerID</a:t>
            </a:r>
            <a:endParaRPr lang="en-US" dirty="0"/>
          </a:p>
          <a:p>
            <a:pPr marL="0" indent="0">
              <a:buNone/>
              <a:defRPr/>
            </a:pPr>
            <a:endParaRPr lang="en-US" sz="3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>
            <a:extLst>
              <a:ext uri="{FF2B5EF4-FFF2-40B4-BE49-F238E27FC236}">
                <a16:creationId xmlns:a16="http://schemas.microsoft.com/office/drawing/2014/main" id="{0AEFC79B-7F4E-4EDC-90AD-7517394F98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6968" y="1252728"/>
            <a:ext cx="3493008" cy="4352544"/>
          </a:xfrm>
        </p:spPr>
        <p:txBody>
          <a:bodyPr>
            <a:normAutofit/>
          </a:bodyPr>
          <a:lstStyle/>
          <a:p>
            <a:pPr algn="r" eaLnBrk="1" hangingPunct="1">
              <a:defRPr/>
            </a:pPr>
            <a:r>
              <a:rPr lang="en-US" sz="4000"/>
              <a:t>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D140F-5DF9-48D6-AF5F-F6652D9D16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95A3F120-DE9B-4BCF-979F-C22EFDF65EFA}" type="slidenum">
              <a:rPr lang="en-US" altLang="en-US" sz="1500"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2</a:t>
            </a:fld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8817AC51-5572-44EE-A0DE-7A3748336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588603" y="3336426"/>
            <a:ext cx="200040" cy="172448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D537B78E-5C53-49D7-86ED-8FEF592320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20056" y="811022"/>
            <a:ext cx="5724144" cy="5248656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2400" dirty="0"/>
              <a:t>Define terms</a:t>
            </a:r>
          </a:p>
          <a:p>
            <a:pPr eaLnBrk="1" hangingPunct="1">
              <a:defRPr/>
            </a:pPr>
            <a:r>
              <a:rPr lang="en-US" sz="2400" dirty="0"/>
              <a:t>Write single and multiple table SQL queries</a:t>
            </a:r>
          </a:p>
          <a:p>
            <a:pPr eaLnBrk="1" hangingPunct="1">
              <a:defRPr/>
            </a:pPr>
            <a:r>
              <a:rPr lang="en-US" sz="2400" dirty="0"/>
              <a:t>Define and use types of joins</a:t>
            </a:r>
          </a:p>
          <a:p>
            <a:pPr eaLnBrk="1" hangingPunct="1">
              <a:defRPr/>
            </a:pPr>
            <a:r>
              <a:rPr lang="en-US" sz="2400" dirty="0"/>
              <a:t>Write noncorrelated and correlated subqueries</a:t>
            </a:r>
          </a:p>
          <a:p>
            <a:pPr eaLnBrk="1" hangingPunct="1">
              <a:defRPr/>
            </a:pPr>
            <a:r>
              <a:rPr lang="en-US" sz="2400" dirty="0"/>
              <a:t>Establish referential integrity in SQL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21B98-5DF9-4A40-93D7-DED4457F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Different JOIN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D57FE-3841-4C4E-8FE0-3665448A7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088" y="1981200"/>
            <a:ext cx="8951912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 b="1" dirty="0">
                <a:solidFill>
                  <a:schemeClr val="accent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c.CustomerID</a:t>
            </a:r>
            <a:r>
              <a:rPr lang="en-US" sz="2400" dirty="0"/>
              <a:t>, </a:t>
            </a:r>
            <a:r>
              <a:rPr lang="en-US" sz="2400" dirty="0" err="1"/>
              <a:t>CustomomerName</a:t>
            </a:r>
            <a:r>
              <a:rPr lang="en-US" sz="2400" dirty="0"/>
              <a:t>, </a:t>
            </a:r>
            <a:r>
              <a:rPr lang="en-US" sz="2400" dirty="0" err="1"/>
              <a:t>OrderID</a:t>
            </a:r>
            <a:endParaRPr lang="en-US" sz="2400" dirty="0"/>
          </a:p>
          <a:p>
            <a:pPr marL="0" indent="0">
              <a:buNone/>
              <a:defRPr/>
            </a:pPr>
            <a:r>
              <a:rPr lang="en-US" sz="2400" b="1" dirty="0">
                <a:solidFill>
                  <a:schemeClr val="accent1"/>
                </a:solidFill>
              </a:rPr>
              <a:t>FROM</a:t>
            </a:r>
            <a:r>
              <a:rPr lang="en-US" sz="2400" dirty="0"/>
              <a:t> Customer c </a:t>
            </a:r>
            <a:r>
              <a:rPr lang="en-US" sz="2400" dirty="0">
                <a:solidFill>
                  <a:srgbClr val="FF0000"/>
                </a:solidFill>
              </a:rPr>
              <a:t>INNER JOIN </a:t>
            </a:r>
            <a:r>
              <a:rPr lang="en-US" sz="2400" dirty="0"/>
              <a:t>Order o </a:t>
            </a:r>
            <a:r>
              <a:rPr lang="en-US" sz="2400" dirty="0">
                <a:solidFill>
                  <a:srgbClr val="FF0000"/>
                </a:solidFill>
              </a:rPr>
              <a:t>ON </a:t>
            </a:r>
            <a:r>
              <a:rPr lang="en-US" sz="2400" dirty="0" err="1"/>
              <a:t>c.CustomerID</a:t>
            </a:r>
            <a:r>
              <a:rPr lang="en-US" sz="2400" dirty="0"/>
              <a:t> = </a:t>
            </a:r>
            <a:r>
              <a:rPr lang="en-US" sz="2400" dirty="0" err="1"/>
              <a:t>o.CustomerID</a:t>
            </a: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r>
              <a:rPr lang="en-US" sz="2400" b="1" dirty="0">
                <a:solidFill>
                  <a:schemeClr val="accent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Custsomer.CustomerID</a:t>
            </a:r>
            <a:r>
              <a:rPr lang="en-US" sz="2400" dirty="0"/>
              <a:t>, </a:t>
            </a:r>
            <a:r>
              <a:rPr lang="en-US" sz="2400" dirty="0" err="1"/>
              <a:t>CustomomerName</a:t>
            </a:r>
            <a:r>
              <a:rPr lang="en-US" sz="2400" dirty="0"/>
              <a:t>, </a:t>
            </a:r>
            <a:r>
              <a:rPr lang="en-US" sz="2400" dirty="0" err="1"/>
              <a:t>OrderID</a:t>
            </a:r>
            <a:endParaRPr lang="en-US" sz="2400" dirty="0"/>
          </a:p>
          <a:p>
            <a:pPr marL="0" indent="0">
              <a:buNone/>
              <a:defRPr/>
            </a:pPr>
            <a:r>
              <a:rPr lang="en-US" sz="2400" b="1" dirty="0">
                <a:solidFill>
                  <a:schemeClr val="accent1"/>
                </a:solidFill>
              </a:rPr>
              <a:t>FROM</a:t>
            </a:r>
            <a:r>
              <a:rPr lang="en-US" sz="2400" dirty="0"/>
              <a:t> Customer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/>
              <a:t>Order</a:t>
            </a:r>
          </a:p>
          <a:p>
            <a:pPr marL="0" indent="0"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WHERE</a:t>
            </a:r>
            <a:r>
              <a:rPr lang="en-US" sz="2400" b="1" dirty="0"/>
              <a:t> </a:t>
            </a:r>
            <a:r>
              <a:rPr lang="en-US" sz="2400" dirty="0" err="1"/>
              <a:t>Customer.CustomerID</a:t>
            </a:r>
            <a:r>
              <a:rPr lang="en-US" sz="2400" dirty="0"/>
              <a:t> = </a:t>
            </a:r>
            <a:r>
              <a:rPr lang="en-US" sz="2400" dirty="0" err="1"/>
              <a:t>OrderCustomerID</a:t>
            </a:r>
            <a:endParaRPr lang="en-US" sz="2400" dirty="0"/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F091-AD9A-448C-ADD6-94DD99247E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EA5836-70A8-42F7-8270-998C3E2E7EFD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86FBE5-DED9-4043-945E-BA2B62DC338C}"/>
              </a:ext>
            </a:extLst>
          </p:cNvPr>
          <p:cNvSpPr txBox="1"/>
          <p:nvPr/>
        </p:nvSpPr>
        <p:spPr>
          <a:xfrm>
            <a:off x="6279502" y="3059668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ANSI 92 syntax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168F0-070F-4EA4-AF81-08FBA2F06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81001"/>
            <a:ext cx="8229600" cy="1020763"/>
          </a:xfrm>
        </p:spPr>
        <p:txBody>
          <a:bodyPr/>
          <a:lstStyle/>
          <a:p>
            <a:pPr>
              <a:defRPr/>
            </a:pPr>
            <a:r>
              <a:rPr lang="en-US" dirty="0"/>
              <a:t>Multiple Table Join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3722B-068F-4A29-A37C-7C6CD7518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750" y="1550988"/>
            <a:ext cx="8826500" cy="45450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 b="1" dirty="0"/>
              <a:t>SELECT </a:t>
            </a:r>
            <a:r>
              <a:rPr lang="en-US" sz="2400" dirty="0" err="1"/>
              <a:t>c.CustomerID</a:t>
            </a:r>
            <a:r>
              <a:rPr lang="en-US" sz="2400" dirty="0"/>
              <a:t>, </a:t>
            </a:r>
            <a:r>
              <a:rPr lang="en-US" sz="2400" dirty="0" err="1"/>
              <a:t>c.CustomerName</a:t>
            </a:r>
            <a:r>
              <a:rPr lang="en-US" sz="2400" dirty="0"/>
              <a:t>, </a:t>
            </a:r>
            <a:r>
              <a:rPr lang="en-US" sz="2400" dirty="0" err="1"/>
              <a:t>c.CustomerAddress</a:t>
            </a:r>
            <a:r>
              <a:rPr lang="en-US" sz="2400" dirty="0"/>
              <a:t>, 	</a:t>
            </a:r>
            <a:r>
              <a:rPr lang="en-US" sz="2400" dirty="0" err="1"/>
              <a:t>c.CustomerCity</a:t>
            </a:r>
            <a:r>
              <a:rPr lang="en-US" sz="2400" dirty="0"/>
              <a:t>, </a:t>
            </a:r>
            <a:r>
              <a:rPr lang="en-US" sz="2400" dirty="0" err="1"/>
              <a:t>c.CustomerState</a:t>
            </a:r>
            <a:r>
              <a:rPr lang="en-US" sz="2400" dirty="0"/>
              <a:t>, </a:t>
            </a:r>
            <a:r>
              <a:rPr lang="en-US" sz="2400" dirty="0" err="1"/>
              <a:t>c.CustomerPostalCode</a:t>
            </a:r>
            <a:r>
              <a:rPr lang="en-US" sz="2400" dirty="0"/>
              <a:t>, 	</a:t>
            </a:r>
            <a:r>
              <a:rPr lang="en-US" sz="2400" dirty="0" err="1"/>
              <a:t>o.OrderID</a:t>
            </a:r>
            <a:r>
              <a:rPr lang="en-US" sz="2400" dirty="0"/>
              <a:t>, </a:t>
            </a:r>
            <a:r>
              <a:rPr lang="en-US" sz="2400" dirty="0" err="1"/>
              <a:t>o.OrderDate</a:t>
            </a:r>
            <a:r>
              <a:rPr lang="en-US" sz="2400" dirty="0"/>
              <a:t>, </a:t>
            </a:r>
            <a:r>
              <a:rPr lang="en-US" sz="2400" dirty="0" err="1"/>
              <a:t>ol.OrderedQuantity</a:t>
            </a:r>
            <a:r>
              <a:rPr lang="en-US" sz="2400" dirty="0"/>
              <a:t>, 	</a:t>
            </a:r>
            <a:r>
              <a:rPr lang="en-US" sz="2400" dirty="0" err="1"/>
              <a:t>p.ProductDescription</a:t>
            </a:r>
            <a:r>
              <a:rPr lang="en-US" sz="2400" dirty="0"/>
              <a:t>, </a:t>
            </a:r>
            <a:r>
              <a:rPr lang="en-US" sz="2400" dirty="0" err="1"/>
              <a:t>p.StandardPrice</a:t>
            </a:r>
            <a:r>
              <a:rPr lang="en-US" sz="2400" dirty="0"/>
              <a:t>, ( 	</a:t>
            </a:r>
            <a:r>
              <a:rPr lang="en-US" sz="2400" dirty="0" err="1"/>
              <a:t>ol.OrderedQuantity</a:t>
            </a:r>
            <a:r>
              <a:rPr lang="en-US" sz="2400" dirty="0"/>
              <a:t>*</a:t>
            </a:r>
            <a:r>
              <a:rPr lang="en-US" sz="2400" dirty="0" err="1"/>
              <a:t>p.ProductStandardPrice</a:t>
            </a:r>
            <a:r>
              <a:rPr lang="en-US" sz="2400" dirty="0"/>
              <a:t>)</a:t>
            </a:r>
          </a:p>
          <a:p>
            <a:pPr marL="0" indent="0">
              <a:buNone/>
              <a:defRPr/>
            </a:pPr>
            <a:r>
              <a:rPr lang="en-US" sz="2400" b="1" dirty="0"/>
              <a:t>FROM</a:t>
            </a:r>
            <a:r>
              <a:rPr lang="en-US" sz="2400" dirty="0"/>
              <a:t>  </a:t>
            </a:r>
            <a:r>
              <a:rPr lang="en-US" sz="2000" dirty="0"/>
              <a:t>Customer c </a:t>
            </a:r>
            <a:r>
              <a:rPr lang="en-US" sz="2000" dirty="0">
                <a:solidFill>
                  <a:srgbClr val="00B050"/>
                </a:solidFill>
              </a:rPr>
              <a:t>JOIN</a:t>
            </a:r>
            <a:r>
              <a:rPr lang="en-US" sz="2000" dirty="0"/>
              <a:t> Order o </a:t>
            </a:r>
            <a:r>
              <a:rPr lang="en-US" sz="2000" dirty="0">
                <a:solidFill>
                  <a:srgbClr val="00B050"/>
                </a:solidFill>
              </a:rPr>
              <a:t>ON</a:t>
            </a:r>
            <a:r>
              <a:rPr lang="en-US" sz="2000" dirty="0"/>
              <a:t> </a:t>
            </a:r>
            <a:r>
              <a:rPr lang="en-US" sz="2000" dirty="0" err="1"/>
              <a:t>c.CustomerID</a:t>
            </a:r>
            <a:r>
              <a:rPr lang="en-US" sz="2000" dirty="0"/>
              <a:t> = </a:t>
            </a:r>
            <a:r>
              <a:rPr lang="en-US" sz="2000" dirty="0" err="1"/>
              <a:t>o.CustomerID</a:t>
            </a:r>
            <a:endParaRPr lang="en-US" sz="2400" dirty="0"/>
          </a:p>
          <a:p>
            <a:pPr marL="0" indent="0">
              <a:buNone/>
              <a:defRPr/>
            </a:pPr>
            <a:r>
              <a:rPr lang="en-US" sz="2400" dirty="0">
                <a:solidFill>
                  <a:srgbClr val="00B050"/>
                </a:solidFill>
              </a:rPr>
              <a:t>	JOIN</a:t>
            </a:r>
            <a:r>
              <a:rPr lang="en-US" sz="2400" dirty="0"/>
              <a:t> </a:t>
            </a:r>
            <a:r>
              <a:rPr lang="en-US" sz="2400" dirty="0" err="1"/>
              <a:t>OrderLine</a:t>
            </a:r>
            <a:r>
              <a:rPr lang="en-US" sz="2400" dirty="0"/>
              <a:t> </a:t>
            </a:r>
            <a:r>
              <a:rPr lang="en-US" sz="2400" dirty="0" err="1"/>
              <a:t>ol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ON</a:t>
            </a:r>
            <a:r>
              <a:rPr lang="en-US" sz="2400" dirty="0"/>
              <a:t> </a:t>
            </a:r>
            <a:r>
              <a:rPr lang="en-US" sz="2400" dirty="0" err="1"/>
              <a:t>o.OrderID</a:t>
            </a:r>
            <a:r>
              <a:rPr lang="en-US" sz="2400" dirty="0"/>
              <a:t>  = </a:t>
            </a:r>
            <a:r>
              <a:rPr lang="en-US" sz="2400" dirty="0" err="1"/>
              <a:t>ol.OrderID</a:t>
            </a:r>
            <a:endParaRPr lang="en-US" sz="2400" dirty="0"/>
          </a:p>
          <a:p>
            <a:pPr marL="0" indent="0">
              <a:buNone/>
              <a:defRPr/>
            </a:pPr>
            <a:r>
              <a:rPr lang="en-US" sz="2400" dirty="0">
                <a:solidFill>
                  <a:srgbClr val="00B050"/>
                </a:solidFill>
              </a:rPr>
              <a:t>	JOIN</a:t>
            </a:r>
            <a:r>
              <a:rPr lang="en-US" sz="2400" dirty="0"/>
              <a:t> Product p </a:t>
            </a:r>
            <a:r>
              <a:rPr lang="en-US" sz="2400" dirty="0">
                <a:solidFill>
                  <a:srgbClr val="00B050"/>
                </a:solidFill>
              </a:rPr>
              <a:t>ON</a:t>
            </a:r>
            <a:r>
              <a:rPr lang="en-US" sz="2400" dirty="0"/>
              <a:t> </a:t>
            </a:r>
            <a:r>
              <a:rPr lang="en-US" sz="2400" dirty="0" err="1"/>
              <a:t>ol.ProductID</a:t>
            </a:r>
            <a:r>
              <a:rPr lang="en-US" sz="2400" dirty="0"/>
              <a:t> = </a:t>
            </a:r>
            <a:r>
              <a:rPr lang="en-US" sz="2400" dirty="0" err="1"/>
              <a:t>p.ProductID</a:t>
            </a:r>
            <a:endParaRPr lang="en-US" sz="2400" dirty="0"/>
          </a:p>
          <a:p>
            <a:pPr marL="0" indent="0">
              <a:buNone/>
              <a:defRPr/>
            </a:pPr>
            <a:r>
              <a:rPr lang="en-US" sz="2400" b="1" dirty="0"/>
              <a:t>WHERE</a:t>
            </a:r>
            <a:r>
              <a:rPr lang="en-US" sz="2400" dirty="0"/>
              <a:t> </a:t>
            </a:r>
            <a:r>
              <a:rPr lang="en-US" sz="2400" dirty="0" err="1"/>
              <a:t>o.OrderID</a:t>
            </a:r>
            <a:r>
              <a:rPr lang="en-US" sz="2400" dirty="0"/>
              <a:t> = 1006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07A3F-EA9D-436B-9B72-5337D88AE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AA9B1-02D3-4122-B494-0A189DD98512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3">
            <a:extLst>
              <a:ext uri="{FF2B5EF4-FFF2-40B4-BE49-F238E27FC236}">
                <a16:creationId xmlns:a16="http://schemas.microsoft.com/office/drawing/2014/main" id="{DB347DAA-24DC-4C0A-BB6B-6BA6D492A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325" y="1924051"/>
            <a:ext cx="8197850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F4FC3695-9652-4982-8AEA-50F0D9F280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08F49E2A-86C7-4918-A7C3-D387D9A27B19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22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Text Box 3">
            <a:extLst>
              <a:ext uri="{FF2B5EF4-FFF2-40B4-BE49-F238E27FC236}">
                <a16:creationId xmlns:a16="http://schemas.microsoft.com/office/drawing/2014/main" id="{E5756286-7184-4F16-B72B-F2B68B2E7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587376"/>
            <a:ext cx="8085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Figure 7-4 Results from a four-table join (edited for readability)</a:t>
            </a:r>
          </a:p>
        </p:txBody>
      </p:sp>
      <p:grpSp>
        <p:nvGrpSpPr>
          <p:cNvPr id="30725" name="Group 18">
            <a:extLst>
              <a:ext uri="{FF2B5EF4-FFF2-40B4-BE49-F238E27FC236}">
                <a16:creationId xmlns:a16="http://schemas.microsoft.com/office/drawing/2014/main" id="{71B7C16A-DB34-432C-A456-C0A1126EDED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503364"/>
            <a:ext cx="8128000" cy="2001837"/>
            <a:chOff x="288" y="628"/>
            <a:chExt cx="5120" cy="1411"/>
          </a:xfrm>
        </p:grpSpPr>
        <p:sp>
          <p:nvSpPr>
            <p:cNvPr id="30732" name="Rectangle 5">
              <a:extLst>
                <a:ext uri="{FF2B5EF4-FFF2-40B4-BE49-F238E27FC236}">
                  <a16:creationId xmlns:a16="http://schemas.microsoft.com/office/drawing/2014/main" id="{0E95F300-8ECB-4A3F-B6C3-64037812B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951"/>
              <a:ext cx="5120" cy="1088"/>
            </a:xfrm>
            <a:prstGeom prst="rect">
              <a:avLst/>
            </a:prstGeom>
            <a:noFill/>
            <a:ln w="25400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733" name="Text Box 6">
              <a:extLst>
                <a:ext uri="{FF2B5EF4-FFF2-40B4-BE49-F238E27FC236}">
                  <a16:creationId xmlns:a16="http://schemas.microsoft.com/office/drawing/2014/main" id="{52B11981-DC0D-4B8F-9C14-111F24C115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628"/>
              <a:ext cx="2062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990000"/>
                  </a:solidFill>
                  <a:latin typeface="Times New Roman" panose="02020603050405020304" pitchFamily="18" charset="0"/>
                </a:rPr>
                <a:t>From CUSTOMER table</a:t>
              </a:r>
            </a:p>
          </p:txBody>
        </p:sp>
      </p:grpSp>
      <p:grpSp>
        <p:nvGrpSpPr>
          <p:cNvPr id="30726" name="Group 7">
            <a:extLst>
              <a:ext uri="{FF2B5EF4-FFF2-40B4-BE49-F238E27FC236}">
                <a16:creationId xmlns:a16="http://schemas.microsoft.com/office/drawing/2014/main" id="{542E9ADB-0A20-4AA6-8A0A-486F7078F651}"/>
              </a:ext>
            </a:extLst>
          </p:cNvPr>
          <p:cNvGrpSpPr>
            <a:grpSpLocks/>
          </p:cNvGrpSpPr>
          <p:nvPr/>
        </p:nvGrpSpPr>
        <p:grpSpPr bwMode="auto">
          <a:xfrm>
            <a:off x="1981201" y="3500438"/>
            <a:ext cx="3059113" cy="2040032"/>
            <a:chOff x="336" y="1788"/>
            <a:chExt cx="1927" cy="2100"/>
          </a:xfrm>
        </p:grpSpPr>
        <p:sp>
          <p:nvSpPr>
            <p:cNvPr id="30730" name="Rectangle 8">
              <a:extLst>
                <a:ext uri="{FF2B5EF4-FFF2-40B4-BE49-F238E27FC236}">
                  <a16:creationId xmlns:a16="http://schemas.microsoft.com/office/drawing/2014/main" id="{05BD8270-44B6-472D-941B-DDA08DAC5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788"/>
              <a:ext cx="1927" cy="1428"/>
            </a:xfrm>
            <a:prstGeom prst="rect">
              <a:avLst/>
            </a:prstGeom>
            <a:noFill/>
            <a:ln w="25400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731" name="Text Box 9">
              <a:extLst>
                <a:ext uri="{FF2B5EF4-FFF2-40B4-BE49-F238E27FC236}">
                  <a16:creationId xmlns:a16="http://schemas.microsoft.com/office/drawing/2014/main" id="{6EF01522-5FDD-4D30-85D0-CBF9DAB21D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413"/>
              <a:ext cx="1666" cy="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990000"/>
                  </a:solidFill>
                  <a:latin typeface="Times New Roman" panose="02020603050405020304" pitchFamily="18" charset="0"/>
                </a:rPr>
                <a:t>From ORDER table</a:t>
              </a:r>
            </a:p>
          </p:txBody>
        </p:sp>
      </p:grpSp>
      <p:grpSp>
        <p:nvGrpSpPr>
          <p:cNvPr id="30727" name="Group 10">
            <a:extLst>
              <a:ext uri="{FF2B5EF4-FFF2-40B4-BE49-F238E27FC236}">
                <a16:creationId xmlns:a16="http://schemas.microsoft.com/office/drawing/2014/main" id="{3C0B84A7-4389-4145-BE49-8283D86AB886}"/>
              </a:ext>
            </a:extLst>
          </p:cNvPr>
          <p:cNvGrpSpPr>
            <a:grpSpLocks/>
          </p:cNvGrpSpPr>
          <p:nvPr/>
        </p:nvGrpSpPr>
        <p:grpSpPr bwMode="auto">
          <a:xfrm>
            <a:off x="5089526" y="3508375"/>
            <a:ext cx="4994275" cy="2020888"/>
            <a:chOff x="2294" y="1833"/>
            <a:chExt cx="3146" cy="994"/>
          </a:xfrm>
        </p:grpSpPr>
        <p:sp>
          <p:nvSpPr>
            <p:cNvPr id="30728" name="Rectangle 11">
              <a:extLst>
                <a:ext uri="{FF2B5EF4-FFF2-40B4-BE49-F238E27FC236}">
                  <a16:creationId xmlns:a16="http://schemas.microsoft.com/office/drawing/2014/main" id="{FE727560-5CAB-4AD4-B80F-FB0C5016E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4" y="1833"/>
              <a:ext cx="3146" cy="681"/>
            </a:xfrm>
            <a:prstGeom prst="rect">
              <a:avLst/>
            </a:prstGeom>
            <a:noFill/>
            <a:ln w="25400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990000"/>
                </a:solidFill>
              </a:endParaRPr>
            </a:p>
          </p:txBody>
        </p:sp>
        <p:sp>
          <p:nvSpPr>
            <p:cNvPr id="30729" name="Text Box 12">
              <a:extLst>
                <a:ext uri="{FF2B5EF4-FFF2-40B4-BE49-F238E27FC236}">
                  <a16:creationId xmlns:a16="http://schemas.microsoft.com/office/drawing/2014/main" id="{D09F4C25-C341-47BE-81B2-E8245F03E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0" y="2602"/>
              <a:ext cx="211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990000"/>
                  </a:solidFill>
                  <a:latin typeface="Times New Roman" panose="02020603050405020304" pitchFamily="18" charset="0"/>
                </a:rPr>
                <a:t>From PRODUCT table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5651CB-7BE1-4308-8DEE-A00097555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65089"/>
            <a:ext cx="8229600" cy="1108075"/>
          </a:xfrm>
        </p:spPr>
        <p:txBody>
          <a:bodyPr/>
          <a:lstStyle/>
          <a:p>
            <a:pPr>
              <a:defRPr/>
            </a:pPr>
            <a:r>
              <a:rPr lang="en-US" dirty="0"/>
              <a:t>Self-Join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550791-A6B2-44D4-A238-9E11870DA4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A8FD1A87-6ADF-4FF1-9B7D-09FC47E89718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23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1748" name="Picture 4">
            <a:extLst>
              <a:ext uri="{FF2B5EF4-FFF2-40B4-BE49-F238E27FC236}">
                <a16:creationId xmlns:a16="http://schemas.microsoft.com/office/drawing/2014/main" id="{70D84B8F-FF32-45BF-A595-C358B22E5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1" y="1173163"/>
            <a:ext cx="8469313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4">
            <a:extLst>
              <a:ext uri="{FF2B5EF4-FFF2-40B4-BE49-F238E27FC236}">
                <a16:creationId xmlns:a16="http://schemas.microsoft.com/office/drawing/2014/main" id="{3C247299-A754-4F3D-8424-9C7B83E55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151" y="2813050"/>
            <a:ext cx="3236913" cy="331788"/>
          </a:xfrm>
          <a:prstGeom prst="rect">
            <a:avLst/>
          </a:prstGeom>
          <a:noFill/>
          <a:ln w="25400">
            <a:solidFill>
              <a:srgbClr val="99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31750" name="Text Box 10">
            <a:extLst>
              <a:ext uri="{FF2B5EF4-FFF2-40B4-BE49-F238E27FC236}">
                <a16:creationId xmlns:a16="http://schemas.microsoft.com/office/drawing/2014/main" id="{8BBE807D-FE1B-4D44-A8FF-B04835DD0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10" y="3620278"/>
            <a:ext cx="5635690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990000"/>
                </a:solidFill>
                <a:latin typeface="Times New Roman" panose="02020603050405020304" pitchFamily="18" charset="0"/>
              </a:rPr>
              <a:t>The same table is used on both sides of the join; distinguished using table aliases</a:t>
            </a:r>
          </a:p>
        </p:txBody>
      </p:sp>
      <p:sp>
        <p:nvSpPr>
          <p:cNvPr id="31751" name="Text Box 10">
            <a:extLst>
              <a:ext uri="{FF2B5EF4-FFF2-40B4-BE49-F238E27FC236}">
                <a16:creationId xmlns:a16="http://schemas.microsoft.com/office/drawing/2014/main" id="{2DFA3AAB-BA38-4A0F-86ED-10D3111C9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463" y="5735638"/>
            <a:ext cx="8229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990000"/>
                </a:solidFill>
                <a:latin typeface="Times New Roman" panose="02020603050405020304" pitchFamily="18" charset="0"/>
              </a:rPr>
              <a:t>Self-joins are usually used on tables with unary relationships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A555DE-E944-4CCE-9B24-2CA419688084}"/>
              </a:ext>
            </a:extLst>
          </p:cNvPr>
          <p:cNvSpPr/>
          <p:nvPr/>
        </p:nvSpPr>
        <p:spPr>
          <a:xfrm>
            <a:off x="1328087" y="2232076"/>
            <a:ext cx="9013470" cy="138820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0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EmployeeID</a:t>
            </a:r>
            <a:r>
              <a:rPr lang="en-US" sz="20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0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EmployeeName</a:t>
            </a:r>
            <a:r>
              <a:rPr lang="en-US" sz="20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0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EmployeeName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Manager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Employee e </a:t>
            </a:r>
            <a:r>
              <a:rPr lang="en-US" sz="20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Employee m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0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ManagerID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m.EmployeeID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F01B-791E-4D8E-9A78-9A123D918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JOIN Exercise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1DCF80-EDDA-46C8-8ACB-889D2BAE21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46CD4FB5-DE84-4FA6-8D08-AFC1E7AFCE27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24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9156" name="Picture 3">
            <a:extLst>
              <a:ext uri="{FF2B5EF4-FFF2-40B4-BE49-F238E27FC236}">
                <a16:creationId xmlns:a16="http://schemas.microsoft.com/office/drawing/2014/main" id="{7288BECC-3240-4A30-B4F1-699DEF1DF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4" y="1841500"/>
            <a:ext cx="5132387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TextBox 4">
            <a:extLst>
              <a:ext uri="{FF2B5EF4-FFF2-40B4-BE49-F238E27FC236}">
                <a16:creationId xmlns:a16="http://schemas.microsoft.com/office/drawing/2014/main" id="{DC7E539C-39C3-4315-8241-04B27648D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581" y="5023692"/>
            <a:ext cx="792196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</a:rPr>
              <a:t>Write a SQL query to return employee names ( first and last) and the location of their work ( from department).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18492-4D35-4E7D-B5A1-554F9342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JOIN Exercise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1AD5F8-2E08-4EF9-A139-C5A21FC0E5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70A481C1-15E2-45D9-98C2-E254EA454219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25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1204" name="Picture 3">
            <a:extLst>
              <a:ext uri="{FF2B5EF4-FFF2-40B4-BE49-F238E27FC236}">
                <a16:creationId xmlns:a16="http://schemas.microsoft.com/office/drawing/2014/main" id="{13763CFE-5620-49FF-9E08-B85282B5F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4" y="1841500"/>
            <a:ext cx="5132387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TextBox 4">
            <a:extLst>
              <a:ext uri="{FF2B5EF4-FFF2-40B4-BE49-F238E27FC236}">
                <a16:creationId xmlns:a16="http://schemas.microsoft.com/office/drawing/2014/main" id="{6DB8C931-3621-46FE-AA9A-CCD1449F0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7088" y="5108576"/>
            <a:ext cx="76438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</a:rPr>
              <a:t>Write a SQL query to return employee names (first and last) and their job function for the project they  work(ed) on. Display blank  for employees with no projects.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CA0F41C-A678-4988-94BE-5069AD1078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7F276C-8943-439F-ACE1-B0337D0A8FEA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09250" name="Rectangle 2">
            <a:extLst>
              <a:ext uri="{FF2B5EF4-FFF2-40B4-BE49-F238E27FC236}">
                <a16:creationId xmlns:a16="http://schemas.microsoft.com/office/drawing/2014/main" id="{50626BFC-F391-480A-9AF2-47C537BB3B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Processing Multiple Tables–Joins</a:t>
            </a:r>
          </a:p>
        </p:txBody>
      </p:sp>
      <p:sp>
        <p:nvSpPr>
          <p:cNvPr id="309251" name="Rectangle 3">
            <a:extLst>
              <a:ext uri="{FF2B5EF4-FFF2-40B4-BE49-F238E27FC236}">
                <a16:creationId xmlns:a16="http://schemas.microsoft.com/office/drawing/2014/main" id="{75797D0C-727A-409D-96DF-01D81FA247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5417" y="1143000"/>
            <a:ext cx="10851614" cy="52133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3600" dirty="0"/>
              <a:t>Join</a:t>
            </a:r>
            <a:r>
              <a:rPr lang="en-US" dirty="0"/>
              <a:t>–</a:t>
            </a:r>
            <a:r>
              <a:rPr lang="en-US" sz="2600" dirty="0"/>
              <a:t>a relational operation that causes two or more tables with a common domain to be combined into a single table or view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sz="26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3600" dirty="0" err="1"/>
              <a:t>Equi</a:t>
            </a:r>
            <a:r>
              <a:rPr lang="en-US" sz="3600" dirty="0"/>
              <a:t>-join</a:t>
            </a:r>
            <a:r>
              <a:rPr lang="en-US" dirty="0"/>
              <a:t>–</a:t>
            </a:r>
            <a:r>
              <a:rPr lang="en-US" sz="2600" dirty="0"/>
              <a:t>a join in which the joining condition is based on equality between values in the common columns; common columns appear redundantly in the result table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sz="26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3600" dirty="0"/>
              <a:t>Natural join</a:t>
            </a:r>
            <a:r>
              <a:rPr lang="en-US" dirty="0"/>
              <a:t>–</a:t>
            </a:r>
            <a:r>
              <a:rPr lang="en-US" sz="2600" dirty="0"/>
              <a:t>an </a:t>
            </a:r>
            <a:r>
              <a:rPr lang="en-US" sz="2600" dirty="0" err="1"/>
              <a:t>equi</a:t>
            </a:r>
            <a:r>
              <a:rPr lang="en-US" sz="2600" dirty="0"/>
              <a:t>-join in which one of the duplicate columns is eliminated in the result table</a:t>
            </a:r>
          </a:p>
        </p:txBody>
      </p:sp>
      <p:sp>
        <p:nvSpPr>
          <p:cNvPr id="8197" name="Text Box 4">
            <a:extLst>
              <a:ext uri="{FF2B5EF4-FFF2-40B4-BE49-F238E27FC236}">
                <a16:creationId xmlns:a16="http://schemas.microsoft.com/office/drawing/2014/main" id="{487210A4-B684-4332-9B81-378C788F6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872" y="5012675"/>
            <a:ext cx="912921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990000"/>
                </a:solidFill>
                <a:latin typeface="Times New Roman" panose="02020603050405020304" pitchFamily="18" charset="0"/>
              </a:rPr>
              <a:t>The common columns in joined tables are usually the primary key of the dominant table and the foreign key of the dependent table in 1:M relationships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/>
      <p:bldP spid="819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829" name="Rectangle 5">
            <a:extLst>
              <a:ext uri="{FF2B5EF4-FFF2-40B4-BE49-F238E27FC236}">
                <a16:creationId xmlns:a16="http://schemas.microsoft.com/office/drawing/2014/main" id="{B54894D0-F3B3-4D4C-B279-16A6BE596D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sz="3600">
                <a:solidFill>
                  <a:srgbClr val="FFFFFF"/>
                </a:solidFill>
              </a:rPr>
              <a:t>The following slides use tables for this enterprise data model</a:t>
            </a:r>
          </a:p>
        </p:txBody>
      </p:sp>
      <p:sp>
        <p:nvSpPr>
          <p:cNvPr id="78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4" name="Picture 7">
            <a:extLst>
              <a:ext uri="{FF2B5EF4-FFF2-40B4-BE49-F238E27FC236}">
                <a16:creationId xmlns:a16="http://schemas.microsoft.com/office/drawing/2014/main" id="{094409AA-46F1-4884-BF70-6FCF033B77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3" r="11535" b="2"/>
          <a:stretch/>
        </p:blipFill>
        <p:spPr bwMode="auto">
          <a:xfrm>
            <a:off x="976251" y="942538"/>
            <a:ext cx="7163222" cy="480833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F6737030-A87D-40EF-9609-8AA1822700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defTabSz="45720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2D256EA7-3B95-4729-A8F9-3B404F274296}" type="slidenum">
              <a:rPr lang="en-US" altLang="en-US" sz="1200">
                <a:solidFill>
                  <a:srgbClr val="FFFFFF"/>
                </a:solidFill>
                <a:latin typeface="+mn-lt"/>
                <a:cs typeface="+mn-cs"/>
              </a:rPr>
              <a:pPr algn="r" defTabSz="457200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4</a:t>
            </a:fld>
            <a:endParaRPr lang="en-US" altLang="en-US" sz="1200">
              <a:solidFill>
                <a:srgbClr val="FFFFFF"/>
              </a:solidFill>
              <a:latin typeface="+mn-lt"/>
              <a:cs typeface="+mn-cs"/>
            </a:endParaRPr>
          </a:p>
        </p:txBody>
      </p:sp>
      <p:sp>
        <p:nvSpPr>
          <p:cNvPr id="10245" name="TextBox 5">
            <a:extLst>
              <a:ext uri="{FF2B5EF4-FFF2-40B4-BE49-F238E27FC236}">
                <a16:creationId xmlns:a16="http://schemas.microsoft.com/office/drawing/2014/main" id="{E204B97B-B467-44B5-B05B-F57DA2EB2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4464" y="1625600"/>
            <a:ext cx="3405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C00000"/>
                </a:solidFill>
              </a:rPr>
              <a:t>(from Chapter 1, Figure 1-3)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BDEA346-8758-4693-9CD1-71BB8482B8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95EE9A-83D1-41EB-A1D3-83E088E31F28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2291" name="Text Box 6">
            <a:extLst>
              <a:ext uri="{FF2B5EF4-FFF2-40B4-BE49-F238E27FC236}">
                <a16:creationId xmlns:a16="http://schemas.microsoft.com/office/drawing/2014/main" id="{6B747EF1-2776-4C25-BE8F-620B141F8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925" y="5334000"/>
            <a:ext cx="605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990000"/>
                </a:solidFill>
              </a:rPr>
              <a:t>These tables are used in queries that follow</a:t>
            </a:r>
          </a:p>
        </p:txBody>
      </p:sp>
      <p:sp>
        <p:nvSpPr>
          <p:cNvPr id="12292" name="Text Box 8">
            <a:extLst>
              <a:ext uri="{FF2B5EF4-FFF2-40B4-BE49-F238E27FC236}">
                <a16:creationId xmlns:a16="http://schemas.microsoft.com/office/drawing/2014/main" id="{6F0825B8-3E9A-4A15-BF5E-432C7DA4F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6" y="76201"/>
            <a:ext cx="83978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Figure 7-1 Pine Valley Furniture Company </a:t>
            </a:r>
            <a:r>
              <a:rPr lang="en-US" altLang="en-US" sz="2400" dirty="0" err="1">
                <a:latin typeface="Times New Roman" panose="02020603050405020304" pitchFamily="18" charset="0"/>
              </a:rPr>
              <a:t>Customer_T</a:t>
            </a:r>
            <a:r>
              <a:rPr lang="en-US" altLang="en-US" sz="2400" dirty="0">
                <a:latin typeface="Times New Roman" panose="02020603050405020304" pitchFamily="18" charset="0"/>
              </a:rPr>
              <a:t> and </a:t>
            </a:r>
            <a:r>
              <a:rPr lang="en-US" altLang="en-US" sz="2400" dirty="0" err="1">
                <a:latin typeface="Times New Roman" panose="02020603050405020304" pitchFamily="18" charset="0"/>
              </a:rPr>
              <a:t>Order_T</a:t>
            </a:r>
            <a:r>
              <a:rPr lang="en-US" altLang="en-US" sz="2400" dirty="0">
                <a:latin typeface="Times New Roman" panose="02020603050405020304" pitchFamily="18" charset="0"/>
              </a:rPr>
              <a:t> tables with pointers from customers to their orders</a:t>
            </a:r>
          </a:p>
        </p:txBody>
      </p:sp>
      <p:pic>
        <p:nvPicPr>
          <p:cNvPr id="12293" name="Picture 5">
            <a:extLst>
              <a:ext uri="{FF2B5EF4-FFF2-40B4-BE49-F238E27FC236}">
                <a16:creationId xmlns:a16="http://schemas.microsoft.com/office/drawing/2014/main" id="{D78315C2-BE31-41B5-99C3-FB4B1E64E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301750"/>
            <a:ext cx="8420100" cy="390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B6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4167F3-7645-4DE4-98F2-0B2C69CA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2600">
                <a:solidFill>
                  <a:srgbClr val="FFFFFF"/>
                </a:solidFill>
              </a:rPr>
              <a:t>Equi-Join Example</a:t>
            </a:r>
          </a:p>
        </p:txBody>
      </p:sp>
      <p:pic>
        <p:nvPicPr>
          <p:cNvPr id="14341" name="Picture 4">
            <a:extLst>
              <a:ext uri="{FF2B5EF4-FFF2-40B4-BE49-F238E27FC236}">
                <a16:creationId xmlns:a16="http://schemas.microsoft.com/office/drawing/2014/main" id="{AD7708DE-E962-486D-9BDB-3EE228CDB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2011259"/>
            <a:ext cx="7188199" cy="169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3F6B3-B8F4-480C-A66E-3D052A4D2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 dirty="0"/>
              <a:t>For each customer who placed an order, what is the customer’s name and order number?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3D3DD-F0D9-4876-B093-F5EA57130B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884978" y="6356350"/>
            <a:ext cx="1468821" cy="365125"/>
          </a:xfrm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25874ABD-8543-4FDF-A249-D15A258AADE1}" type="slidenum">
              <a:rPr lang="en-US" altLang="en-US" sz="12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6</a:t>
            </a:fld>
            <a:endParaRPr lang="en-US" altLang="en-US" sz="120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14342" name="TextBox 5">
            <a:extLst>
              <a:ext uri="{FF2B5EF4-FFF2-40B4-BE49-F238E27FC236}">
                <a16:creationId xmlns:a16="http://schemas.microsoft.com/office/drawing/2014/main" id="{4E14293C-8D0B-4DFF-B18B-D62008C16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7710" y="5807075"/>
            <a:ext cx="6568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990000"/>
                </a:solidFill>
              </a:rPr>
              <a:t>Customer ID appears twice in the result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3">
            <a:extLst>
              <a:ext uri="{FF2B5EF4-FFF2-40B4-BE49-F238E27FC236}">
                <a16:creationId xmlns:a16="http://schemas.microsoft.com/office/drawing/2014/main" id="{72346C09-B557-4C2F-AEA2-1E3D32051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2522539"/>
            <a:ext cx="811847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101B26AD-4EA1-4699-A2B4-B4D8D781F2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179044-0724-445E-9DF7-2B7FD928E65F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11298" name="Rectangle 2">
            <a:extLst>
              <a:ext uri="{FF2B5EF4-FFF2-40B4-BE49-F238E27FC236}">
                <a16:creationId xmlns:a16="http://schemas.microsoft.com/office/drawing/2014/main" id="{4FBEBDA9-D9F6-4F85-ABF9-E5795CB6B6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058863"/>
            <a:ext cx="9144000" cy="2971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For each customer who placed an order, what is the customer’s name and order number?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1800" dirty="0"/>
          </a:p>
        </p:txBody>
      </p:sp>
      <p:grpSp>
        <p:nvGrpSpPr>
          <p:cNvPr id="16389" name="Group 13">
            <a:extLst>
              <a:ext uri="{FF2B5EF4-FFF2-40B4-BE49-F238E27FC236}">
                <a16:creationId xmlns:a16="http://schemas.microsoft.com/office/drawing/2014/main" id="{A6CE804C-473A-4159-920E-9C8B0B540100}"/>
              </a:ext>
            </a:extLst>
          </p:cNvPr>
          <p:cNvGrpSpPr>
            <a:grpSpLocks/>
          </p:cNvGrpSpPr>
          <p:nvPr/>
        </p:nvGrpSpPr>
        <p:grpSpPr bwMode="auto">
          <a:xfrm>
            <a:off x="3011489" y="2109789"/>
            <a:ext cx="7070725" cy="1768475"/>
            <a:chOff x="927" y="1339"/>
            <a:chExt cx="4454" cy="1114"/>
          </a:xfrm>
        </p:grpSpPr>
        <p:sp>
          <p:nvSpPr>
            <p:cNvPr id="16396" name="Rectangle 4">
              <a:extLst>
                <a:ext uri="{FF2B5EF4-FFF2-40B4-BE49-F238E27FC236}">
                  <a16:creationId xmlns:a16="http://schemas.microsoft.com/office/drawing/2014/main" id="{68A865EF-545D-40E0-93AD-9BEFD95E1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" y="2162"/>
              <a:ext cx="3165" cy="291"/>
            </a:xfrm>
            <a:prstGeom prst="rect">
              <a:avLst/>
            </a:prstGeom>
            <a:noFill/>
            <a:ln w="25400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6397" name="Text Box 5">
              <a:extLst>
                <a:ext uri="{FF2B5EF4-FFF2-40B4-BE49-F238E27FC236}">
                  <a16:creationId xmlns:a16="http://schemas.microsoft.com/office/drawing/2014/main" id="{B40F39AE-9E0B-4086-B16B-94A3F5AF94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3" y="1339"/>
              <a:ext cx="3178" cy="258"/>
            </a:xfrm>
            <a:prstGeom prst="rect">
              <a:avLst/>
            </a:prstGeom>
            <a:noFill/>
            <a:ln w="12700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990000"/>
                  </a:solidFill>
                  <a:latin typeface="Times New Roman" panose="02020603050405020304" pitchFamily="18" charset="0"/>
                </a:rPr>
                <a:t>Join involves multiple tables in FROM clause</a:t>
              </a:r>
            </a:p>
          </p:txBody>
        </p:sp>
        <p:sp>
          <p:nvSpPr>
            <p:cNvPr id="16398" name="Line 6">
              <a:extLst>
                <a:ext uri="{FF2B5EF4-FFF2-40B4-BE49-F238E27FC236}">
                  <a16:creationId xmlns:a16="http://schemas.microsoft.com/office/drawing/2014/main" id="{211DEC5A-D6C2-4A98-9158-A82AA08922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8" y="1619"/>
              <a:ext cx="40" cy="496"/>
            </a:xfrm>
            <a:prstGeom prst="line">
              <a:avLst/>
            </a:prstGeom>
            <a:noFill/>
            <a:ln w="22225">
              <a:solidFill>
                <a:srgbClr val="990000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11303" name="Rectangle 7">
            <a:extLst>
              <a:ext uri="{FF2B5EF4-FFF2-40B4-BE49-F238E27FC236}">
                <a16:creationId xmlns:a16="http://schemas.microsoft.com/office/drawing/2014/main" id="{8B21C97E-A960-4AD9-A65C-9CF1B2E0A0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Natural Join Example</a:t>
            </a:r>
          </a:p>
        </p:txBody>
      </p:sp>
      <p:grpSp>
        <p:nvGrpSpPr>
          <p:cNvPr id="16391" name="Group 8">
            <a:extLst>
              <a:ext uri="{FF2B5EF4-FFF2-40B4-BE49-F238E27FC236}">
                <a16:creationId xmlns:a16="http://schemas.microsoft.com/office/drawing/2014/main" id="{C610D01F-9FB7-41E2-9418-2356D6B4FA22}"/>
              </a:ext>
            </a:extLst>
          </p:cNvPr>
          <p:cNvGrpSpPr>
            <a:grpSpLocks/>
          </p:cNvGrpSpPr>
          <p:nvPr/>
        </p:nvGrpSpPr>
        <p:grpSpPr bwMode="auto">
          <a:xfrm>
            <a:off x="2136776" y="4025900"/>
            <a:ext cx="6511925" cy="1841500"/>
            <a:chOff x="638" y="2680"/>
            <a:chExt cx="3889" cy="1160"/>
          </a:xfrm>
        </p:grpSpPr>
        <p:sp>
          <p:nvSpPr>
            <p:cNvPr id="16393" name="Text Box 9">
              <a:extLst>
                <a:ext uri="{FF2B5EF4-FFF2-40B4-BE49-F238E27FC236}">
                  <a16:creationId xmlns:a16="http://schemas.microsoft.com/office/drawing/2014/main" id="{D940AFA3-3686-421A-A9F2-D7EC9D80AC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" y="3198"/>
              <a:ext cx="2266" cy="642"/>
            </a:xfrm>
            <a:prstGeom prst="rect">
              <a:avLst/>
            </a:prstGeom>
            <a:noFill/>
            <a:ln w="12700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990000"/>
                  </a:solidFill>
                  <a:latin typeface="Times New Roman" panose="02020603050405020304" pitchFamily="18" charset="0"/>
                </a:rPr>
                <a:t>ON clause performs the equality check for common columns of the two tables</a:t>
              </a:r>
            </a:p>
          </p:txBody>
        </p:sp>
        <p:sp>
          <p:nvSpPr>
            <p:cNvPr id="16394" name="Rectangle 10">
              <a:extLst>
                <a:ext uri="{FF2B5EF4-FFF2-40B4-BE49-F238E27FC236}">
                  <a16:creationId xmlns:a16="http://schemas.microsoft.com/office/drawing/2014/main" id="{6BBA0653-8899-4641-9B45-EF1A73338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2680"/>
              <a:ext cx="3889" cy="265"/>
            </a:xfrm>
            <a:prstGeom prst="rect">
              <a:avLst/>
            </a:prstGeom>
            <a:noFill/>
            <a:ln w="25400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6395" name="Line 11">
              <a:extLst>
                <a:ext uri="{FF2B5EF4-FFF2-40B4-BE49-F238E27FC236}">
                  <a16:creationId xmlns:a16="http://schemas.microsoft.com/office/drawing/2014/main" id="{94A3EC07-E0A8-4A3C-8BEE-382FD900B8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2928"/>
              <a:ext cx="0" cy="288"/>
            </a:xfrm>
            <a:prstGeom prst="line">
              <a:avLst/>
            </a:prstGeom>
            <a:noFill/>
            <a:ln w="22225">
              <a:solidFill>
                <a:srgbClr val="990000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ight Triangle 14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351" name="Rectangle 7">
            <a:extLst>
              <a:ext uri="{FF2B5EF4-FFF2-40B4-BE49-F238E27FC236}">
                <a16:creationId xmlns:a16="http://schemas.microsoft.com/office/drawing/2014/main" id="{90BEBF27-EF2D-4796-B4C0-A0C6B96A5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 eaLnBrk="1" hangingPunct="1">
              <a:defRPr/>
            </a:pPr>
            <a:r>
              <a:rPr lang="en-US" sz="6100"/>
              <a:t>Book’s version: </a:t>
            </a:r>
            <a:br>
              <a:rPr lang="en-US" sz="6100"/>
            </a:br>
            <a:r>
              <a:rPr lang="en-US" sz="6100"/>
              <a:t>Three Types of JOIN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346" name="Rectangle 2">
            <a:extLst>
              <a:ext uri="{FF2B5EF4-FFF2-40B4-BE49-F238E27FC236}">
                <a16:creationId xmlns:a16="http://schemas.microsoft.com/office/drawing/2014/main" id="{A6EF92E4-664E-42B1-865D-72115960C6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2000" dirty="0"/>
              <a:t>Natural JOIN – not supported by many vendors, can be achieved via INNER JOIN</a:t>
            </a:r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r>
              <a:rPr lang="en-US" sz="2000"/>
              <a:t>Equi</a:t>
            </a:r>
            <a:r>
              <a:rPr lang="en-US" sz="2000" dirty="0"/>
              <a:t> JOIN - not need to differentiate joins based on equality. Other operators such as &gt;=, &lt;=, &lt;&gt; between etc. </a:t>
            </a:r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r>
              <a:rPr lang="en-US" sz="2000" dirty="0"/>
              <a:t>UNION JOIN - commonly referred to as FULL JOIN</a:t>
            </a:r>
          </a:p>
          <a:p>
            <a:pPr marL="0" indent="0">
              <a:buNone/>
              <a:defRPr/>
            </a:pPr>
            <a:endParaRPr lang="en-US" sz="2000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92523028-27DA-464C-BA10-2F2FB09B5E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6DA00665-17FC-4C31-AE04-6A72C72DBCAD}" type="slidenum">
              <a:rPr lang="en-US" altLang="en-US" sz="66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8</a:t>
            </a:fld>
            <a:endParaRPr lang="en-US" altLang="en-US" sz="66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13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13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13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51" grpId="0"/>
      <p:bldP spid="31334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51" name="Rectangle 7">
            <a:extLst>
              <a:ext uri="{FF2B5EF4-FFF2-40B4-BE49-F238E27FC236}">
                <a16:creationId xmlns:a16="http://schemas.microsoft.com/office/drawing/2014/main" id="{491BABA6-6044-4461-99B5-BBBD27B196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5400" dirty="0"/>
              <a:t>Practical Version: Types of JOINS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5A2967DE-7657-46B0-89FE-D65D1EC0DA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90426" y="6356350"/>
            <a:ext cx="2743200" cy="365125"/>
          </a:xfr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fld id="{88A8ECAF-AC60-4569-9E27-913CE6AB41F6}" type="slidenum">
              <a:rPr lang="en-US" altLang="en-US" smtClean="0">
                <a:latin typeface="Arial" panose="020B0604020202020204" pitchFamily="34" charset="0"/>
              </a:rPr>
              <a:pPr eaLnBrk="1" hangingPunct="1">
                <a:spcAft>
                  <a:spcPts val="600"/>
                </a:spcAft>
                <a:defRPr/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graphicFrame>
        <p:nvGraphicFramePr>
          <p:cNvPr id="313353" name="Rectangle 2">
            <a:extLst>
              <a:ext uri="{FF2B5EF4-FFF2-40B4-BE49-F238E27FC236}">
                <a16:creationId xmlns:a16="http://schemas.microsoft.com/office/drawing/2014/main" id="{67AE22B2-6B2A-469A-96F6-A7CFA87F7135}"/>
              </a:ext>
            </a:extLst>
          </p:cNvPr>
          <p:cNvGraphicFramePr/>
          <p:nvPr/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1479</Words>
  <Application>Microsoft Office PowerPoint</Application>
  <PresentationFormat>Widescreen</PresentationFormat>
  <Paragraphs>170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Tahoma</vt:lpstr>
      <vt:lpstr>Times New Roman</vt:lpstr>
      <vt:lpstr>Wingdings</vt:lpstr>
      <vt:lpstr>Office Theme</vt:lpstr>
      <vt:lpstr>PowerPoint Presentation</vt:lpstr>
      <vt:lpstr>Objectives</vt:lpstr>
      <vt:lpstr>Processing Multiple Tables–Joins</vt:lpstr>
      <vt:lpstr>The following slides use tables for this enterprise data model</vt:lpstr>
      <vt:lpstr>PowerPoint Presentation</vt:lpstr>
      <vt:lpstr>Equi-Join Example</vt:lpstr>
      <vt:lpstr>Natural Join Example</vt:lpstr>
      <vt:lpstr>Book’s version:  Three Types of JOIN</vt:lpstr>
      <vt:lpstr>Practical Version: Types of JOINS</vt:lpstr>
      <vt:lpstr>JOINS visualization</vt:lpstr>
      <vt:lpstr>INNER JOIN</vt:lpstr>
      <vt:lpstr>INNER JOIN SQL</vt:lpstr>
      <vt:lpstr>LEFT OUTER JOIN</vt:lpstr>
      <vt:lpstr>LEFT OUTER JOIN SQL</vt:lpstr>
      <vt:lpstr>PowerPoint Presentation</vt:lpstr>
      <vt:lpstr>RIGHT OUTER JOIN</vt:lpstr>
      <vt:lpstr>RIGHT OUTER JOIN SQL</vt:lpstr>
      <vt:lpstr>FULL JOIN</vt:lpstr>
      <vt:lpstr>FULL JOIN SQL</vt:lpstr>
      <vt:lpstr>Different JOIN syntax</vt:lpstr>
      <vt:lpstr>Multiple Table Join Example</vt:lpstr>
      <vt:lpstr>PowerPoint Presentation</vt:lpstr>
      <vt:lpstr>Self-Join Example</vt:lpstr>
      <vt:lpstr>JOIN Exercise 1</vt:lpstr>
      <vt:lpstr>JOIN Exercise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Montrond</dc:creator>
  <cp:lastModifiedBy>Manuel Montrond</cp:lastModifiedBy>
  <cp:revision>4</cp:revision>
  <dcterms:created xsi:type="dcterms:W3CDTF">2020-03-09T21:24:59Z</dcterms:created>
  <dcterms:modified xsi:type="dcterms:W3CDTF">2020-11-10T02:03:29Z</dcterms:modified>
</cp:coreProperties>
</file>