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1" r:id="rId7"/>
    <p:sldId id="332" r:id="rId8"/>
    <p:sldId id="333" r:id="rId9"/>
    <p:sldId id="323" r:id="rId10"/>
    <p:sldId id="325" r:id="rId11"/>
    <p:sldId id="324" r:id="rId12"/>
    <p:sldId id="327" r:id="rId13"/>
    <p:sldId id="328" r:id="rId14"/>
    <p:sldId id="330" r:id="rId15"/>
    <p:sldId id="335" r:id="rId16"/>
    <p:sldId id="334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EE594C10-2A3D-8D9F-A0D4-A80829A5717E}" name="Siji Ann Thomas" initials="ST" userId="c68056e61b03f75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388" autoAdjust="0"/>
  </p:normalViewPr>
  <p:slideViewPr>
    <p:cSldViewPr snapToGrid="0" snapToObjects="1">
      <p:cViewPr varScale="1">
        <p:scale>
          <a:sx n="74" d="100"/>
          <a:sy n="74" d="100"/>
        </p:scale>
        <p:origin x="1042" y="4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Siji Ann Thomas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5332-723C-6962-7AB8-728B0175C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F4431-F678-DE41-505E-F080A5729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28B18-A9E7-BADC-038F-F30E1D428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2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3E4DE-EB4C-6409-C482-94DE8028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F7EA1C-5A63-225B-EC96-30E110772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B76C5-A87C-32F1-65A5-05498DBC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7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C3692-8BF3-334D-36BB-FCF10E9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4414BA-7D03-F014-0A79-7EA5217D0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851B1-A6B6-DE91-9B16-AD1B551D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18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AB92-C236-783C-48BF-829F14669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D58E6D-3AC6-565E-677E-C4DC7649F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58D58-39D2-286F-4B21-6CB42AFF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2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199F-A393-D6A1-3F20-F973AD5AE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C6131D-DB73-CF57-D1F7-639AE9F12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356E0-62CA-95B3-AF26-CBE79218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9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CAEDF-C747-D6DB-C1AB-0367FE15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103B7-9D3E-A62A-223F-C96432743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49DB5-839E-BB94-A8D1-720D207E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7126-2FF2-F4E1-CDEE-D9706533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CE252-9132-A383-C203-FD6FB382C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8765F-9B74-2A7B-C49C-83A417BE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D4521-C9DC-CF09-2824-8DC4D21F7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989DEA-AEB5-7DEC-DFA6-D6BE6EE3E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F20246-6F08-E243-6797-F0D9F5BEA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6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BF6FE-A669-E31F-8C0F-C24DC28C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72242E-6A71-5669-CC8F-0F57432F0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0DF74-2514-DEE0-80F0-DE0BF8D8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E817C-82D9-34F1-9FF6-9EBE86B9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5C5E4-3351-6594-59CD-D4DD2F8C5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8D385-9390-6338-E670-9C2408A0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sldNum="0"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nodejs-contactForm.postman_collection.js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server.js" TargetMode="External"/><Relationship Id="rId3" Type="http://schemas.openxmlformats.org/officeDocument/2006/relationships/hyperlink" Target="../contactForm" TargetMode="External"/><Relationship Id="rId7" Type="http://schemas.openxmlformats.org/officeDocument/2006/relationships/hyperlink" Target=".en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routes/contactRoutes.js" TargetMode="External"/><Relationship Id="rId5" Type="http://schemas.openxmlformats.org/officeDocument/2006/relationships/hyperlink" Target="models/Contact.js" TargetMode="External"/><Relationship Id="rId4" Type="http://schemas.openxmlformats.org/officeDocument/2006/relationships/hyperlink" Target="controllers/contactController.js" TargetMode="External"/><Relationship Id="rId9" Type="http://schemas.openxmlformats.org/officeDocument/2006/relationships/hyperlink" Target="package.js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CONTACT FORM </a:t>
            </a:r>
            <a:br>
              <a:rPr lang="en-US" dirty="0"/>
            </a:br>
            <a:r>
              <a:rPr lang="en-US" sz="1800" dirty="0">
                <a:latin typeface="Comic Sans MS" panose="030F0702030302020204" pitchFamily="66" charset="0"/>
              </a:rPr>
              <a:t>(Nodejs – API)</a:t>
            </a:r>
            <a:br>
              <a:rPr lang="en-US" sz="1800" dirty="0"/>
            </a:br>
            <a:r>
              <a:rPr lang="en-US" sz="1200" dirty="0">
                <a:latin typeface="Comic Sans MS" panose="030F0702030302020204" pitchFamily="66" charset="0"/>
              </a:rPr>
              <a:t>Full CRUD with MongoDB &amp; Express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76A0-94B5-228C-D06A-4D4581AD2A3E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C921D-809C-51DA-3803-90BA1C42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8CA7-DD48-58E8-ED74-FEB3F5BD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3283527" cy="62605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Package.js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B4E7-7D02-6390-96B9-BFE253859781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4FB46-D15A-91CB-1C62-DA7DE9303568}"/>
              </a:ext>
            </a:extLst>
          </p:cNvPr>
          <p:cNvSpPr txBox="1"/>
          <p:nvPr/>
        </p:nvSpPr>
        <p:spPr>
          <a:xfrm>
            <a:off x="2140527" y="1734662"/>
            <a:ext cx="953885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Node.js project, the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is like the manifest of your project. It contains metadata, dependencies, scripts, and configuration that Node.js and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 Package Manager) use to manage your application. Think of it as the control center for your Node.js project.</a:t>
            </a: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F8D1F-5088-1ECD-BE15-6836B23102F4}"/>
              </a:ext>
            </a:extLst>
          </p:cNvPr>
          <p:cNvSpPr txBox="1"/>
          <p:nvPr/>
        </p:nvSpPr>
        <p:spPr>
          <a:xfrm>
            <a:off x="2140527" y="3210791"/>
            <a:ext cx="9445337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</a:t>
            </a:r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project info (name, version, author, license)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dependencies (packages your project needs)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devDependencies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(packages needed only for development, e.g., testing tools)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scripts (commands like start, test, dev)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other settings for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Node.js</a:t>
            </a: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2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D8A10-572D-78AC-8FFF-265F5666A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4BE0-4427-F0F6-DC83-12CE3ACD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192473"/>
            <a:ext cx="3283527" cy="626052"/>
          </a:xfrm>
        </p:spPr>
        <p:txBody>
          <a:bodyPr/>
          <a:lstStyle/>
          <a:p>
            <a:r>
              <a:rPr lang="en-IN" dirty="0"/>
              <a:t>Life Cycle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F3BF4-FC51-F0E7-AAB5-795350D9D5DA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4A213-FCBC-E495-5154-BE1A47034DFA}"/>
              </a:ext>
            </a:extLst>
          </p:cNvPr>
          <p:cNvSpPr txBox="1"/>
          <p:nvPr/>
        </p:nvSpPr>
        <p:spPr>
          <a:xfrm>
            <a:off x="6096000" y="1080655"/>
            <a:ext cx="5780808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	|</a:t>
            </a:r>
          </a:p>
          <a:p>
            <a:r>
              <a:rPr lang="en-IN" dirty="0"/>
              <a:t>        v</a:t>
            </a:r>
          </a:p>
          <a:p>
            <a:r>
              <a:rPr lang="en-IN" dirty="0"/>
              <a:t>   📦 Mongoose (ODM Layer)</a:t>
            </a:r>
          </a:p>
          <a:p>
            <a:r>
              <a:rPr lang="en-IN" dirty="0"/>
              <a:t>        v</a:t>
            </a:r>
          </a:p>
          <a:p>
            <a:r>
              <a:rPr lang="en-IN" dirty="0"/>
              <a:t>   🗄️ MongoDB Database</a:t>
            </a:r>
          </a:p>
          <a:p>
            <a:r>
              <a:rPr lang="en-IN" dirty="0"/>
              <a:t>        • Insert document into "contacts" collection        v</a:t>
            </a:r>
          </a:p>
          <a:p>
            <a:r>
              <a:rPr lang="en-IN" dirty="0"/>
              <a:t>   🌐 Express sends Response</a:t>
            </a:r>
          </a:p>
          <a:p>
            <a:r>
              <a:rPr lang="en-IN" dirty="0"/>
              <a:t>        |   Success (201):</a:t>
            </a:r>
          </a:p>
          <a:p>
            <a:r>
              <a:rPr lang="en-IN" dirty="0"/>
              <a:t>        |   { "message": "Contact saved", "data": {...} }</a:t>
            </a:r>
          </a:p>
          <a:p>
            <a:r>
              <a:rPr lang="en-IN" dirty="0"/>
              <a:t>        |</a:t>
            </a:r>
          </a:p>
          <a:p>
            <a:r>
              <a:rPr lang="en-IN" dirty="0"/>
              <a:t>        |   Error (500):</a:t>
            </a:r>
          </a:p>
          <a:p>
            <a:r>
              <a:rPr lang="en-IN" dirty="0"/>
              <a:t>        |   { "error": "Something went wrong" }</a:t>
            </a:r>
          </a:p>
          <a:p>
            <a:r>
              <a:rPr lang="en-IN" dirty="0"/>
              <a:t>        v</a:t>
            </a:r>
          </a:p>
          <a:p>
            <a:r>
              <a:rPr lang="en-IN" dirty="0"/>
              <a:t>   🖥️ Client Receives Response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46C39-85D8-A00C-CBD9-C18542E27A4F}"/>
              </a:ext>
            </a:extLst>
          </p:cNvPr>
          <p:cNvSpPr txBox="1"/>
          <p:nvPr/>
        </p:nvSpPr>
        <p:spPr>
          <a:xfrm>
            <a:off x="484908" y="2001982"/>
            <a:ext cx="5282047" cy="489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🖥️ Client ( Postman)</a:t>
            </a:r>
          </a:p>
          <a:p>
            <a:r>
              <a:rPr lang="en-IN" dirty="0"/>
              <a:t>        |  POST /</a:t>
            </a:r>
            <a:r>
              <a:rPr lang="en-IN" dirty="0" err="1"/>
              <a:t>api</a:t>
            </a:r>
            <a:r>
              <a:rPr lang="en-IN" dirty="0"/>
              <a:t>/contact</a:t>
            </a:r>
          </a:p>
          <a:p>
            <a:r>
              <a:rPr lang="en-IN" dirty="0"/>
              <a:t>        |  Body: { name, email, message }</a:t>
            </a:r>
          </a:p>
          <a:p>
            <a:r>
              <a:rPr lang="en-IN" dirty="0"/>
              <a:t>        v</a:t>
            </a:r>
          </a:p>
          <a:p>
            <a:r>
              <a:rPr lang="en-IN" dirty="0"/>
              <a:t>   🌐 Express Server (app.js)</a:t>
            </a:r>
          </a:p>
          <a:p>
            <a:r>
              <a:rPr lang="en-IN" dirty="0"/>
              <a:t>        |-- Middleware</a:t>
            </a:r>
          </a:p>
          <a:p>
            <a:r>
              <a:rPr lang="en-IN" dirty="0"/>
              <a:t>        |    • </a:t>
            </a:r>
            <a:r>
              <a:rPr lang="en-IN" dirty="0" err="1"/>
              <a:t>cors</a:t>
            </a:r>
            <a:r>
              <a:rPr lang="en-IN" dirty="0"/>
              <a:t>() → allows request</a:t>
            </a:r>
          </a:p>
          <a:p>
            <a:r>
              <a:rPr lang="en-IN" dirty="0"/>
              <a:t>        |    • </a:t>
            </a:r>
            <a:r>
              <a:rPr lang="en-IN" dirty="0" err="1"/>
              <a:t>express.json</a:t>
            </a:r>
            <a:r>
              <a:rPr lang="en-IN" dirty="0"/>
              <a:t>() → parse JSON</a:t>
            </a:r>
          </a:p>
          <a:p>
            <a:r>
              <a:rPr lang="en-IN" dirty="0"/>
              <a:t>        |    • </a:t>
            </a:r>
            <a:r>
              <a:rPr lang="en-IN" dirty="0" err="1"/>
              <a:t>express.urlencoded</a:t>
            </a:r>
            <a:r>
              <a:rPr lang="en-IN" dirty="0"/>
              <a:t>() → parse form data</a:t>
            </a:r>
          </a:p>
          <a:p>
            <a:r>
              <a:rPr lang="en-IN" dirty="0"/>
              <a:t>        |-- Routes</a:t>
            </a:r>
          </a:p>
          <a:p>
            <a:r>
              <a:rPr lang="en-IN" dirty="0"/>
              <a:t>        |    /</a:t>
            </a:r>
            <a:r>
              <a:rPr lang="en-IN" dirty="0" err="1"/>
              <a:t>api</a:t>
            </a:r>
            <a:r>
              <a:rPr lang="en-IN" dirty="0"/>
              <a:t>/contact  --&gt; contactRoutes.js</a:t>
            </a:r>
          </a:p>
          <a:p>
            <a:r>
              <a:rPr lang="en-IN" dirty="0"/>
              <a:t>        |-- Controller (e.g., </a:t>
            </a:r>
            <a:r>
              <a:rPr lang="en-IN" dirty="0" err="1"/>
              <a:t>createContact</a:t>
            </a:r>
            <a:r>
              <a:rPr lang="en-IN" dirty="0"/>
              <a:t>)</a:t>
            </a:r>
          </a:p>
          <a:p>
            <a:r>
              <a:rPr lang="en-IN" dirty="0"/>
              <a:t>        |    • Receives </a:t>
            </a:r>
            <a:r>
              <a:rPr lang="en-IN" dirty="0" err="1"/>
              <a:t>req.body</a:t>
            </a:r>
            <a:endParaRPr lang="en-IN" dirty="0"/>
          </a:p>
          <a:p>
            <a:r>
              <a:rPr lang="en-IN" dirty="0"/>
              <a:t>        |    • Creates new Contact model</a:t>
            </a:r>
          </a:p>
          <a:p>
            <a:r>
              <a:rPr lang="en-IN" dirty="0"/>
              <a:t>        |    • Calls </a:t>
            </a:r>
            <a:r>
              <a:rPr lang="en-IN" dirty="0" err="1"/>
              <a:t>Contact.save</a:t>
            </a:r>
            <a:r>
              <a:rPr lang="en-IN" dirty="0"/>
              <a:t>()</a:t>
            </a:r>
          </a:p>
          <a:p>
            <a:r>
              <a:rPr lang="en-IN" dirty="0"/>
              <a:t>   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4A7D9-EC15-51A2-672B-4988FA80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08EE-7355-A406-466E-35D479A3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192473"/>
            <a:ext cx="3283527" cy="626052"/>
          </a:xfrm>
        </p:spPr>
        <p:txBody>
          <a:bodyPr/>
          <a:lstStyle/>
          <a:p>
            <a:r>
              <a:rPr lang="en-IN" dirty="0"/>
              <a:t>POSTMAN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B7AC4-B6F5-9A23-3BF1-C6C71B56B2C4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EA0E0-BF6A-DEB7-2D4D-AB32767F00A2}"/>
              </a:ext>
            </a:extLst>
          </p:cNvPr>
          <p:cNvSpPr txBox="1"/>
          <p:nvPr/>
        </p:nvSpPr>
        <p:spPr>
          <a:xfrm>
            <a:off x="2618509" y="2130368"/>
            <a:ext cx="9258300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Postman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tool used primarily for API development and testing. Think of it as a “remote control” for your APIs—it lets you send requests, inspect responses, and automate workflows without writing a full front-end.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APIs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Inspecting Responses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API Workflows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 Servers</a:t>
            </a:r>
          </a:p>
        </p:txBody>
      </p:sp>
    </p:spTree>
    <p:extLst>
      <p:ext uri="{BB962C8B-B14F-4D97-AF65-F5344CB8AC3E}">
        <p14:creationId xmlns:p14="http://schemas.microsoft.com/office/powerpoint/2010/main" val="376420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A48F5-EED3-0726-4694-87B45469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E35D-19E5-81C9-7BBE-F97C1E76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948421"/>
            <a:ext cx="4260273" cy="626052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C90C9-3228-5FE7-FD4E-3715B550A177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584978-E651-886D-5A2A-14EE15A96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173" y="2452066"/>
            <a:ext cx="6799117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CRUD API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Handles errors and validations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Timestamp formatted for Asia/Kolkata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3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Siji Ann Thomas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610"/>
            <a:ext cx="6583680" cy="1531357"/>
          </a:xfrm>
        </p:spPr>
        <p:txBody>
          <a:bodyPr/>
          <a:lstStyle/>
          <a:p>
            <a:r>
              <a:rPr lang="en-US" dirty="0"/>
              <a:t>Contact form </a:t>
            </a:r>
            <a:r>
              <a:rPr lang="en-US" sz="1600" dirty="0">
                <a:latin typeface="Comic Sans MS" panose="030F0702030302020204" pitchFamily="66" charset="0"/>
              </a:rPr>
              <a:t>(Nodejs –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2032491"/>
            <a:ext cx="3335482" cy="451433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showjump?jump=nextslide"/>
              </a:rPr>
              <a:t>Introduction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Tech Stack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Folder Structure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Controllers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Models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routes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.env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server.js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package.js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Post man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Conclusion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E44B8-31A7-B140-EEC4-EBF69A5E0014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55" y="529936"/>
            <a:ext cx="4291446" cy="705194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6384-8597-42F8-666F-4F0A16669891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E9938-B073-FFF0-4072-7CE3F189480D}"/>
              </a:ext>
            </a:extLst>
          </p:cNvPr>
          <p:cNvSpPr txBox="1"/>
          <p:nvPr/>
        </p:nvSpPr>
        <p:spPr>
          <a:xfrm>
            <a:off x="1466849" y="1235130"/>
            <a:ext cx="10215996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open-source, cross-platform JavaScript runtime environment built on Chrome's V8 JavaScript engine. It enables developers to execute JavaScript code outside of a web browser, primarily for server-side and networking applications.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API for a contact form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users to submit their queries, feedback, or messages through a web form. The API receives the form data (such as name, email, and message), validates it, and stores it in a database. The API is designed to be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secure, fast, and easy to integrate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any frontend application, making it ideal for websites, portfolios, or small business platforms.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user input from a contact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Validates form data for completeness and correctness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messages in a database (MongoDB)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integration with frontend apps or websites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A584-3272-B9C0-CC51-A0A260586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29F-03DC-3B98-56F4-1C723122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1080654"/>
            <a:ext cx="5259554" cy="674021"/>
          </a:xfrm>
        </p:spPr>
        <p:txBody>
          <a:bodyPr/>
          <a:lstStyle/>
          <a:p>
            <a:r>
              <a:rPr lang="en-IN" dirty="0"/>
              <a:t>Tech Stack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3F9DB-659A-26BA-3782-C23EAE7BCAC5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A809C-2FC4-E523-B11D-59B6F7D5832F}"/>
              </a:ext>
            </a:extLst>
          </p:cNvPr>
          <p:cNvSpPr txBox="1"/>
          <p:nvPr/>
        </p:nvSpPr>
        <p:spPr>
          <a:xfrm>
            <a:off x="4395355" y="1254750"/>
            <a:ext cx="480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endParaRPr lang="en-IN" sz="2400" b="1" dirty="0"/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Node.js, Express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MongoDB, Mongoose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Middleware: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CORS</a:t>
            </a: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(Cross-Origin Resource Sharing)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JSON parsing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Moment.js (timezone formatting), </a:t>
            </a:r>
            <a:r>
              <a:rPr lang="en-IN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(env config)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20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7D0E-94A8-4A9F-015A-D8E5425B2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05AC-242B-24FB-026C-4C7D7A35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81" y="494144"/>
            <a:ext cx="5569527" cy="1068876"/>
          </a:xfrm>
        </p:spPr>
        <p:txBody>
          <a:bodyPr/>
          <a:lstStyle/>
          <a:p>
            <a:r>
              <a:rPr lang="en-IN" dirty="0"/>
              <a:t>Folder Structure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CA643-9BF0-62B7-101E-BF623FCD39E0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BB28A-F4B6-77B3-6263-A7F7C60D8271}"/>
              </a:ext>
            </a:extLst>
          </p:cNvPr>
          <p:cNvSpPr txBox="1"/>
          <p:nvPr/>
        </p:nvSpPr>
        <p:spPr>
          <a:xfrm>
            <a:off x="6096000" y="785310"/>
            <a:ext cx="4800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contactForm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 controllers/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 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contactController.js</a:t>
            </a:r>
            <a:endParaRPr lang="en-IN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 models/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 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Contact.js</a:t>
            </a:r>
            <a:endParaRPr lang="en-IN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 routes/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 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contactRoutes.js</a:t>
            </a:r>
            <a:endParaRPr lang="en-IN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file"/>
              </a:rPr>
              <a:t>.env</a:t>
            </a:r>
            <a:endParaRPr lang="en-IN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server.js</a:t>
            </a:r>
            <a:endParaRPr lang="en-IN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└─ </a:t>
            </a:r>
            <a:r>
              <a:rPr lang="en-IN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/>
              </a:rPr>
              <a:t>package.json</a:t>
            </a:r>
            <a:endParaRPr lang="en-IN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3AEC1-8B06-A604-4F26-D6604577A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276C-CD95-4147-0663-AA4B7838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3875809" cy="7715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569E-C19C-E13B-062C-EC02531B5F69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C60A6-DA60-2B9F-C5A9-926E88559C49}"/>
              </a:ext>
            </a:extLst>
          </p:cNvPr>
          <p:cNvSpPr txBox="1"/>
          <p:nvPr/>
        </p:nvSpPr>
        <p:spPr>
          <a:xfrm>
            <a:off x="3138055" y="2177692"/>
            <a:ext cx="9767453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JavaScript function or a collection of functions that: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incoming HTTP requests (GET, POST, PUT, DELETE,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the request (e.g., validate input, call models to fetch/store data)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 response back to the client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 act as the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9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7F08E-B2AB-1FC6-E9A8-F9DE5DED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60FC-131B-E196-C85B-6B0C0A2F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636188"/>
            <a:ext cx="3803073" cy="82348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8A8C-2335-BA4C-0332-CD2C0E11F511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B7D24-D68A-91BA-AEF3-FB69AFFBB83A}"/>
              </a:ext>
            </a:extLst>
          </p:cNvPr>
          <p:cNvSpPr txBox="1"/>
          <p:nvPr/>
        </p:nvSpPr>
        <p:spPr>
          <a:xfrm>
            <a:off x="1766456" y="1920895"/>
            <a:ext cx="98817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JavaScript object or class that represents a table in SQL databases or a collection in MongoDB.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defines: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data (fields and their types)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rules for the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query or manipulate data</a:t>
            </a:r>
          </a:p>
          <a:p>
            <a:endParaRPr lang="en-IN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5C5B5-E850-DBFC-B60C-EB184BA7F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E12E-467C-A5D9-F102-78C48F82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86975"/>
            <a:ext cx="3283527" cy="62605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FFE88-4C37-4033-FA30-2C569D04FA60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45A55-DA7A-167F-FAAB-E818C6A5F27E}"/>
              </a:ext>
            </a:extLst>
          </p:cNvPr>
          <p:cNvSpPr txBox="1"/>
          <p:nvPr/>
        </p:nvSpPr>
        <p:spPr>
          <a:xfrm>
            <a:off x="1880755" y="1839030"/>
            <a:ext cx="975706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maps an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method (GET, POST, PUT, DELETE, etc.)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path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(usually in a controller) that handles the request.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33045-B6C6-6CE0-59EF-BB1F9B3F03DE}"/>
              </a:ext>
            </a:extLst>
          </p:cNvPr>
          <p:cNvSpPr txBox="1">
            <a:spLocks/>
          </p:cNvSpPr>
          <p:nvPr/>
        </p:nvSpPr>
        <p:spPr>
          <a:xfrm>
            <a:off x="685800" y="3551392"/>
            <a:ext cx="3283527" cy="62605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.env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DCA3E-BB40-810D-DABC-3E2B118AD6E1}"/>
              </a:ext>
            </a:extLst>
          </p:cNvPr>
          <p:cNvSpPr txBox="1"/>
          <p:nvPr/>
        </p:nvSpPr>
        <p:spPr>
          <a:xfrm>
            <a:off x="1797628" y="4493850"/>
            <a:ext cx="1020387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sensitive data out of source code (e.g., passwords, secret keys)Easily change configuration without touching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codeDifferent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for development, testing, and production</a:t>
            </a: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3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3236D-8104-2A55-13D9-EFBB17096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86F2-E8E3-4899-A76D-932A46CB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37" y="558511"/>
            <a:ext cx="3283527" cy="62605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Server.js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D9A43-43D8-C46A-6B6B-3F21158A435A}"/>
              </a:ext>
            </a:extLst>
          </p:cNvPr>
          <p:cNvSpPr txBox="1"/>
          <p:nvPr/>
        </p:nvSpPr>
        <p:spPr>
          <a:xfrm>
            <a:off x="10079182" y="63176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Siji Ann Thomas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54036-E0C9-26E4-BE88-6BD77E402907}"/>
              </a:ext>
            </a:extLst>
          </p:cNvPr>
          <p:cNvSpPr txBox="1"/>
          <p:nvPr/>
        </p:nvSpPr>
        <p:spPr>
          <a:xfrm>
            <a:off x="1953492" y="1205184"/>
            <a:ext cx="977784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Node.js project, especially with Express.js, the server.js (or sometimes app.js) file is the entry point of your application. It’s where the server is created,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applied, routes are registered, and the server starts listening for requests.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of it as the main hub of your Node.js app.</a:t>
            </a: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9B9FC-E374-8D7B-7EE7-38417FBEFA16}"/>
              </a:ext>
            </a:extLst>
          </p:cNvPr>
          <p:cNvSpPr txBox="1"/>
          <p:nvPr/>
        </p:nvSpPr>
        <p:spPr>
          <a:xfrm>
            <a:off x="2036618" y="3190009"/>
            <a:ext cx="10162309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Responsibilities of server.js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environment variables (.env)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Express app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middleware (like JSON parsing, logging, CORS)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routes (link to route files)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server (listen on a port)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 (optional)</a:t>
            </a:r>
          </a:p>
        </p:txBody>
      </p:sp>
    </p:spTree>
    <p:extLst>
      <p:ext uri="{BB962C8B-B14F-4D97-AF65-F5344CB8AC3E}">
        <p14:creationId xmlns:p14="http://schemas.microsoft.com/office/powerpoint/2010/main" val="29834433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{BC9F774B-F556-4047-A566-AFD48135A2DE}tf78438558_win32</Template>
  <TotalTime>98</TotalTime>
  <Words>1031</Words>
  <Application>Microsoft Office PowerPoint</Application>
  <PresentationFormat>Widescreen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Comic Sans MS</vt:lpstr>
      <vt:lpstr>Sabon Next LT</vt:lpstr>
      <vt:lpstr>Times New Roman</vt:lpstr>
      <vt:lpstr>Custom</vt:lpstr>
      <vt:lpstr>CONTACT FORM  (Nodejs – API) Full CRUD with MongoDB &amp; Express</vt:lpstr>
      <vt:lpstr>Contact form (Nodejs – API)</vt:lpstr>
      <vt:lpstr>Introduction</vt:lpstr>
      <vt:lpstr>Tech Stack</vt:lpstr>
      <vt:lpstr>Folder Structure</vt:lpstr>
      <vt:lpstr>controllers</vt:lpstr>
      <vt:lpstr>models</vt:lpstr>
      <vt:lpstr>routes</vt:lpstr>
      <vt:lpstr>Server.js</vt:lpstr>
      <vt:lpstr>Package.js</vt:lpstr>
      <vt:lpstr>Life Cycle</vt:lpstr>
      <vt:lpstr>POSTMAN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Siji Ann Thomas</dc:creator>
  <cp:lastModifiedBy>Siji Ann Thomas</cp:lastModifiedBy>
  <cp:revision>26</cp:revision>
  <dcterms:created xsi:type="dcterms:W3CDTF">2025-09-24T16:25:06Z</dcterms:created>
  <dcterms:modified xsi:type="dcterms:W3CDTF">2025-09-27T04:46:00Z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