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8" r:id="rId4"/>
    <p:sldId id="257" r:id="rId5"/>
    <p:sldId id="259" r:id="rId6"/>
    <p:sldId id="274" r:id="rId7"/>
    <p:sldId id="275" r:id="rId8"/>
    <p:sldId id="261" r:id="rId9"/>
    <p:sldId id="260" r:id="rId10"/>
    <p:sldId id="276" r:id="rId11"/>
    <p:sldId id="262" r:id="rId12"/>
    <p:sldId id="263" r:id="rId13"/>
    <p:sldId id="264" r:id="rId14"/>
    <p:sldId id="265" r:id="rId15"/>
    <p:sldId id="272" r:id="rId16"/>
    <p:sldId id="273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70408"/>
  </p:normalViewPr>
  <p:slideViewPr>
    <p:cSldViewPr snapToGrid="0">
      <p:cViewPr varScale="1">
        <p:scale>
          <a:sx n="88" d="100"/>
          <a:sy n="88" d="100"/>
        </p:scale>
        <p:origin x="2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hyperlink" Target="https://git-scm.com/book/en/v2/Getting-Started-Installing-Git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hyperlink" Target="https://git-scm.com/book/en/v2/Getting-Started-Installing-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6C267-3634-4996-BA59-ED050C117620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5AD94B-7CD9-405F-9CC5-297601D8CE65}">
      <dgm:prSet/>
      <dgm:spPr/>
      <dgm:t>
        <a:bodyPr/>
        <a:lstStyle/>
        <a:p>
          <a:r>
            <a:rPr lang="en-US"/>
            <a:t>Track changes</a:t>
          </a:r>
        </a:p>
      </dgm:t>
    </dgm:pt>
    <dgm:pt modelId="{A257E1BC-4B00-4BFA-9AA1-E7C9082C7042}" type="parTrans" cxnId="{1B17877E-2A21-4328-B48A-3966183BFE3E}">
      <dgm:prSet/>
      <dgm:spPr/>
      <dgm:t>
        <a:bodyPr/>
        <a:lstStyle/>
        <a:p>
          <a:endParaRPr lang="en-US"/>
        </a:p>
      </dgm:t>
    </dgm:pt>
    <dgm:pt modelId="{2693AB65-3218-441E-8C24-26AE86FAB404}" type="sibTrans" cxnId="{1B17877E-2A21-4328-B48A-3966183BFE3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43F3ACA-2754-4D26-957A-471E62F48BCE}">
      <dgm:prSet/>
      <dgm:spPr/>
      <dgm:t>
        <a:bodyPr/>
        <a:lstStyle/>
        <a:p>
          <a:r>
            <a:rPr lang="en-US"/>
            <a:t>Manage changes</a:t>
          </a:r>
        </a:p>
      </dgm:t>
    </dgm:pt>
    <dgm:pt modelId="{2211C2A2-C066-4227-8D04-50125285CF74}" type="parTrans" cxnId="{88FD9A9A-4CB6-4E15-A327-4B9EC6B834AE}">
      <dgm:prSet/>
      <dgm:spPr/>
      <dgm:t>
        <a:bodyPr/>
        <a:lstStyle/>
        <a:p>
          <a:endParaRPr lang="en-US"/>
        </a:p>
      </dgm:t>
    </dgm:pt>
    <dgm:pt modelId="{6E21974F-FDB0-4284-B688-F046193A9B70}" type="sibTrans" cxnId="{88FD9A9A-4CB6-4E15-A327-4B9EC6B834A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4E62A86-5635-4DFB-B54A-5F8BEAED80EB}">
      <dgm:prSet/>
      <dgm:spPr/>
      <dgm:t>
        <a:bodyPr/>
        <a:lstStyle/>
        <a:p>
          <a:r>
            <a:rPr lang="en-US"/>
            <a:t>Over time</a:t>
          </a:r>
        </a:p>
      </dgm:t>
    </dgm:pt>
    <dgm:pt modelId="{22A634A1-BECC-473A-BBB1-62FA1F24C1AE}" type="parTrans" cxnId="{386566A1-483C-4DA7-8984-7828419013E2}">
      <dgm:prSet/>
      <dgm:spPr/>
      <dgm:t>
        <a:bodyPr/>
        <a:lstStyle/>
        <a:p>
          <a:endParaRPr lang="en-US"/>
        </a:p>
      </dgm:t>
    </dgm:pt>
    <dgm:pt modelId="{E2235024-D5CC-45EC-997D-05049976B178}" type="sibTrans" cxnId="{386566A1-483C-4DA7-8984-7828419013E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7DA1C0A-4CB5-FF44-BF29-C6934D4C4FF1}" type="pres">
      <dgm:prSet presAssocID="{1166C267-3634-4996-BA59-ED050C117620}" presName="Name0" presStyleCnt="0">
        <dgm:presLayoutVars>
          <dgm:animLvl val="lvl"/>
          <dgm:resizeHandles val="exact"/>
        </dgm:presLayoutVars>
      </dgm:prSet>
      <dgm:spPr/>
    </dgm:pt>
    <dgm:pt modelId="{10C55BD7-3ECC-F84B-8171-8F4BE0B743E1}" type="pres">
      <dgm:prSet presAssocID="{185AD94B-7CD9-405F-9CC5-297601D8CE65}" presName="compositeNode" presStyleCnt="0">
        <dgm:presLayoutVars>
          <dgm:bulletEnabled val="1"/>
        </dgm:presLayoutVars>
      </dgm:prSet>
      <dgm:spPr/>
    </dgm:pt>
    <dgm:pt modelId="{FDEE4E8A-41B3-F94E-B820-D6EAB1635D01}" type="pres">
      <dgm:prSet presAssocID="{185AD94B-7CD9-405F-9CC5-297601D8CE65}" presName="bgRect" presStyleLbl="alignNode1" presStyleIdx="0" presStyleCnt="3"/>
      <dgm:spPr/>
    </dgm:pt>
    <dgm:pt modelId="{8A6EDE17-47D1-6441-A90A-3E2614E21F6A}" type="pres">
      <dgm:prSet presAssocID="{2693AB65-3218-441E-8C24-26AE86FAB40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CF0A989-D43C-4A49-832D-7921AFE87C2B}" type="pres">
      <dgm:prSet presAssocID="{185AD94B-7CD9-405F-9CC5-297601D8CE65}" presName="nodeRect" presStyleLbl="alignNode1" presStyleIdx="0" presStyleCnt="3">
        <dgm:presLayoutVars>
          <dgm:bulletEnabled val="1"/>
        </dgm:presLayoutVars>
      </dgm:prSet>
      <dgm:spPr/>
    </dgm:pt>
    <dgm:pt modelId="{5A000FC6-CCAB-1241-BA6C-40F7FF4C2FFE}" type="pres">
      <dgm:prSet presAssocID="{2693AB65-3218-441E-8C24-26AE86FAB404}" presName="sibTrans" presStyleCnt="0"/>
      <dgm:spPr/>
    </dgm:pt>
    <dgm:pt modelId="{D7BD0550-3716-AB49-89C0-72DE5CBE5460}" type="pres">
      <dgm:prSet presAssocID="{A43F3ACA-2754-4D26-957A-471E62F48BCE}" presName="compositeNode" presStyleCnt="0">
        <dgm:presLayoutVars>
          <dgm:bulletEnabled val="1"/>
        </dgm:presLayoutVars>
      </dgm:prSet>
      <dgm:spPr/>
    </dgm:pt>
    <dgm:pt modelId="{3E5C47B9-0C64-1847-9EE3-5878EE4E4357}" type="pres">
      <dgm:prSet presAssocID="{A43F3ACA-2754-4D26-957A-471E62F48BCE}" presName="bgRect" presStyleLbl="alignNode1" presStyleIdx="1" presStyleCnt="3"/>
      <dgm:spPr/>
    </dgm:pt>
    <dgm:pt modelId="{5426D5C7-C29C-B141-AB36-BA82A6E0204E}" type="pres">
      <dgm:prSet presAssocID="{6E21974F-FDB0-4284-B688-F046193A9B7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CC21991-8838-504B-BB37-D020D3A0643B}" type="pres">
      <dgm:prSet presAssocID="{A43F3ACA-2754-4D26-957A-471E62F48BCE}" presName="nodeRect" presStyleLbl="alignNode1" presStyleIdx="1" presStyleCnt="3">
        <dgm:presLayoutVars>
          <dgm:bulletEnabled val="1"/>
        </dgm:presLayoutVars>
      </dgm:prSet>
      <dgm:spPr/>
    </dgm:pt>
    <dgm:pt modelId="{14246F41-DA35-394C-A337-155F2F95F632}" type="pres">
      <dgm:prSet presAssocID="{6E21974F-FDB0-4284-B688-F046193A9B70}" presName="sibTrans" presStyleCnt="0"/>
      <dgm:spPr/>
    </dgm:pt>
    <dgm:pt modelId="{EAADC49E-DFE9-094F-B685-79A2336004DE}" type="pres">
      <dgm:prSet presAssocID="{B4E62A86-5635-4DFB-B54A-5F8BEAED80EB}" presName="compositeNode" presStyleCnt="0">
        <dgm:presLayoutVars>
          <dgm:bulletEnabled val="1"/>
        </dgm:presLayoutVars>
      </dgm:prSet>
      <dgm:spPr/>
    </dgm:pt>
    <dgm:pt modelId="{F4645399-8243-2B43-BC07-DBE007633301}" type="pres">
      <dgm:prSet presAssocID="{B4E62A86-5635-4DFB-B54A-5F8BEAED80EB}" presName="bgRect" presStyleLbl="alignNode1" presStyleIdx="2" presStyleCnt="3"/>
      <dgm:spPr/>
    </dgm:pt>
    <dgm:pt modelId="{37D5EA63-4D66-B044-AAAA-394FC0E8EEDD}" type="pres">
      <dgm:prSet presAssocID="{E2235024-D5CC-45EC-997D-05049976B17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A863F6F-5FD1-0842-AE95-A4054B123F19}" type="pres">
      <dgm:prSet presAssocID="{B4E62A86-5635-4DFB-B54A-5F8BEAED80E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ABC2D04-D0F0-3843-B696-25DAAE332EE7}" type="presOf" srcId="{185AD94B-7CD9-405F-9CC5-297601D8CE65}" destId="{FDEE4E8A-41B3-F94E-B820-D6EAB1635D01}" srcOrd="0" destOrd="0" presId="urn:microsoft.com/office/officeart/2016/7/layout/LinearBlockProcessNumbered"/>
    <dgm:cxn modelId="{C1B43909-1DB0-0B4A-942E-5A56061B47A5}" type="presOf" srcId="{B4E62A86-5635-4DFB-B54A-5F8BEAED80EB}" destId="{8A863F6F-5FD1-0842-AE95-A4054B123F19}" srcOrd="1" destOrd="0" presId="urn:microsoft.com/office/officeart/2016/7/layout/LinearBlockProcessNumbered"/>
    <dgm:cxn modelId="{7BB8E315-D15F-CA42-89C2-99DC86F6DFBA}" type="presOf" srcId="{B4E62A86-5635-4DFB-B54A-5F8BEAED80EB}" destId="{F4645399-8243-2B43-BC07-DBE007633301}" srcOrd="0" destOrd="0" presId="urn:microsoft.com/office/officeart/2016/7/layout/LinearBlockProcessNumbered"/>
    <dgm:cxn modelId="{5C929935-F794-1149-AFC8-0BBCF7BBACB8}" type="presOf" srcId="{1166C267-3634-4996-BA59-ED050C117620}" destId="{47DA1C0A-4CB5-FF44-BF29-C6934D4C4FF1}" srcOrd="0" destOrd="0" presId="urn:microsoft.com/office/officeart/2016/7/layout/LinearBlockProcessNumbered"/>
    <dgm:cxn modelId="{D634E539-23EC-7949-93BD-2055CCF98941}" type="presOf" srcId="{E2235024-D5CC-45EC-997D-05049976B178}" destId="{37D5EA63-4D66-B044-AAAA-394FC0E8EEDD}" srcOrd="0" destOrd="0" presId="urn:microsoft.com/office/officeart/2016/7/layout/LinearBlockProcessNumbered"/>
    <dgm:cxn modelId="{003E7D60-6B73-4B4B-971D-E46D2199DBB8}" type="presOf" srcId="{185AD94B-7CD9-405F-9CC5-297601D8CE65}" destId="{ACF0A989-D43C-4A49-832D-7921AFE87C2B}" srcOrd="1" destOrd="0" presId="urn:microsoft.com/office/officeart/2016/7/layout/LinearBlockProcessNumbered"/>
    <dgm:cxn modelId="{1B17877E-2A21-4328-B48A-3966183BFE3E}" srcId="{1166C267-3634-4996-BA59-ED050C117620}" destId="{185AD94B-7CD9-405F-9CC5-297601D8CE65}" srcOrd="0" destOrd="0" parTransId="{A257E1BC-4B00-4BFA-9AA1-E7C9082C7042}" sibTransId="{2693AB65-3218-441E-8C24-26AE86FAB404}"/>
    <dgm:cxn modelId="{CD868C8B-5D3B-1C4A-BF88-1219428D7C71}" type="presOf" srcId="{2693AB65-3218-441E-8C24-26AE86FAB404}" destId="{8A6EDE17-47D1-6441-A90A-3E2614E21F6A}" srcOrd="0" destOrd="0" presId="urn:microsoft.com/office/officeart/2016/7/layout/LinearBlockProcessNumbered"/>
    <dgm:cxn modelId="{88FD9A9A-4CB6-4E15-A327-4B9EC6B834AE}" srcId="{1166C267-3634-4996-BA59-ED050C117620}" destId="{A43F3ACA-2754-4D26-957A-471E62F48BCE}" srcOrd="1" destOrd="0" parTransId="{2211C2A2-C066-4227-8D04-50125285CF74}" sibTransId="{6E21974F-FDB0-4284-B688-F046193A9B70}"/>
    <dgm:cxn modelId="{386566A1-483C-4DA7-8984-7828419013E2}" srcId="{1166C267-3634-4996-BA59-ED050C117620}" destId="{B4E62A86-5635-4DFB-B54A-5F8BEAED80EB}" srcOrd="2" destOrd="0" parTransId="{22A634A1-BECC-473A-BBB1-62FA1F24C1AE}" sibTransId="{E2235024-D5CC-45EC-997D-05049976B178}"/>
    <dgm:cxn modelId="{0516AEC6-FC22-724D-8A70-98E3BF7C9C29}" type="presOf" srcId="{A43F3ACA-2754-4D26-957A-471E62F48BCE}" destId="{3E5C47B9-0C64-1847-9EE3-5878EE4E4357}" srcOrd="0" destOrd="0" presId="urn:microsoft.com/office/officeart/2016/7/layout/LinearBlockProcessNumbered"/>
    <dgm:cxn modelId="{A77A2BD5-A75A-394D-8A2A-70DA96D386D2}" type="presOf" srcId="{A43F3ACA-2754-4D26-957A-471E62F48BCE}" destId="{DCC21991-8838-504B-BB37-D020D3A0643B}" srcOrd="1" destOrd="0" presId="urn:microsoft.com/office/officeart/2016/7/layout/LinearBlockProcessNumbered"/>
    <dgm:cxn modelId="{C428C6EF-F2BB-A54E-9FC6-4C5DF2F81268}" type="presOf" srcId="{6E21974F-FDB0-4284-B688-F046193A9B70}" destId="{5426D5C7-C29C-B141-AB36-BA82A6E0204E}" srcOrd="0" destOrd="0" presId="urn:microsoft.com/office/officeart/2016/7/layout/LinearBlockProcessNumbered"/>
    <dgm:cxn modelId="{27BEBB60-72E5-9E4B-B9E2-BBBCF4D8C4EB}" type="presParOf" srcId="{47DA1C0A-4CB5-FF44-BF29-C6934D4C4FF1}" destId="{10C55BD7-3ECC-F84B-8171-8F4BE0B743E1}" srcOrd="0" destOrd="0" presId="urn:microsoft.com/office/officeart/2016/7/layout/LinearBlockProcessNumbered"/>
    <dgm:cxn modelId="{07DA9D90-E49F-EB40-AF82-4B5C35106AA2}" type="presParOf" srcId="{10C55BD7-3ECC-F84B-8171-8F4BE0B743E1}" destId="{FDEE4E8A-41B3-F94E-B820-D6EAB1635D01}" srcOrd="0" destOrd="0" presId="urn:microsoft.com/office/officeart/2016/7/layout/LinearBlockProcessNumbered"/>
    <dgm:cxn modelId="{1454C62D-ED75-204C-B4C3-602A0856B9A9}" type="presParOf" srcId="{10C55BD7-3ECC-F84B-8171-8F4BE0B743E1}" destId="{8A6EDE17-47D1-6441-A90A-3E2614E21F6A}" srcOrd="1" destOrd="0" presId="urn:microsoft.com/office/officeart/2016/7/layout/LinearBlockProcessNumbered"/>
    <dgm:cxn modelId="{482AD613-6E18-CB46-8A84-6513AE9D378B}" type="presParOf" srcId="{10C55BD7-3ECC-F84B-8171-8F4BE0B743E1}" destId="{ACF0A989-D43C-4A49-832D-7921AFE87C2B}" srcOrd="2" destOrd="0" presId="urn:microsoft.com/office/officeart/2016/7/layout/LinearBlockProcessNumbered"/>
    <dgm:cxn modelId="{569EABA1-57EA-E24B-A11D-34B17B356586}" type="presParOf" srcId="{47DA1C0A-4CB5-FF44-BF29-C6934D4C4FF1}" destId="{5A000FC6-CCAB-1241-BA6C-40F7FF4C2FFE}" srcOrd="1" destOrd="0" presId="urn:microsoft.com/office/officeart/2016/7/layout/LinearBlockProcessNumbered"/>
    <dgm:cxn modelId="{D62D0ED2-8A6C-594A-86B6-CE6B0A5E8A64}" type="presParOf" srcId="{47DA1C0A-4CB5-FF44-BF29-C6934D4C4FF1}" destId="{D7BD0550-3716-AB49-89C0-72DE5CBE5460}" srcOrd="2" destOrd="0" presId="urn:microsoft.com/office/officeart/2016/7/layout/LinearBlockProcessNumbered"/>
    <dgm:cxn modelId="{583DFA9A-11FD-6145-BDAE-34D3916E67A9}" type="presParOf" srcId="{D7BD0550-3716-AB49-89C0-72DE5CBE5460}" destId="{3E5C47B9-0C64-1847-9EE3-5878EE4E4357}" srcOrd="0" destOrd="0" presId="urn:microsoft.com/office/officeart/2016/7/layout/LinearBlockProcessNumbered"/>
    <dgm:cxn modelId="{1F03E1DE-D377-7244-86F1-25EC367DFC29}" type="presParOf" srcId="{D7BD0550-3716-AB49-89C0-72DE5CBE5460}" destId="{5426D5C7-C29C-B141-AB36-BA82A6E0204E}" srcOrd="1" destOrd="0" presId="urn:microsoft.com/office/officeart/2016/7/layout/LinearBlockProcessNumbered"/>
    <dgm:cxn modelId="{C9CDE74A-27E7-414F-95D1-B5F67004474C}" type="presParOf" srcId="{D7BD0550-3716-AB49-89C0-72DE5CBE5460}" destId="{DCC21991-8838-504B-BB37-D020D3A0643B}" srcOrd="2" destOrd="0" presId="urn:microsoft.com/office/officeart/2016/7/layout/LinearBlockProcessNumbered"/>
    <dgm:cxn modelId="{3B9CC327-13DC-DC40-A5D4-68D031EE6BB0}" type="presParOf" srcId="{47DA1C0A-4CB5-FF44-BF29-C6934D4C4FF1}" destId="{14246F41-DA35-394C-A337-155F2F95F632}" srcOrd="3" destOrd="0" presId="urn:microsoft.com/office/officeart/2016/7/layout/LinearBlockProcessNumbered"/>
    <dgm:cxn modelId="{9248CE30-B0EE-4943-9A38-52E2981521C2}" type="presParOf" srcId="{47DA1C0A-4CB5-FF44-BF29-C6934D4C4FF1}" destId="{EAADC49E-DFE9-094F-B685-79A2336004DE}" srcOrd="4" destOrd="0" presId="urn:microsoft.com/office/officeart/2016/7/layout/LinearBlockProcessNumbered"/>
    <dgm:cxn modelId="{EF70F347-AFD6-494F-9AD2-566337F7991E}" type="presParOf" srcId="{EAADC49E-DFE9-094F-B685-79A2336004DE}" destId="{F4645399-8243-2B43-BC07-DBE007633301}" srcOrd="0" destOrd="0" presId="urn:microsoft.com/office/officeart/2016/7/layout/LinearBlockProcessNumbered"/>
    <dgm:cxn modelId="{EBDAC718-4AFF-ED42-9FD8-E9A0065865FD}" type="presParOf" srcId="{EAADC49E-DFE9-094F-B685-79A2336004DE}" destId="{37D5EA63-4D66-B044-AAAA-394FC0E8EEDD}" srcOrd="1" destOrd="0" presId="urn:microsoft.com/office/officeart/2016/7/layout/LinearBlockProcessNumbered"/>
    <dgm:cxn modelId="{A5CF1547-65F8-8B44-B670-B4920DA573EB}" type="presParOf" srcId="{EAADC49E-DFE9-094F-B685-79A2336004DE}" destId="{8A863F6F-5FD1-0842-AE95-A4054B123F1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CF66D0-DA82-4C4B-A27C-7FE71FC04F8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29BFD8-C6F3-4B94-8003-FB1E9ED3BFCE}">
      <dgm:prSet/>
      <dgm:spPr/>
      <dgm:t>
        <a:bodyPr/>
        <a:lstStyle/>
        <a:p>
          <a:r>
            <a:rPr lang="en-US"/>
            <a:t>Merge</a:t>
          </a:r>
        </a:p>
      </dgm:t>
    </dgm:pt>
    <dgm:pt modelId="{AEAB9E3F-6634-4F2C-A305-48BCB657E663}" type="parTrans" cxnId="{5875C665-BA81-4F5F-8E64-0CF3727F11B6}">
      <dgm:prSet/>
      <dgm:spPr/>
      <dgm:t>
        <a:bodyPr/>
        <a:lstStyle/>
        <a:p>
          <a:endParaRPr lang="en-US"/>
        </a:p>
      </dgm:t>
    </dgm:pt>
    <dgm:pt modelId="{58AF7CA9-EB89-49E2-BE0E-6B9AE61713EA}" type="sibTrans" cxnId="{5875C665-BA81-4F5F-8E64-0CF3727F11B6}">
      <dgm:prSet/>
      <dgm:spPr/>
      <dgm:t>
        <a:bodyPr/>
        <a:lstStyle/>
        <a:p>
          <a:endParaRPr lang="en-US"/>
        </a:p>
      </dgm:t>
    </dgm:pt>
    <dgm:pt modelId="{F1CF12FE-92BA-41AA-8B2A-3F9D7DD0F94A}">
      <dgm:prSet/>
      <dgm:spPr/>
      <dgm:t>
        <a:bodyPr/>
        <a:lstStyle/>
        <a:p>
          <a:r>
            <a:rPr lang="en-US"/>
            <a:t>Merge: `git merge`</a:t>
          </a:r>
        </a:p>
      </dgm:t>
    </dgm:pt>
    <dgm:pt modelId="{3913FD3A-5DF4-4430-8D30-5710272529F0}" type="parTrans" cxnId="{D34E5E10-6923-4228-A769-BDA53191C25C}">
      <dgm:prSet/>
      <dgm:spPr/>
      <dgm:t>
        <a:bodyPr/>
        <a:lstStyle/>
        <a:p>
          <a:endParaRPr lang="en-US"/>
        </a:p>
      </dgm:t>
    </dgm:pt>
    <dgm:pt modelId="{4A669703-A6A3-4927-8744-471AF826228E}" type="sibTrans" cxnId="{D34E5E10-6923-4228-A769-BDA53191C25C}">
      <dgm:prSet/>
      <dgm:spPr/>
      <dgm:t>
        <a:bodyPr/>
        <a:lstStyle/>
        <a:p>
          <a:endParaRPr lang="en-US"/>
        </a:p>
      </dgm:t>
    </dgm:pt>
    <dgm:pt modelId="{3377D8A9-53D5-40E9-BEE9-C5A201607F5B}">
      <dgm:prSet/>
      <dgm:spPr/>
      <dgm:t>
        <a:bodyPr/>
        <a:lstStyle/>
        <a:p>
          <a:r>
            <a:rPr lang="en-US"/>
            <a:t>--ff</a:t>
          </a:r>
        </a:p>
      </dgm:t>
    </dgm:pt>
    <dgm:pt modelId="{F2DEEB22-7F7C-4C72-BCC5-9328EBE92C9E}" type="parTrans" cxnId="{854E6E97-376D-46E0-8366-ED6B91C11C6E}">
      <dgm:prSet/>
      <dgm:spPr/>
      <dgm:t>
        <a:bodyPr/>
        <a:lstStyle/>
        <a:p>
          <a:endParaRPr lang="en-US"/>
        </a:p>
      </dgm:t>
    </dgm:pt>
    <dgm:pt modelId="{85B6F3B8-0BAA-4CC6-B203-0FE75B4FA0F4}" type="sibTrans" cxnId="{854E6E97-376D-46E0-8366-ED6B91C11C6E}">
      <dgm:prSet/>
      <dgm:spPr/>
      <dgm:t>
        <a:bodyPr/>
        <a:lstStyle/>
        <a:p>
          <a:endParaRPr lang="en-US"/>
        </a:p>
      </dgm:t>
    </dgm:pt>
    <dgm:pt modelId="{97A47143-18C9-4BF4-B64E-1577A60F8388}">
      <dgm:prSet/>
      <dgm:spPr/>
      <dgm:t>
        <a:bodyPr/>
        <a:lstStyle/>
        <a:p>
          <a:r>
            <a:rPr lang="en-US"/>
            <a:t>--no-ff</a:t>
          </a:r>
        </a:p>
      </dgm:t>
    </dgm:pt>
    <dgm:pt modelId="{2EA106ED-BA01-4EE2-B16B-8431630FA9DB}" type="parTrans" cxnId="{7D0765B9-61D5-4830-8982-9F33E8DA3992}">
      <dgm:prSet/>
      <dgm:spPr/>
      <dgm:t>
        <a:bodyPr/>
        <a:lstStyle/>
        <a:p>
          <a:endParaRPr lang="en-US"/>
        </a:p>
      </dgm:t>
    </dgm:pt>
    <dgm:pt modelId="{CF207097-1621-4E70-B5BE-BAE68108B27D}" type="sibTrans" cxnId="{7D0765B9-61D5-4830-8982-9F33E8DA3992}">
      <dgm:prSet/>
      <dgm:spPr/>
      <dgm:t>
        <a:bodyPr/>
        <a:lstStyle/>
        <a:p>
          <a:endParaRPr lang="en-US"/>
        </a:p>
      </dgm:t>
    </dgm:pt>
    <dgm:pt modelId="{D03A2384-167F-4DB1-921F-5412C10A3086}">
      <dgm:prSet/>
      <dgm:spPr/>
      <dgm:t>
        <a:bodyPr/>
        <a:lstStyle/>
        <a:p>
          <a:r>
            <a:rPr lang="en-US"/>
            <a:t>Rebase</a:t>
          </a:r>
        </a:p>
      </dgm:t>
    </dgm:pt>
    <dgm:pt modelId="{4204894A-8CA1-432D-B4A8-3731BD19E211}" type="parTrans" cxnId="{0749F2A6-1A11-4FA0-8945-3403488FE8AB}">
      <dgm:prSet/>
      <dgm:spPr/>
      <dgm:t>
        <a:bodyPr/>
        <a:lstStyle/>
        <a:p>
          <a:endParaRPr lang="en-US"/>
        </a:p>
      </dgm:t>
    </dgm:pt>
    <dgm:pt modelId="{042C50EB-98D6-4309-A273-A5916E9F6E3F}" type="sibTrans" cxnId="{0749F2A6-1A11-4FA0-8945-3403488FE8AB}">
      <dgm:prSet/>
      <dgm:spPr/>
      <dgm:t>
        <a:bodyPr/>
        <a:lstStyle/>
        <a:p>
          <a:endParaRPr lang="en-US"/>
        </a:p>
      </dgm:t>
    </dgm:pt>
    <dgm:pt modelId="{90C5F59E-8ABD-4921-A20D-BE09126C0FE4}">
      <dgm:prSet/>
      <dgm:spPr/>
      <dgm:t>
        <a:bodyPr/>
        <a:lstStyle/>
        <a:p>
          <a:r>
            <a:rPr lang="en-US"/>
            <a:t>Rebase: `git rebase`</a:t>
          </a:r>
        </a:p>
      </dgm:t>
    </dgm:pt>
    <dgm:pt modelId="{D67834A2-A406-49AF-A2E7-4742FAF165EB}" type="parTrans" cxnId="{19DC55E6-528A-4D56-A6AD-2462D79D1565}">
      <dgm:prSet/>
      <dgm:spPr/>
      <dgm:t>
        <a:bodyPr/>
        <a:lstStyle/>
        <a:p>
          <a:endParaRPr lang="en-US"/>
        </a:p>
      </dgm:t>
    </dgm:pt>
    <dgm:pt modelId="{EF1E50C2-FCFA-404C-8715-65DCCEF48709}" type="sibTrans" cxnId="{19DC55E6-528A-4D56-A6AD-2462D79D1565}">
      <dgm:prSet/>
      <dgm:spPr/>
      <dgm:t>
        <a:bodyPr/>
        <a:lstStyle/>
        <a:p>
          <a:endParaRPr lang="en-US"/>
        </a:p>
      </dgm:t>
    </dgm:pt>
    <dgm:pt modelId="{EE765E7F-5FC4-4E6D-9E54-5823232FBE24}">
      <dgm:prSet/>
      <dgm:spPr/>
      <dgm:t>
        <a:bodyPr/>
        <a:lstStyle/>
        <a:p>
          <a:r>
            <a:rPr lang="en-US"/>
            <a:t>--onto</a:t>
          </a:r>
        </a:p>
      </dgm:t>
    </dgm:pt>
    <dgm:pt modelId="{C42A324F-23AC-4BBA-BA6D-128C159A96B8}" type="parTrans" cxnId="{7C3A7218-FA6D-48BA-9586-4174368E1498}">
      <dgm:prSet/>
      <dgm:spPr/>
      <dgm:t>
        <a:bodyPr/>
        <a:lstStyle/>
        <a:p>
          <a:endParaRPr lang="en-US"/>
        </a:p>
      </dgm:t>
    </dgm:pt>
    <dgm:pt modelId="{C5E279FD-3197-4D37-B760-2B17B94F18BE}" type="sibTrans" cxnId="{7C3A7218-FA6D-48BA-9586-4174368E1498}">
      <dgm:prSet/>
      <dgm:spPr/>
      <dgm:t>
        <a:bodyPr/>
        <a:lstStyle/>
        <a:p>
          <a:endParaRPr lang="en-US"/>
        </a:p>
      </dgm:t>
    </dgm:pt>
    <dgm:pt modelId="{99F6D0FE-6558-42FE-8F21-1C5CF69A2DC3}">
      <dgm:prSet/>
      <dgm:spPr/>
      <dgm:t>
        <a:bodyPr/>
        <a:lstStyle/>
        <a:p>
          <a:r>
            <a:rPr lang="en-US"/>
            <a:t>Conflict</a:t>
          </a:r>
        </a:p>
      </dgm:t>
    </dgm:pt>
    <dgm:pt modelId="{90A663C4-3D08-475E-BDC4-A56521FD8841}" type="parTrans" cxnId="{1C33F3C9-1A8C-4653-97F4-1C6546941F4F}">
      <dgm:prSet/>
      <dgm:spPr/>
      <dgm:t>
        <a:bodyPr/>
        <a:lstStyle/>
        <a:p>
          <a:endParaRPr lang="en-US"/>
        </a:p>
      </dgm:t>
    </dgm:pt>
    <dgm:pt modelId="{5ED2BB21-1B58-47EB-846B-1CF6AD151467}" type="sibTrans" cxnId="{1C33F3C9-1A8C-4653-97F4-1C6546941F4F}">
      <dgm:prSet/>
      <dgm:spPr/>
      <dgm:t>
        <a:bodyPr/>
        <a:lstStyle/>
        <a:p>
          <a:endParaRPr lang="en-US"/>
        </a:p>
      </dgm:t>
    </dgm:pt>
    <dgm:pt modelId="{AB5A0B00-C696-4025-B6C3-A26CDF952C7C}">
      <dgm:prSet/>
      <dgm:spPr/>
      <dgm:t>
        <a:bodyPr/>
        <a:lstStyle/>
        <a:p>
          <a:r>
            <a:rPr lang="en-US"/>
            <a:t>Conflict resolution: `git mergetool`</a:t>
          </a:r>
        </a:p>
      </dgm:t>
    </dgm:pt>
    <dgm:pt modelId="{CE3BF033-18F4-4449-9279-30981AAA343E}" type="parTrans" cxnId="{9E5A5082-0B16-4F8D-9080-5C6608BFAF02}">
      <dgm:prSet/>
      <dgm:spPr/>
      <dgm:t>
        <a:bodyPr/>
        <a:lstStyle/>
        <a:p>
          <a:endParaRPr lang="en-US"/>
        </a:p>
      </dgm:t>
    </dgm:pt>
    <dgm:pt modelId="{A0A23E0E-FA7A-4EF1-BAE2-46EFB90DC283}" type="sibTrans" cxnId="{9E5A5082-0B16-4F8D-9080-5C6608BFAF02}">
      <dgm:prSet/>
      <dgm:spPr/>
      <dgm:t>
        <a:bodyPr/>
        <a:lstStyle/>
        <a:p>
          <a:endParaRPr lang="en-US"/>
        </a:p>
      </dgm:t>
    </dgm:pt>
    <dgm:pt modelId="{35D096F1-4246-2949-A680-9933B14FC34F}" type="pres">
      <dgm:prSet presAssocID="{4ACF66D0-DA82-4C4B-A27C-7FE71FC04F8D}" presName="Name0" presStyleCnt="0">
        <dgm:presLayoutVars>
          <dgm:dir/>
          <dgm:animLvl val="lvl"/>
          <dgm:resizeHandles val="exact"/>
        </dgm:presLayoutVars>
      </dgm:prSet>
      <dgm:spPr/>
    </dgm:pt>
    <dgm:pt modelId="{006B3A3F-49B1-434B-B9E0-90E76E032DA9}" type="pres">
      <dgm:prSet presAssocID="{3F29BFD8-C6F3-4B94-8003-FB1E9ED3BFCE}" presName="linNode" presStyleCnt="0"/>
      <dgm:spPr/>
    </dgm:pt>
    <dgm:pt modelId="{FE734A84-9A34-404A-ADC3-A73EF4D6D255}" type="pres">
      <dgm:prSet presAssocID="{3F29BFD8-C6F3-4B94-8003-FB1E9ED3BFC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5DBEF8D-57F2-E645-8958-381C9D62639D}" type="pres">
      <dgm:prSet presAssocID="{3F29BFD8-C6F3-4B94-8003-FB1E9ED3BFCE}" presName="descendantText" presStyleLbl="alignAccFollowNode1" presStyleIdx="0" presStyleCnt="3">
        <dgm:presLayoutVars>
          <dgm:bulletEnabled/>
        </dgm:presLayoutVars>
      </dgm:prSet>
      <dgm:spPr/>
    </dgm:pt>
    <dgm:pt modelId="{50576840-0DB6-004F-A0E3-B4793B0B26E9}" type="pres">
      <dgm:prSet presAssocID="{58AF7CA9-EB89-49E2-BE0E-6B9AE61713EA}" presName="sp" presStyleCnt="0"/>
      <dgm:spPr/>
    </dgm:pt>
    <dgm:pt modelId="{AB9C2D03-AE36-3A42-9131-CEF38A69D06A}" type="pres">
      <dgm:prSet presAssocID="{D03A2384-167F-4DB1-921F-5412C10A3086}" presName="linNode" presStyleCnt="0"/>
      <dgm:spPr/>
    </dgm:pt>
    <dgm:pt modelId="{27A61742-5C16-AB48-B727-1CADDE8A21C2}" type="pres">
      <dgm:prSet presAssocID="{D03A2384-167F-4DB1-921F-5412C10A308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00A0F54-B242-2843-AEA5-1AC959CDFB76}" type="pres">
      <dgm:prSet presAssocID="{D03A2384-167F-4DB1-921F-5412C10A3086}" presName="descendantText" presStyleLbl="alignAccFollowNode1" presStyleIdx="1" presStyleCnt="3">
        <dgm:presLayoutVars>
          <dgm:bulletEnabled/>
        </dgm:presLayoutVars>
      </dgm:prSet>
      <dgm:spPr/>
    </dgm:pt>
    <dgm:pt modelId="{A6920373-6B77-6F44-BCFC-EC725056CE24}" type="pres">
      <dgm:prSet presAssocID="{042C50EB-98D6-4309-A273-A5916E9F6E3F}" presName="sp" presStyleCnt="0"/>
      <dgm:spPr/>
    </dgm:pt>
    <dgm:pt modelId="{7FE744BE-86A0-A042-B93F-07C0E3E6E623}" type="pres">
      <dgm:prSet presAssocID="{99F6D0FE-6558-42FE-8F21-1C5CF69A2DC3}" presName="linNode" presStyleCnt="0"/>
      <dgm:spPr/>
    </dgm:pt>
    <dgm:pt modelId="{7233822C-65C7-F840-86DA-C1FDDFECAF25}" type="pres">
      <dgm:prSet presAssocID="{99F6D0FE-6558-42FE-8F21-1C5CF69A2DC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4E34B1E5-1109-FE4E-B42E-2111D3D61E21}" type="pres">
      <dgm:prSet presAssocID="{99F6D0FE-6558-42FE-8F21-1C5CF69A2DC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F28B008-A8A9-394B-AC09-8890547D5AD1}" type="presOf" srcId="{3377D8A9-53D5-40E9-BEE9-C5A201607F5B}" destId="{A5DBEF8D-57F2-E645-8958-381C9D62639D}" srcOrd="0" destOrd="1" presId="urn:microsoft.com/office/officeart/2016/7/layout/VerticalSolidActionList"/>
    <dgm:cxn modelId="{D34E5E10-6923-4228-A769-BDA53191C25C}" srcId="{3F29BFD8-C6F3-4B94-8003-FB1E9ED3BFCE}" destId="{F1CF12FE-92BA-41AA-8B2A-3F9D7DD0F94A}" srcOrd="0" destOrd="0" parTransId="{3913FD3A-5DF4-4430-8D30-5710272529F0}" sibTransId="{4A669703-A6A3-4927-8744-471AF826228E}"/>
    <dgm:cxn modelId="{7C3A7218-FA6D-48BA-9586-4174368E1498}" srcId="{90C5F59E-8ABD-4921-A20D-BE09126C0FE4}" destId="{EE765E7F-5FC4-4E6D-9E54-5823232FBE24}" srcOrd="0" destOrd="0" parTransId="{C42A324F-23AC-4BBA-BA6D-128C159A96B8}" sibTransId="{C5E279FD-3197-4D37-B760-2B17B94F18BE}"/>
    <dgm:cxn modelId="{7246D82E-58AF-5442-968B-6F1851BD4B72}" type="presOf" srcId="{F1CF12FE-92BA-41AA-8B2A-3F9D7DD0F94A}" destId="{A5DBEF8D-57F2-E645-8958-381C9D62639D}" srcOrd="0" destOrd="0" presId="urn:microsoft.com/office/officeart/2016/7/layout/VerticalSolidActionList"/>
    <dgm:cxn modelId="{79C13030-95E8-254E-AA48-176E39BFFD39}" type="presOf" srcId="{3F29BFD8-C6F3-4B94-8003-FB1E9ED3BFCE}" destId="{FE734A84-9A34-404A-ADC3-A73EF4D6D255}" srcOrd="0" destOrd="0" presId="urn:microsoft.com/office/officeart/2016/7/layout/VerticalSolidActionList"/>
    <dgm:cxn modelId="{5875C665-BA81-4F5F-8E64-0CF3727F11B6}" srcId="{4ACF66D0-DA82-4C4B-A27C-7FE71FC04F8D}" destId="{3F29BFD8-C6F3-4B94-8003-FB1E9ED3BFCE}" srcOrd="0" destOrd="0" parTransId="{AEAB9E3F-6634-4F2C-A305-48BCB657E663}" sibTransId="{58AF7CA9-EB89-49E2-BE0E-6B9AE61713EA}"/>
    <dgm:cxn modelId="{B2D3C07C-D288-3F48-8EC8-9CC4DB99158E}" type="presOf" srcId="{97A47143-18C9-4BF4-B64E-1577A60F8388}" destId="{A5DBEF8D-57F2-E645-8958-381C9D62639D}" srcOrd="0" destOrd="2" presId="urn:microsoft.com/office/officeart/2016/7/layout/VerticalSolidActionList"/>
    <dgm:cxn modelId="{9E5A5082-0B16-4F8D-9080-5C6608BFAF02}" srcId="{99F6D0FE-6558-42FE-8F21-1C5CF69A2DC3}" destId="{AB5A0B00-C696-4025-B6C3-A26CDF952C7C}" srcOrd="0" destOrd="0" parTransId="{CE3BF033-18F4-4449-9279-30981AAA343E}" sibTransId="{A0A23E0E-FA7A-4EF1-BAE2-46EFB90DC283}"/>
    <dgm:cxn modelId="{0C400E85-CDA6-2347-9CD7-134D4577DE44}" type="presOf" srcId="{99F6D0FE-6558-42FE-8F21-1C5CF69A2DC3}" destId="{7233822C-65C7-F840-86DA-C1FDDFECAF25}" srcOrd="0" destOrd="0" presId="urn:microsoft.com/office/officeart/2016/7/layout/VerticalSolidActionList"/>
    <dgm:cxn modelId="{854E6E97-376D-46E0-8366-ED6B91C11C6E}" srcId="{F1CF12FE-92BA-41AA-8B2A-3F9D7DD0F94A}" destId="{3377D8A9-53D5-40E9-BEE9-C5A201607F5B}" srcOrd="0" destOrd="0" parTransId="{F2DEEB22-7F7C-4C72-BCC5-9328EBE92C9E}" sibTransId="{85B6F3B8-0BAA-4CC6-B203-0FE75B4FA0F4}"/>
    <dgm:cxn modelId="{0749F2A6-1A11-4FA0-8945-3403488FE8AB}" srcId="{4ACF66D0-DA82-4C4B-A27C-7FE71FC04F8D}" destId="{D03A2384-167F-4DB1-921F-5412C10A3086}" srcOrd="1" destOrd="0" parTransId="{4204894A-8CA1-432D-B4A8-3731BD19E211}" sibTransId="{042C50EB-98D6-4309-A273-A5916E9F6E3F}"/>
    <dgm:cxn modelId="{7D0765B9-61D5-4830-8982-9F33E8DA3992}" srcId="{F1CF12FE-92BA-41AA-8B2A-3F9D7DD0F94A}" destId="{97A47143-18C9-4BF4-B64E-1577A60F8388}" srcOrd="1" destOrd="0" parTransId="{2EA106ED-BA01-4EE2-B16B-8431630FA9DB}" sibTransId="{CF207097-1621-4E70-B5BE-BAE68108B27D}"/>
    <dgm:cxn modelId="{31C292BF-B16D-154B-B296-5074661C1854}" type="presOf" srcId="{90C5F59E-8ABD-4921-A20D-BE09126C0FE4}" destId="{000A0F54-B242-2843-AEA5-1AC959CDFB76}" srcOrd="0" destOrd="0" presId="urn:microsoft.com/office/officeart/2016/7/layout/VerticalSolidActionList"/>
    <dgm:cxn modelId="{A9137BC9-BECC-934D-A066-264482FF20B0}" type="presOf" srcId="{4ACF66D0-DA82-4C4B-A27C-7FE71FC04F8D}" destId="{35D096F1-4246-2949-A680-9933B14FC34F}" srcOrd="0" destOrd="0" presId="urn:microsoft.com/office/officeart/2016/7/layout/VerticalSolidActionList"/>
    <dgm:cxn modelId="{1C33F3C9-1A8C-4653-97F4-1C6546941F4F}" srcId="{4ACF66D0-DA82-4C4B-A27C-7FE71FC04F8D}" destId="{99F6D0FE-6558-42FE-8F21-1C5CF69A2DC3}" srcOrd="2" destOrd="0" parTransId="{90A663C4-3D08-475E-BDC4-A56521FD8841}" sibTransId="{5ED2BB21-1B58-47EB-846B-1CF6AD151467}"/>
    <dgm:cxn modelId="{9038CBD8-879B-BE41-A1C1-6346C0C56887}" type="presOf" srcId="{EE765E7F-5FC4-4E6D-9E54-5823232FBE24}" destId="{000A0F54-B242-2843-AEA5-1AC959CDFB76}" srcOrd="0" destOrd="1" presId="urn:microsoft.com/office/officeart/2016/7/layout/VerticalSolidActionList"/>
    <dgm:cxn modelId="{19DC55E6-528A-4D56-A6AD-2462D79D1565}" srcId="{D03A2384-167F-4DB1-921F-5412C10A3086}" destId="{90C5F59E-8ABD-4921-A20D-BE09126C0FE4}" srcOrd="0" destOrd="0" parTransId="{D67834A2-A406-49AF-A2E7-4742FAF165EB}" sibTransId="{EF1E50C2-FCFA-404C-8715-65DCCEF48709}"/>
    <dgm:cxn modelId="{DF9D57E7-AAA6-A647-8CE8-5562E106F8D8}" type="presOf" srcId="{D03A2384-167F-4DB1-921F-5412C10A3086}" destId="{27A61742-5C16-AB48-B727-1CADDE8A21C2}" srcOrd="0" destOrd="0" presId="urn:microsoft.com/office/officeart/2016/7/layout/VerticalSolidActionList"/>
    <dgm:cxn modelId="{B0C618FC-F690-D143-B0F5-7AF96EC71449}" type="presOf" srcId="{AB5A0B00-C696-4025-B6C3-A26CDF952C7C}" destId="{4E34B1E5-1109-FE4E-B42E-2111D3D61E21}" srcOrd="0" destOrd="0" presId="urn:microsoft.com/office/officeart/2016/7/layout/VerticalSolidActionList"/>
    <dgm:cxn modelId="{25D7859F-708D-6B42-ACB9-5D02B31A7258}" type="presParOf" srcId="{35D096F1-4246-2949-A680-9933B14FC34F}" destId="{006B3A3F-49B1-434B-B9E0-90E76E032DA9}" srcOrd="0" destOrd="0" presId="urn:microsoft.com/office/officeart/2016/7/layout/VerticalSolidActionList"/>
    <dgm:cxn modelId="{DD9AD87C-38C0-C64B-9699-1DBFFBC57B26}" type="presParOf" srcId="{006B3A3F-49B1-434B-B9E0-90E76E032DA9}" destId="{FE734A84-9A34-404A-ADC3-A73EF4D6D255}" srcOrd="0" destOrd="0" presId="urn:microsoft.com/office/officeart/2016/7/layout/VerticalSolidActionList"/>
    <dgm:cxn modelId="{A4D9F17F-3D8F-8349-884F-C7B60A667A94}" type="presParOf" srcId="{006B3A3F-49B1-434B-B9E0-90E76E032DA9}" destId="{A5DBEF8D-57F2-E645-8958-381C9D62639D}" srcOrd="1" destOrd="0" presId="urn:microsoft.com/office/officeart/2016/7/layout/VerticalSolidActionList"/>
    <dgm:cxn modelId="{B7702DD6-7DAE-CF40-9544-A5D4FF8608B1}" type="presParOf" srcId="{35D096F1-4246-2949-A680-9933B14FC34F}" destId="{50576840-0DB6-004F-A0E3-B4793B0B26E9}" srcOrd="1" destOrd="0" presId="urn:microsoft.com/office/officeart/2016/7/layout/VerticalSolidActionList"/>
    <dgm:cxn modelId="{87C7E74C-94F2-6346-A8FA-2D7CA36AD78A}" type="presParOf" srcId="{35D096F1-4246-2949-A680-9933B14FC34F}" destId="{AB9C2D03-AE36-3A42-9131-CEF38A69D06A}" srcOrd="2" destOrd="0" presId="urn:microsoft.com/office/officeart/2016/7/layout/VerticalSolidActionList"/>
    <dgm:cxn modelId="{1842FDEA-1F01-4342-8859-F7F263DAFEC8}" type="presParOf" srcId="{AB9C2D03-AE36-3A42-9131-CEF38A69D06A}" destId="{27A61742-5C16-AB48-B727-1CADDE8A21C2}" srcOrd="0" destOrd="0" presId="urn:microsoft.com/office/officeart/2016/7/layout/VerticalSolidActionList"/>
    <dgm:cxn modelId="{B5FCEA26-5C00-294A-8DA4-659E4833A8B4}" type="presParOf" srcId="{AB9C2D03-AE36-3A42-9131-CEF38A69D06A}" destId="{000A0F54-B242-2843-AEA5-1AC959CDFB76}" srcOrd="1" destOrd="0" presId="urn:microsoft.com/office/officeart/2016/7/layout/VerticalSolidActionList"/>
    <dgm:cxn modelId="{36E1A6A1-3E6A-6344-BFD1-970B810B61A3}" type="presParOf" srcId="{35D096F1-4246-2949-A680-9933B14FC34F}" destId="{A6920373-6B77-6F44-BCFC-EC725056CE24}" srcOrd="3" destOrd="0" presId="urn:microsoft.com/office/officeart/2016/7/layout/VerticalSolidActionList"/>
    <dgm:cxn modelId="{601B547C-3DDF-C445-B173-1E8ADCB32C5A}" type="presParOf" srcId="{35D096F1-4246-2949-A680-9933B14FC34F}" destId="{7FE744BE-86A0-A042-B93F-07C0E3E6E623}" srcOrd="4" destOrd="0" presId="urn:microsoft.com/office/officeart/2016/7/layout/VerticalSolidActionList"/>
    <dgm:cxn modelId="{19AB8C67-1871-1442-98B6-FB9F3A6EEB87}" type="presParOf" srcId="{7FE744BE-86A0-A042-B93F-07C0E3E6E623}" destId="{7233822C-65C7-F840-86DA-C1FDDFECAF25}" srcOrd="0" destOrd="0" presId="urn:microsoft.com/office/officeart/2016/7/layout/VerticalSolidActionList"/>
    <dgm:cxn modelId="{080848ED-DAB9-AF46-90F4-90CFF48A456A}" type="presParOf" srcId="{7FE744BE-86A0-A042-B93F-07C0E3E6E623}" destId="{4E34B1E5-1109-FE4E-B42E-2111D3D61E2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54BDF-3CA3-4FD5-B46B-FED4A4EF7D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E9DAD3-B1D6-4B55-ABD8-4841AA54F0FD}">
      <dgm:prSet/>
      <dgm:spPr/>
      <dgm:t>
        <a:bodyPr/>
        <a:lstStyle/>
        <a:p>
          <a:pPr>
            <a:defRPr cap="all"/>
          </a:pPr>
          <a:r>
            <a:rPr lang="en-US" b="0" i="0"/>
            <a:t>Provides mechanism to manage and track changes</a:t>
          </a:r>
          <a:endParaRPr lang="en-US"/>
        </a:p>
      </dgm:t>
    </dgm:pt>
    <dgm:pt modelId="{A4B865D2-CA0B-4B01-909A-27DB61EAF5CF}" type="parTrans" cxnId="{FDDA5964-BBC0-4E5E-A4EB-0020F84EFA61}">
      <dgm:prSet/>
      <dgm:spPr/>
      <dgm:t>
        <a:bodyPr/>
        <a:lstStyle/>
        <a:p>
          <a:endParaRPr lang="en-US"/>
        </a:p>
      </dgm:t>
    </dgm:pt>
    <dgm:pt modelId="{E3C17CA9-386D-42FC-BC64-3E348A36A3DC}" type="sibTrans" cxnId="{FDDA5964-BBC0-4E5E-A4EB-0020F84EFA61}">
      <dgm:prSet/>
      <dgm:spPr/>
      <dgm:t>
        <a:bodyPr/>
        <a:lstStyle/>
        <a:p>
          <a:endParaRPr lang="en-US"/>
        </a:p>
      </dgm:t>
    </dgm:pt>
    <dgm:pt modelId="{A3919E98-CC64-471B-B350-76EC999F9C2A}">
      <dgm:prSet/>
      <dgm:spPr/>
      <dgm:t>
        <a:bodyPr/>
        <a:lstStyle/>
        <a:p>
          <a:pPr>
            <a:defRPr cap="all"/>
          </a:pPr>
          <a:r>
            <a:rPr lang="en-US" b="0" i="0"/>
            <a:t>Easily revert to previous versions of code</a:t>
          </a:r>
          <a:endParaRPr lang="en-US"/>
        </a:p>
      </dgm:t>
    </dgm:pt>
    <dgm:pt modelId="{52D7601A-4281-4D90-A2CC-8BF290184544}" type="parTrans" cxnId="{1311062C-61E9-427A-967F-28B7DEE9333E}">
      <dgm:prSet/>
      <dgm:spPr/>
      <dgm:t>
        <a:bodyPr/>
        <a:lstStyle/>
        <a:p>
          <a:endParaRPr lang="en-US"/>
        </a:p>
      </dgm:t>
    </dgm:pt>
    <dgm:pt modelId="{8D19AA89-A7F7-4E08-A181-3074CA51D863}" type="sibTrans" cxnId="{1311062C-61E9-427A-967F-28B7DEE9333E}">
      <dgm:prSet/>
      <dgm:spPr/>
      <dgm:t>
        <a:bodyPr/>
        <a:lstStyle/>
        <a:p>
          <a:endParaRPr lang="en-US"/>
        </a:p>
      </dgm:t>
    </dgm:pt>
    <dgm:pt modelId="{88227492-3B8F-4A03-B8B7-276A3C04AFE9}">
      <dgm:prSet/>
      <dgm:spPr/>
      <dgm:t>
        <a:bodyPr/>
        <a:lstStyle/>
        <a:p>
          <a:pPr>
            <a:defRPr cap="all"/>
          </a:pPr>
          <a:r>
            <a:rPr lang="en-US" b="0" i="0"/>
            <a:t>Faster development </a:t>
          </a:r>
          <a:endParaRPr lang="en-US"/>
        </a:p>
      </dgm:t>
    </dgm:pt>
    <dgm:pt modelId="{7856F628-E041-4FF1-8CCC-195384AA1FF7}" type="parTrans" cxnId="{E2E2D702-B2BD-42A2-A64D-4FD4A04FB55B}">
      <dgm:prSet/>
      <dgm:spPr/>
      <dgm:t>
        <a:bodyPr/>
        <a:lstStyle/>
        <a:p>
          <a:endParaRPr lang="en-US"/>
        </a:p>
      </dgm:t>
    </dgm:pt>
    <dgm:pt modelId="{8D9553F4-59A7-4552-A7A9-C801B9932E2E}" type="sibTrans" cxnId="{E2E2D702-B2BD-42A2-A64D-4FD4A04FB55B}">
      <dgm:prSet/>
      <dgm:spPr/>
      <dgm:t>
        <a:bodyPr/>
        <a:lstStyle/>
        <a:p>
          <a:endParaRPr lang="en-US"/>
        </a:p>
      </dgm:t>
    </dgm:pt>
    <dgm:pt modelId="{AFA12856-1402-4DA4-A5E1-1439DB2DBA0A}">
      <dgm:prSet/>
      <dgm:spPr/>
      <dgm:t>
        <a:bodyPr/>
        <a:lstStyle/>
        <a:p>
          <a:pPr>
            <a:defRPr cap="all"/>
          </a:pPr>
          <a:r>
            <a:rPr lang="en-US" b="0" i="0"/>
            <a:t>Easy collaboration</a:t>
          </a:r>
          <a:endParaRPr lang="en-US"/>
        </a:p>
      </dgm:t>
    </dgm:pt>
    <dgm:pt modelId="{04113319-F89D-40DE-BDC2-54ED96C4E709}" type="parTrans" cxnId="{B3B5C18C-FBB2-4D57-8118-55AE2AE34FC2}">
      <dgm:prSet/>
      <dgm:spPr/>
      <dgm:t>
        <a:bodyPr/>
        <a:lstStyle/>
        <a:p>
          <a:endParaRPr lang="en-US"/>
        </a:p>
      </dgm:t>
    </dgm:pt>
    <dgm:pt modelId="{CA0C782E-3D2C-41B7-98DC-9145D816FC43}" type="sibTrans" cxnId="{B3B5C18C-FBB2-4D57-8118-55AE2AE34FC2}">
      <dgm:prSet/>
      <dgm:spPr/>
      <dgm:t>
        <a:bodyPr/>
        <a:lstStyle/>
        <a:p>
          <a:endParaRPr lang="en-US"/>
        </a:p>
      </dgm:t>
    </dgm:pt>
    <dgm:pt modelId="{3BFFB3FF-FD92-4919-BB4A-63BC23F0B689}">
      <dgm:prSet/>
      <dgm:spPr/>
      <dgm:t>
        <a:bodyPr/>
        <a:lstStyle/>
        <a:p>
          <a:pPr>
            <a:defRPr cap="all"/>
          </a:pPr>
          <a:r>
            <a:rPr lang="en-US" b="0" i="0"/>
            <a:t>Understanding history of code</a:t>
          </a:r>
          <a:endParaRPr lang="en-US"/>
        </a:p>
      </dgm:t>
    </dgm:pt>
    <dgm:pt modelId="{5FAEC007-80FA-4F3C-9D1A-76E21C5C316C}" type="parTrans" cxnId="{6395C3C7-B3D5-4B8B-9327-9D866CA29785}">
      <dgm:prSet/>
      <dgm:spPr/>
      <dgm:t>
        <a:bodyPr/>
        <a:lstStyle/>
        <a:p>
          <a:endParaRPr lang="en-US"/>
        </a:p>
      </dgm:t>
    </dgm:pt>
    <dgm:pt modelId="{23C0802A-0864-4862-8B82-7BFC99197EC5}" type="sibTrans" cxnId="{6395C3C7-B3D5-4B8B-9327-9D866CA29785}">
      <dgm:prSet/>
      <dgm:spPr/>
      <dgm:t>
        <a:bodyPr/>
        <a:lstStyle/>
        <a:p>
          <a:endParaRPr lang="en-US"/>
        </a:p>
      </dgm:t>
    </dgm:pt>
    <dgm:pt modelId="{4CF4CC3B-335E-47D7-BD70-4CDB8D50B3E8}">
      <dgm:prSet/>
      <dgm:spPr/>
      <dgm:t>
        <a:bodyPr/>
        <a:lstStyle/>
        <a:p>
          <a:pPr>
            <a:defRPr cap="all"/>
          </a:pPr>
          <a:r>
            <a:rPr lang="en-US" b="0" i="0"/>
            <a:t>Backup</a:t>
          </a:r>
          <a:endParaRPr lang="en-US"/>
        </a:p>
      </dgm:t>
    </dgm:pt>
    <dgm:pt modelId="{67394CBC-EF61-4EDD-B675-CC35A7FD230F}" type="parTrans" cxnId="{CEAA268D-5E65-4317-8432-A62640C68E6A}">
      <dgm:prSet/>
      <dgm:spPr/>
      <dgm:t>
        <a:bodyPr/>
        <a:lstStyle/>
        <a:p>
          <a:endParaRPr lang="en-US"/>
        </a:p>
      </dgm:t>
    </dgm:pt>
    <dgm:pt modelId="{F77CA865-7BA4-4D1A-9546-F31FD166C986}" type="sibTrans" cxnId="{CEAA268D-5E65-4317-8432-A62640C68E6A}">
      <dgm:prSet/>
      <dgm:spPr/>
      <dgm:t>
        <a:bodyPr/>
        <a:lstStyle/>
        <a:p>
          <a:endParaRPr lang="en-US"/>
        </a:p>
      </dgm:t>
    </dgm:pt>
    <dgm:pt modelId="{92E14C53-5831-43E0-A0EA-DF1DDA6A2402}" type="pres">
      <dgm:prSet presAssocID="{BBA54BDF-3CA3-4FD5-B46B-FED4A4EF7D38}" presName="root" presStyleCnt="0">
        <dgm:presLayoutVars>
          <dgm:dir/>
          <dgm:resizeHandles val="exact"/>
        </dgm:presLayoutVars>
      </dgm:prSet>
      <dgm:spPr/>
    </dgm:pt>
    <dgm:pt modelId="{2F6690A0-24B2-4286-93D2-A4C1407DCBA7}" type="pres">
      <dgm:prSet presAssocID="{55E9DAD3-B1D6-4B55-ABD8-4841AA54F0FD}" presName="compNode" presStyleCnt="0"/>
      <dgm:spPr/>
    </dgm:pt>
    <dgm:pt modelId="{CF5F282B-D165-48DB-A103-BF55AE20D7A4}" type="pres">
      <dgm:prSet presAssocID="{55E9DAD3-B1D6-4B55-ABD8-4841AA54F0FD}" presName="iconBgRect" presStyleLbl="bgShp" presStyleIdx="0" presStyleCnt="6"/>
      <dgm:spPr/>
    </dgm:pt>
    <dgm:pt modelId="{231B015D-86CB-4EE2-BC96-052EB21B9E62}" type="pres">
      <dgm:prSet presAssocID="{55E9DAD3-B1D6-4B55-ABD8-4841AA54F0F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3F8E13-1C36-4A7A-B010-CB8F8BBE0F57}" type="pres">
      <dgm:prSet presAssocID="{55E9DAD3-B1D6-4B55-ABD8-4841AA54F0FD}" presName="spaceRect" presStyleCnt="0"/>
      <dgm:spPr/>
    </dgm:pt>
    <dgm:pt modelId="{F1D5F7C1-F9B8-4EB5-BA12-2491845D499E}" type="pres">
      <dgm:prSet presAssocID="{55E9DAD3-B1D6-4B55-ABD8-4841AA54F0FD}" presName="textRect" presStyleLbl="revTx" presStyleIdx="0" presStyleCnt="6">
        <dgm:presLayoutVars>
          <dgm:chMax val="1"/>
          <dgm:chPref val="1"/>
        </dgm:presLayoutVars>
      </dgm:prSet>
      <dgm:spPr/>
    </dgm:pt>
    <dgm:pt modelId="{7D4BECF9-6E56-44B7-9D45-3BDC528CA787}" type="pres">
      <dgm:prSet presAssocID="{E3C17CA9-386D-42FC-BC64-3E348A36A3DC}" presName="sibTrans" presStyleCnt="0"/>
      <dgm:spPr/>
    </dgm:pt>
    <dgm:pt modelId="{B998A0A7-34AE-41CD-ACBE-BA651884FCCA}" type="pres">
      <dgm:prSet presAssocID="{A3919E98-CC64-471B-B350-76EC999F9C2A}" presName="compNode" presStyleCnt="0"/>
      <dgm:spPr/>
    </dgm:pt>
    <dgm:pt modelId="{3679A67A-0799-4D8C-A537-C4A9EB3EE875}" type="pres">
      <dgm:prSet presAssocID="{A3919E98-CC64-471B-B350-76EC999F9C2A}" presName="iconBgRect" presStyleLbl="bgShp" presStyleIdx="1" presStyleCnt="6"/>
      <dgm:spPr/>
    </dgm:pt>
    <dgm:pt modelId="{D70657AB-F9B5-4C0A-BD42-E36DBB4F407D}" type="pres">
      <dgm:prSet presAssocID="{A3919E98-CC64-471B-B350-76EC999F9C2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3C205219-BF04-4369-B2E2-CAA53EB3621D}" type="pres">
      <dgm:prSet presAssocID="{A3919E98-CC64-471B-B350-76EC999F9C2A}" presName="spaceRect" presStyleCnt="0"/>
      <dgm:spPr/>
    </dgm:pt>
    <dgm:pt modelId="{5C8A0193-BEC6-4175-ACBC-964CDB826873}" type="pres">
      <dgm:prSet presAssocID="{A3919E98-CC64-471B-B350-76EC999F9C2A}" presName="textRect" presStyleLbl="revTx" presStyleIdx="1" presStyleCnt="6">
        <dgm:presLayoutVars>
          <dgm:chMax val="1"/>
          <dgm:chPref val="1"/>
        </dgm:presLayoutVars>
      </dgm:prSet>
      <dgm:spPr/>
    </dgm:pt>
    <dgm:pt modelId="{459117E3-C9EB-4F27-8653-F1A9212CAD8C}" type="pres">
      <dgm:prSet presAssocID="{8D19AA89-A7F7-4E08-A181-3074CA51D863}" presName="sibTrans" presStyleCnt="0"/>
      <dgm:spPr/>
    </dgm:pt>
    <dgm:pt modelId="{4E328D2B-A0C4-4A3B-B3B5-96B017B63167}" type="pres">
      <dgm:prSet presAssocID="{88227492-3B8F-4A03-B8B7-276A3C04AFE9}" presName="compNode" presStyleCnt="0"/>
      <dgm:spPr/>
    </dgm:pt>
    <dgm:pt modelId="{EFF668A9-E62F-4D02-AAF9-2462060A064E}" type="pres">
      <dgm:prSet presAssocID="{88227492-3B8F-4A03-B8B7-276A3C04AFE9}" presName="iconBgRect" presStyleLbl="bgShp" presStyleIdx="2" presStyleCnt="6"/>
      <dgm:spPr/>
    </dgm:pt>
    <dgm:pt modelId="{00E1E3CD-9E3C-4B9B-96E8-E2CF1732FABB}" type="pres">
      <dgm:prSet presAssocID="{88227492-3B8F-4A03-B8B7-276A3C04AFE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793E64A-28BC-40E5-ACDE-4AF49BB9C796}" type="pres">
      <dgm:prSet presAssocID="{88227492-3B8F-4A03-B8B7-276A3C04AFE9}" presName="spaceRect" presStyleCnt="0"/>
      <dgm:spPr/>
    </dgm:pt>
    <dgm:pt modelId="{760B04B8-3996-47C8-A716-3E82E83F48B7}" type="pres">
      <dgm:prSet presAssocID="{88227492-3B8F-4A03-B8B7-276A3C04AFE9}" presName="textRect" presStyleLbl="revTx" presStyleIdx="2" presStyleCnt="6">
        <dgm:presLayoutVars>
          <dgm:chMax val="1"/>
          <dgm:chPref val="1"/>
        </dgm:presLayoutVars>
      </dgm:prSet>
      <dgm:spPr/>
    </dgm:pt>
    <dgm:pt modelId="{07289D05-9473-4F4A-83C0-EF297F00078E}" type="pres">
      <dgm:prSet presAssocID="{8D9553F4-59A7-4552-A7A9-C801B9932E2E}" presName="sibTrans" presStyleCnt="0"/>
      <dgm:spPr/>
    </dgm:pt>
    <dgm:pt modelId="{40040C37-C508-4D17-BF00-E88D584B3CE0}" type="pres">
      <dgm:prSet presAssocID="{AFA12856-1402-4DA4-A5E1-1439DB2DBA0A}" presName="compNode" presStyleCnt="0"/>
      <dgm:spPr/>
    </dgm:pt>
    <dgm:pt modelId="{525B4972-72D3-4895-8C41-FD830628D3E3}" type="pres">
      <dgm:prSet presAssocID="{AFA12856-1402-4DA4-A5E1-1439DB2DBA0A}" presName="iconBgRect" presStyleLbl="bgShp" presStyleIdx="3" presStyleCnt="6"/>
      <dgm:spPr/>
    </dgm:pt>
    <dgm:pt modelId="{013706E6-85D3-4E1F-967B-19FE7F3E8C1F}" type="pres">
      <dgm:prSet presAssocID="{AFA12856-1402-4DA4-A5E1-1439DB2DBA0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080A8B2-005B-4692-9A21-A48EDCE93A20}" type="pres">
      <dgm:prSet presAssocID="{AFA12856-1402-4DA4-A5E1-1439DB2DBA0A}" presName="spaceRect" presStyleCnt="0"/>
      <dgm:spPr/>
    </dgm:pt>
    <dgm:pt modelId="{54B9EF9A-35E2-4D28-B8A4-A06EEB8AA68A}" type="pres">
      <dgm:prSet presAssocID="{AFA12856-1402-4DA4-A5E1-1439DB2DBA0A}" presName="textRect" presStyleLbl="revTx" presStyleIdx="3" presStyleCnt="6">
        <dgm:presLayoutVars>
          <dgm:chMax val="1"/>
          <dgm:chPref val="1"/>
        </dgm:presLayoutVars>
      </dgm:prSet>
      <dgm:spPr/>
    </dgm:pt>
    <dgm:pt modelId="{5607AD79-FD4F-48C1-BF97-4C784528E26A}" type="pres">
      <dgm:prSet presAssocID="{CA0C782E-3D2C-41B7-98DC-9145D816FC43}" presName="sibTrans" presStyleCnt="0"/>
      <dgm:spPr/>
    </dgm:pt>
    <dgm:pt modelId="{045B8558-69FA-42A9-8A02-25C2A7224E2F}" type="pres">
      <dgm:prSet presAssocID="{3BFFB3FF-FD92-4919-BB4A-63BC23F0B689}" presName="compNode" presStyleCnt="0"/>
      <dgm:spPr/>
    </dgm:pt>
    <dgm:pt modelId="{4083DC27-3C59-484E-8FBB-B745C475D532}" type="pres">
      <dgm:prSet presAssocID="{3BFFB3FF-FD92-4919-BB4A-63BC23F0B689}" presName="iconBgRect" presStyleLbl="bgShp" presStyleIdx="4" presStyleCnt="6"/>
      <dgm:spPr/>
    </dgm:pt>
    <dgm:pt modelId="{44CAD334-1133-4B2D-9AAC-241BB857000E}" type="pres">
      <dgm:prSet presAssocID="{3BFFB3FF-FD92-4919-BB4A-63BC23F0B6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07C8842-5F28-43F3-96C4-185432078F48}" type="pres">
      <dgm:prSet presAssocID="{3BFFB3FF-FD92-4919-BB4A-63BC23F0B689}" presName="spaceRect" presStyleCnt="0"/>
      <dgm:spPr/>
    </dgm:pt>
    <dgm:pt modelId="{CD27ECDC-BAD6-4029-B9DC-331B21E747E9}" type="pres">
      <dgm:prSet presAssocID="{3BFFB3FF-FD92-4919-BB4A-63BC23F0B689}" presName="textRect" presStyleLbl="revTx" presStyleIdx="4" presStyleCnt="6">
        <dgm:presLayoutVars>
          <dgm:chMax val="1"/>
          <dgm:chPref val="1"/>
        </dgm:presLayoutVars>
      </dgm:prSet>
      <dgm:spPr/>
    </dgm:pt>
    <dgm:pt modelId="{7E21675A-56B8-46C0-9160-532EDF3EF5B0}" type="pres">
      <dgm:prSet presAssocID="{23C0802A-0864-4862-8B82-7BFC99197EC5}" presName="sibTrans" presStyleCnt="0"/>
      <dgm:spPr/>
    </dgm:pt>
    <dgm:pt modelId="{A1537956-371E-4060-8969-631BF4585130}" type="pres">
      <dgm:prSet presAssocID="{4CF4CC3B-335E-47D7-BD70-4CDB8D50B3E8}" presName="compNode" presStyleCnt="0"/>
      <dgm:spPr/>
    </dgm:pt>
    <dgm:pt modelId="{779F7399-7E27-473E-940D-30E50717CB2C}" type="pres">
      <dgm:prSet presAssocID="{4CF4CC3B-335E-47D7-BD70-4CDB8D50B3E8}" presName="iconBgRect" presStyleLbl="bgShp" presStyleIdx="5" presStyleCnt="6"/>
      <dgm:spPr/>
    </dgm:pt>
    <dgm:pt modelId="{18376C63-24AC-4B6B-B688-061207E12879}" type="pres">
      <dgm:prSet presAssocID="{4CF4CC3B-335E-47D7-BD70-4CDB8D50B3E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2DD678-F3A8-46A5-9D89-0908556C7F1F}" type="pres">
      <dgm:prSet presAssocID="{4CF4CC3B-335E-47D7-BD70-4CDB8D50B3E8}" presName="spaceRect" presStyleCnt="0"/>
      <dgm:spPr/>
    </dgm:pt>
    <dgm:pt modelId="{1C295D22-9770-47EC-A1F9-55585CBB25F5}" type="pres">
      <dgm:prSet presAssocID="{4CF4CC3B-335E-47D7-BD70-4CDB8D50B3E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2E2D702-B2BD-42A2-A64D-4FD4A04FB55B}" srcId="{BBA54BDF-3CA3-4FD5-B46B-FED4A4EF7D38}" destId="{88227492-3B8F-4A03-B8B7-276A3C04AFE9}" srcOrd="2" destOrd="0" parTransId="{7856F628-E041-4FF1-8CCC-195384AA1FF7}" sibTransId="{8D9553F4-59A7-4552-A7A9-C801B9932E2E}"/>
    <dgm:cxn modelId="{9F986F1B-4CBB-4DAF-8C4B-A1F197412379}" type="presOf" srcId="{88227492-3B8F-4A03-B8B7-276A3C04AFE9}" destId="{760B04B8-3996-47C8-A716-3E82E83F48B7}" srcOrd="0" destOrd="0" presId="urn:microsoft.com/office/officeart/2018/5/layout/IconCircleLabelList"/>
    <dgm:cxn modelId="{1311062C-61E9-427A-967F-28B7DEE9333E}" srcId="{BBA54BDF-3CA3-4FD5-B46B-FED4A4EF7D38}" destId="{A3919E98-CC64-471B-B350-76EC999F9C2A}" srcOrd="1" destOrd="0" parTransId="{52D7601A-4281-4D90-A2CC-8BF290184544}" sibTransId="{8D19AA89-A7F7-4E08-A181-3074CA51D863}"/>
    <dgm:cxn modelId="{FDDA5964-BBC0-4E5E-A4EB-0020F84EFA61}" srcId="{BBA54BDF-3CA3-4FD5-B46B-FED4A4EF7D38}" destId="{55E9DAD3-B1D6-4B55-ABD8-4841AA54F0FD}" srcOrd="0" destOrd="0" parTransId="{A4B865D2-CA0B-4B01-909A-27DB61EAF5CF}" sibTransId="{E3C17CA9-386D-42FC-BC64-3E348A36A3DC}"/>
    <dgm:cxn modelId="{21EDAD68-11C7-45F4-B571-11865BDEF486}" type="presOf" srcId="{4CF4CC3B-335E-47D7-BD70-4CDB8D50B3E8}" destId="{1C295D22-9770-47EC-A1F9-55585CBB25F5}" srcOrd="0" destOrd="0" presId="urn:microsoft.com/office/officeart/2018/5/layout/IconCircleLabelList"/>
    <dgm:cxn modelId="{B3B5C18C-FBB2-4D57-8118-55AE2AE34FC2}" srcId="{BBA54BDF-3CA3-4FD5-B46B-FED4A4EF7D38}" destId="{AFA12856-1402-4DA4-A5E1-1439DB2DBA0A}" srcOrd="3" destOrd="0" parTransId="{04113319-F89D-40DE-BDC2-54ED96C4E709}" sibTransId="{CA0C782E-3D2C-41B7-98DC-9145D816FC43}"/>
    <dgm:cxn modelId="{CEAA268D-5E65-4317-8432-A62640C68E6A}" srcId="{BBA54BDF-3CA3-4FD5-B46B-FED4A4EF7D38}" destId="{4CF4CC3B-335E-47D7-BD70-4CDB8D50B3E8}" srcOrd="5" destOrd="0" parTransId="{67394CBC-EF61-4EDD-B675-CC35A7FD230F}" sibTransId="{F77CA865-7BA4-4D1A-9546-F31FD166C986}"/>
    <dgm:cxn modelId="{37203C92-B1A8-4DDE-82EC-5809C3DC3422}" type="presOf" srcId="{AFA12856-1402-4DA4-A5E1-1439DB2DBA0A}" destId="{54B9EF9A-35E2-4D28-B8A4-A06EEB8AA68A}" srcOrd="0" destOrd="0" presId="urn:microsoft.com/office/officeart/2018/5/layout/IconCircleLabelList"/>
    <dgm:cxn modelId="{D21422A5-C43F-48F4-A112-215A6E1BAE45}" type="presOf" srcId="{3BFFB3FF-FD92-4919-BB4A-63BC23F0B689}" destId="{CD27ECDC-BAD6-4029-B9DC-331B21E747E9}" srcOrd="0" destOrd="0" presId="urn:microsoft.com/office/officeart/2018/5/layout/IconCircleLabelList"/>
    <dgm:cxn modelId="{6395C3C7-B3D5-4B8B-9327-9D866CA29785}" srcId="{BBA54BDF-3CA3-4FD5-B46B-FED4A4EF7D38}" destId="{3BFFB3FF-FD92-4919-BB4A-63BC23F0B689}" srcOrd="4" destOrd="0" parTransId="{5FAEC007-80FA-4F3C-9D1A-76E21C5C316C}" sibTransId="{23C0802A-0864-4862-8B82-7BFC99197EC5}"/>
    <dgm:cxn modelId="{FC305ACF-0541-4E2D-88E1-01AF19996D43}" type="presOf" srcId="{55E9DAD3-B1D6-4B55-ABD8-4841AA54F0FD}" destId="{F1D5F7C1-F9B8-4EB5-BA12-2491845D499E}" srcOrd="0" destOrd="0" presId="urn:microsoft.com/office/officeart/2018/5/layout/IconCircleLabelList"/>
    <dgm:cxn modelId="{F2EDFCD3-F4F0-421D-8B84-D5E123551634}" type="presOf" srcId="{A3919E98-CC64-471B-B350-76EC999F9C2A}" destId="{5C8A0193-BEC6-4175-ACBC-964CDB826873}" srcOrd="0" destOrd="0" presId="urn:microsoft.com/office/officeart/2018/5/layout/IconCircleLabelList"/>
    <dgm:cxn modelId="{BB47D4D8-E303-48E5-996D-A039C22C21CF}" type="presOf" srcId="{BBA54BDF-3CA3-4FD5-B46B-FED4A4EF7D38}" destId="{92E14C53-5831-43E0-A0EA-DF1DDA6A2402}" srcOrd="0" destOrd="0" presId="urn:microsoft.com/office/officeart/2018/5/layout/IconCircleLabelList"/>
    <dgm:cxn modelId="{E04B136D-3A8B-4239-8E04-D37D3ED53919}" type="presParOf" srcId="{92E14C53-5831-43E0-A0EA-DF1DDA6A2402}" destId="{2F6690A0-24B2-4286-93D2-A4C1407DCBA7}" srcOrd="0" destOrd="0" presId="urn:microsoft.com/office/officeart/2018/5/layout/IconCircleLabelList"/>
    <dgm:cxn modelId="{09A38273-F634-4DE3-B344-6465D0B62857}" type="presParOf" srcId="{2F6690A0-24B2-4286-93D2-A4C1407DCBA7}" destId="{CF5F282B-D165-48DB-A103-BF55AE20D7A4}" srcOrd="0" destOrd="0" presId="urn:microsoft.com/office/officeart/2018/5/layout/IconCircleLabelList"/>
    <dgm:cxn modelId="{5BF1B887-8F71-4079-9983-B8676A10DE0B}" type="presParOf" srcId="{2F6690A0-24B2-4286-93D2-A4C1407DCBA7}" destId="{231B015D-86CB-4EE2-BC96-052EB21B9E62}" srcOrd="1" destOrd="0" presId="urn:microsoft.com/office/officeart/2018/5/layout/IconCircleLabelList"/>
    <dgm:cxn modelId="{D41DB8F4-CCD6-4E54-8CC0-CE596D8F30FC}" type="presParOf" srcId="{2F6690A0-24B2-4286-93D2-A4C1407DCBA7}" destId="{603F8E13-1C36-4A7A-B010-CB8F8BBE0F57}" srcOrd="2" destOrd="0" presId="urn:microsoft.com/office/officeart/2018/5/layout/IconCircleLabelList"/>
    <dgm:cxn modelId="{CDCDFA2C-42B8-4F4C-A2E6-B5BAFCBDE5E2}" type="presParOf" srcId="{2F6690A0-24B2-4286-93D2-A4C1407DCBA7}" destId="{F1D5F7C1-F9B8-4EB5-BA12-2491845D499E}" srcOrd="3" destOrd="0" presId="urn:microsoft.com/office/officeart/2018/5/layout/IconCircleLabelList"/>
    <dgm:cxn modelId="{6B07E1C4-EF56-400F-8966-DE7BDCDA512D}" type="presParOf" srcId="{92E14C53-5831-43E0-A0EA-DF1DDA6A2402}" destId="{7D4BECF9-6E56-44B7-9D45-3BDC528CA787}" srcOrd="1" destOrd="0" presId="urn:microsoft.com/office/officeart/2018/5/layout/IconCircleLabelList"/>
    <dgm:cxn modelId="{384C11FA-BA64-43E0-AE82-9954C6C57890}" type="presParOf" srcId="{92E14C53-5831-43E0-A0EA-DF1DDA6A2402}" destId="{B998A0A7-34AE-41CD-ACBE-BA651884FCCA}" srcOrd="2" destOrd="0" presId="urn:microsoft.com/office/officeart/2018/5/layout/IconCircleLabelList"/>
    <dgm:cxn modelId="{6E4A30F7-894A-4736-839A-A769A2F5B069}" type="presParOf" srcId="{B998A0A7-34AE-41CD-ACBE-BA651884FCCA}" destId="{3679A67A-0799-4D8C-A537-C4A9EB3EE875}" srcOrd="0" destOrd="0" presId="urn:microsoft.com/office/officeart/2018/5/layout/IconCircleLabelList"/>
    <dgm:cxn modelId="{F5EF2F0F-43DE-4153-965E-185EC8EC8584}" type="presParOf" srcId="{B998A0A7-34AE-41CD-ACBE-BA651884FCCA}" destId="{D70657AB-F9B5-4C0A-BD42-E36DBB4F407D}" srcOrd="1" destOrd="0" presId="urn:microsoft.com/office/officeart/2018/5/layout/IconCircleLabelList"/>
    <dgm:cxn modelId="{37C9F498-9ADE-43FF-A705-9589432F31F1}" type="presParOf" srcId="{B998A0A7-34AE-41CD-ACBE-BA651884FCCA}" destId="{3C205219-BF04-4369-B2E2-CAA53EB3621D}" srcOrd="2" destOrd="0" presId="urn:microsoft.com/office/officeart/2018/5/layout/IconCircleLabelList"/>
    <dgm:cxn modelId="{E642126D-2C5D-4335-B6C4-AE11066A2A3D}" type="presParOf" srcId="{B998A0A7-34AE-41CD-ACBE-BA651884FCCA}" destId="{5C8A0193-BEC6-4175-ACBC-964CDB826873}" srcOrd="3" destOrd="0" presId="urn:microsoft.com/office/officeart/2018/5/layout/IconCircleLabelList"/>
    <dgm:cxn modelId="{55152AC7-2E80-4EA0-BF1C-B29E8BA422F5}" type="presParOf" srcId="{92E14C53-5831-43E0-A0EA-DF1DDA6A2402}" destId="{459117E3-C9EB-4F27-8653-F1A9212CAD8C}" srcOrd="3" destOrd="0" presId="urn:microsoft.com/office/officeart/2018/5/layout/IconCircleLabelList"/>
    <dgm:cxn modelId="{ADC5A4D1-F1FC-4B1A-B585-7CE909D87237}" type="presParOf" srcId="{92E14C53-5831-43E0-A0EA-DF1DDA6A2402}" destId="{4E328D2B-A0C4-4A3B-B3B5-96B017B63167}" srcOrd="4" destOrd="0" presId="urn:microsoft.com/office/officeart/2018/5/layout/IconCircleLabelList"/>
    <dgm:cxn modelId="{7811DF0A-759D-4DD8-82A1-3F6CFAE1F586}" type="presParOf" srcId="{4E328D2B-A0C4-4A3B-B3B5-96B017B63167}" destId="{EFF668A9-E62F-4D02-AAF9-2462060A064E}" srcOrd="0" destOrd="0" presId="urn:microsoft.com/office/officeart/2018/5/layout/IconCircleLabelList"/>
    <dgm:cxn modelId="{D427DCFB-EBCF-419A-BB67-8FED6AB6ECC9}" type="presParOf" srcId="{4E328D2B-A0C4-4A3B-B3B5-96B017B63167}" destId="{00E1E3CD-9E3C-4B9B-96E8-E2CF1732FABB}" srcOrd="1" destOrd="0" presId="urn:microsoft.com/office/officeart/2018/5/layout/IconCircleLabelList"/>
    <dgm:cxn modelId="{E34F8CAE-ACC4-4C19-926C-5CB8BBF97231}" type="presParOf" srcId="{4E328D2B-A0C4-4A3B-B3B5-96B017B63167}" destId="{C793E64A-28BC-40E5-ACDE-4AF49BB9C796}" srcOrd="2" destOrd="0" presId="urn:microsoft.com/office/officeart/2018/5/layout/IconCircleLabelList"/>
    <dgm:cxn modelId="{B876130E-D1B7-4FF1-ABAB-500651FF6A50}" type="presParOf" srcId="{4E328D2B-A0C4-4A3B-B3B5-96B017B63167}" destId="{760B04B8-3996-47C8-A716-3E82E83F48B7}" srcOrd="3" destOrd="0" presId="urn:microsoft.com/office/officeart/2018/5/layout/IconCircleLabelList"/>
    <dgm:cxn modelId="{E5B8C599-10CF-4C52-BBFE-75C456087E58}" type="presParOf" srcId="{92E14C53-5831-43E0-A0EA-DF1DDA6A2402}" destId="{07289D05-9473-4F4A-83C0-EF297F00078E}" srcOrd="5" destOrd="0" presId="urn:microsoft.com/office/officeart/2018/5/layout/IconCircleLabelList"/>
    <dgm:cxn modelId="{75498404-81C9-43F0-B2DC-938EA090B011}" type="presParOf" srcId="{92E14C53-5831-43E0-A0EA-DF1DDA6A2402}" destId="{40040C37-C508-4D17-BF00-E88D584B3CE0}" srcOrd="6" destOrd="0" presId="urn:microsoft.com/office/officeart/2018/5/layout/IconCircleLabelList"/>
    <dgm:cxn modelId="{37B7D960-154A-46AC-8A55-173D8339A79E}" type="presParOf" srcId="{40040C37-C508-4D17-BF00-E88D584B3CE0}" destId="{525B4972-72D3-4895-8C41-FD830628D3E3}" srcOrd="0" destOrd="0" presId="urn:microsoft.com/office/officeart/2018/5/layout/IconCircleLabelList"/>
    <dgm:cxn modelId="{5B6E024E-53E2-4048-B77D-AAEFCF89C400}" type="presParOf" srcId="{40040C37-C508-4D17-BF00-E88D584B3CE0}" destId="{013706E6-85D3-4E1F-967B-19FE7F3E8C1F}" srcOrd="1" destOrd="0" presId="urn:microsoft.com/office/officeart/2018/5/layout/IconCircleLabelList"/>
    <dgm:cxn modelId="{39C6EA92-1CCD-44B6-8167-28566453A754}" type="presParOf" srcId="{40040C37-C508-4D17-BF00-E88D584B3CE0}" destId="{0080A8B2-005B-4692-9A21-A48EDCE93A20}" srcOrd="2" destOrd="0" presId="urn:microsoft.com/office/officeart/2018/5/layout/IconCircleLabelList"/>
    <dgm:cxn modelId="{47172F4A-1204-4E6C-B952-FBDC25654539}" type="presParOf" srcId="{40040C37-C508-4D17-BF00-E88D584B3CE0}" destId="{54B9EF9A-35E2-4D28-B8A4-A06EEB8AA68A}" srcOrd="3" destOrd="0" presId="urn:microsoft.com/office/officeart/2018/5/layout/IconCircleLabelList"/>
    <dgm:cxn modelId="{897F6016-D9E9-4328-9A83-3C9A60996602}" type="presParOf" srcId="{92E14C53-5831-43E0-A0EA-DF1DDA6A2402}" destId="{5607AD79-FD4F-48C1-BF97-4C784528E26A}" srcOrd="7" destOrd="0" presId="urn:microsoft.com/office/officeart/2018/5/layout/IconCircleLabelList"/>
    <dgm:cxn modelId="{6B1306CE-4F34-4C5D-AF38-881DFB9795CD}" type="presParOf" srcId="{92E14C53-5831-43E0-A0EA-DF1DDA6A2402}" destId="{045B8558-69FA-42A9-8A02-25C2A7224E2F}" srcOrd="8" destOrd="0" presId="urn:microsoft.com/office/officeart/2018/5/layout/IconCircleLabelList"/>
    <dgm:cxn modelId="{B893C19A-2935-446A-BBAB-403C58E53935}" type="presParOf" srcId="{045B8558-69FA-42A9-8A02-25C2A7224E2F}" destId="{4083DC27-3C59-484E-8FBB-B745C475D532}" srcOrd="0" destOrd="0" presId="urn:microsoft.com/office/officeart/2018/5/layout/IconCircleLabelList"/>
    <dgm:cxn modelId="{8AC91207-3F96-4F46-B5DC-233939768151}" type="presParOf" srcId="{045B8558-69FA-42A9-8A02-25C2A7224E2F}" destId="{44CAD334-1133-4B2D-9AAC-241BB857000E}" srcOrd="1" destOrd="0" presId="urn:microsoft.com/office/officeart/2018/5/layout/IconCircleLabelList"/>
    <dgm:cxn modelId="{3D22CC10-4E30-44BC-AB24-B2C5A7ABE604}" type="presParOf" srcId="{045B8558-69FA-42A9-8A02-25C2A7224E2F}" destId="{807C8842-5F28-43F3-96C4-185432078F48}" srcOrd="2" destOrd="0" presId="urn:microsoft.com/office/officeart/2018/5/layout/IconCircleLabelList"/>
    <dgm:cxn modelId="{F2139AF1-E913-4F60-8FA5-79419205FC66}" type="presParOf" srcId="{045B8558-69FA-42A9-8A02-25C2A7224E2F}" destId="{CD27ECDC-BAD6-4029-B9DC-331B21E747E9}" srcOrd="3" destOrd="0" presId="urn:microsoft.com/office/officeart/2018/5/layout/IconCircleLabelList"/>
    <dgm:cxn modelId="{BEB516B9-C027-4430-B12A-AA13F3EC4564}" type="presParOf" srcId="{92E14C53-5831-43E0-A0EA-DF1DDA6A2402}" destId="{7E21675A-56B8-46C0-9160-532EDF3EF5B0}" srcOrd="9" destOrd="0" presId="urn:microsoft.com/office/officeart/2018/5/layout/IconCircleLabelList"/>
    <dgm:cxn modelId="{9A4E342E-58B1-4026-AA81-1E989535BD39}" type="presParOf" srcId="{92E14C53-5831-43E0-A0EA-DF1DDA6A2402}" destId="{A1537956-371E-4060-8969-631BF4585130}" srcOrd="10" destOrd="0" presId="urn:microsoft.com/office/officeart/2018/5/layout/IconCircleLabelList"/>
    <dgm:cxn modelId="{48530694-36C7-44DA-AACE-366AFA8319C7}" type="presParOf" srcId="{A1537956-371E-4060-8969-631BF4585130}" destId="{779F7399-7E27-473E-940D-30E50717CB2C}" srcOrd="0" destOrd="0" presId="urn:microsoft.com/office/officeart/2018/5/layout/IconCircleLabelList"/>
    <dgm:cxn modelId="{2F95349B-3308-4B06-BF50-FF3B97AF759E}" type="presParOf" srcId="{A1537956-371E-4060-8969-631BF4585130}" destId="{18376C63-24AC-4B6B-B688-061207E12879}" srcOrd="1" destOrd="0" presId="urn:microsoft.com/office/officeart/2018/5/layout/IconCircleLabelList"/>
    <dgm:cxn modelId="{F8240C1F-ECD6-4FDF-907A-26D177C7C995}" type="presParOf" srcId="{A1537956-371E-4060-8969-631BF4585130}" destId="{102DD678-F3A8-46A5-9D89-0908556C7F1F}" srcOrd="2" destOrd="0" presId="urn:microsoft.com/office/officeart/2018/5/layout/IconCircleLabelList"/>
    <dgm:cxn modelId="{2B5BD1A5-59D4-45EB-AEFB-9B530D7100D6}" type="presParOf" srcId="{A1537956-371E-4060-8969-631BF4585130}" destId="{1C295D22-9770-47EC-A1F9-55585CBB25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460EB7-5C41-4BBC-9A78-FFB4668FE49D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0EC60E-61DE-41EA-89F6-7CE0EBD2C950}">
      <dgm:prSet/>
      <dgm:spPr/>
      <dgm:t>
        <a:bodyPr/>
        <a:lstStyle/>
        <a:p>
          <a:pPr>
            <a:defRPr b="1"/>
          </a:pPr>
          <a:r>
            <a:rPr lang="en-US"/>
            <a:t>1972</a:t>
          </a:r>
        </a:p>
      </dgm:t>
    </dgm:pt>
    <dgm:pt modelId="{8511C23A-6C2E-4562-99DF-0793CCF18BCA}" type="parTrans" cxnId="{D26FCB98-0A43-4E5D-A1C1-732723C6454C}">
      <dgm:prSet/>
      <dgm:spPr/>
      <dgm:t>
        <a:bodyPr/>
        <a:lstStyle/>
        <a:p>
          <a:endParaRPr lang="en-US"/>
        </a:p>
      </dgm:t>
    </dgm:pt>
    <dgm:pt modelId="{17C1643F-6B9D-4A68-A923-BC5AACA33832}" type="sibTrans" cxnId="{D26FCB98-0A43-4E5D-A1C1-732723C6454C}">
      <dgm:prSet/>
      <dgm:spPr/>
      <dgm:t>
        <a:bodyPr/>
        <a:lstStyle/>
        <a:p>
          <a:endParaRPr lang="en-US"/>
        </a:p>
      </dgm:t>
    </dgm:pt>
    <dgm:pt modelId="{6BBAD5B7-E0A8-415B-A2B3-698D3C0191A0}">
      <dgm:prSet/>
      <dgm:spPr/>
      <dgm:t>
        <a:bodyPr/>
        <a:lstStyle/>
        <a:p>
          <a:r>
            <a:rPr lang="en-US"/>
            <a:t>SCCS</a:t>
          </a:r>
        </a:p>
      </dgm:t>
    </dgm:pt>
    <dgm:pt modelId="{4C0CF776-81AE-4690-9146-95DFB9CCE54C}" type="parTrans" cxnId="{36D74CD3-6786-428F-9EE5-976B356BB2CD}">
      <dgm:prSet/>
      <dgm:spPr/>
      <dgm:t>
        <a:bodyPr/>
        <a:lstStyle/>
        <a:p>
          <a:endParaRPr lang="en-US"/>
        </a:p>
      </dgm:t>
    </dgm:pt>
    <dgm:pt modelId="{FCE594E8-C612-4A74-BB39-18105398BF64}" type="sibTrans" cxnId="{36D74CD3-6786-428F-9EE5-976B356BB2CD}">
      <dgm:prSet/>
      <dgm:spPr/>
      <dgm:t>
        <a:bodyPr/>
        <a:lstStyle/>
        <a:p>
          <a:endParaRPr lang="en-US"/>
        </a:p>
      </dgm:t>
    </dgm:pt>
    <dgm:pt modelId="{3944FAAD-854D-47D6-BC1B-AC01A9004D30}">
      <dgm:prSet/>
      <dgm:spPr/>
      <dgm:t>
        <a:bodyPr/>
        <a:lstStyle/>
        <a:p>
          <a:pPr>
            <a:defRPr b="1"/>
          </a:pPr>
          <a:r>
            <a:rPr lang="en-US"/>
            <a:t>1982</a:t>
          </a:r>
        </a:p>
      </dgm:t>
    </dgm:pt>
    <dgm:pt modelId="{B7286EF9-FF57-4566-BD1A-BB6D331B5D31}" type="parTrans" cxnId="{4E63D8D6-87EC-4D33-B8C1-5BB9B7A11C24}">
      <dgm:prSet/>
      <dgm:spPr/>
      <dgm:t>
        <a:bodyPr/>
        <a:lstStyle/>
        <a:p>
          <a:endParaRPr lang="en-US"/>
        </a:p>
      </dgm:t>
    </dgm:pt>
    <dgm:pt modelId="{121F7D87-4AA8-40A5-B1A7-58DCC8D21C77}" type="sibTrans" cxnId="{4E63D8D6-87EC-4D33-B8C1-5BB9B7A11C24}">
      <dgm:prSet/>
      <dgm:spPr/>
      <dgm:t>
        <a:bodyPr/>
        <a:lstStyle/>
        <a:p>
          <a:endParaRPr lang="en-US"/>
        </a:p>
      </dgm:t>
    </dgm:pt>
    <dgm:pt modelId="{30EFED11-FF98-4A5B-9E98-49192AC0255C}">
      <dgm:prSet/>
      <dgm:spPr/>
      <dgm:t>
        <a:bodyPr/>
        <a:lstStyle/>
        <a:p>
          <a:r>
            <a:rPr lang="en-US"/>
            <a:t>RCS</a:t>
          </a:r>
        </a:p>
      </dgm:t>
    </dgm:pt>
    <dgm:pt modelId="{B7E5DD63-2D29-4A5C-B33F-B02EB54EC1B1}" type="parTrans" cxnId="{25A8AEBE-5686-4766-9AA2-CD4C33B049E2}">
      <dgm:prSet/>
      <dgm:spPr/>
      <dgm:t>
        <a:bodyPr/>
        <a:lstStyle/>
        <a:p>
          <a:endParaRPr lang="en-US"/>
        </a:p>
      </dgm:t>
    </dgm:pt>
    <dgm:pt modelId="{07E255C6-7E44-4055-B545-D0B5B60B3798}" type="sibTrans" cxnId="{25A8AEBE-5686-4766-9AA2-CD4C33B049E2}">
      <dgm:prSet/>
      <dgm:spPr/>
      <dgm:t>
        <a:bodyPr/>
        <a:lstStyle/>
        <a:p>
          <a:endParaRPr lang="en-US"/>
        </a:p>
      </dgm:t>
    </dgm:pt>
    <dgm:pt modelId="{9D2D2C98-3548-47E9-89A9-6E5C687A8EDC}">
      <dgm:prSet/>
      <dgm:spPr/>
      <dgm:t>
        <a:bodyPr/>
        <a:lstStyle/>
        <a:p>
          <a:r>
            <a:rPr lang="en-US"/>
            <a:t>Deltas introduced </a:t>
          </a:r>
        </a:p>
      </dgm:t>
    </dgm:pt>
    <dgm:pt modelId="{69EA2239-E999-4754-AA41-B2E096A24C03}" type="parTrans" cxnId="{07346D85-32F0-4C4E-9BC6-255783BF8E2A}">
      <dgm:prSet/>
      <dgm:spPr/>
      <dgm:t>
        <a:bodyPr/>
        <a:lstStyle/>
        <a:p>
          <a:endParaRPr lang="en-US"/>
        </a:p>
      </dgm:t>
    </dgm:pt>
    <dgm:pt modelId="{E46D741F-C9B7-41B7-AFDF-DE2567E05078}" type="sibTrans" cxnId="{07346D85-32F0-4C4E-9BC6-255783BF8E2A}">
      <dgm:prSet/>
      <dgm:spPr/>
      <dgm:t>
        <a:bodyPr/>
        <a:lstStyle/>
        <a:p>
          <a:endParaRPr lang="en-US"/>
        </a:p>
      </dgm:t>
    </dgm:pt>
    <dgm:pt modelId="{5ED6E4A2-3245-46BF-B48F-DF6C58668BEA}">
      <dgm:prSet/>
      <dgm:spPr/>
      <dgm:t>
        <a:bodyPr/>
        <a:lstStyle/>
        <a:p>
          <a:r>
            <a:rPr lang="en-US"/>
            <a:t>Local version Control</a:t>
          </a:r>
        </a:p>
      </dgm:t>
    </dgm:pt>
    <dgm:pt modelId="{9E984E1F-FB03-4B01-AF53-252335C07E44}" type="parTrans" cxnId="{B373F819-B462-462E-A5D6-F6FD29F93EA2}">
      <dgm:prSet/>
      <dgm:spPr/>
      <dgm:t>
        <a:bodyPr/>
        <a:lstStyle/>
        <a:p>
          <a:endParaRPr lang="en-US"/>
        </a:p>
      </dgm:t>
    </dgm:pt>
    <dgm:pt modelId="{24674BF0-DE63-4C96-B23A-C9C8E0EFB96D}" type="sibTrans" cxnId="{B373F819-B462-462E-A5D6-F6FD29F93EA2}">
      <dgm:prSet/>
      <dgm:spPr/>
      <dgm:t>
        <a:bodyPr/>
        <a:lstStyle/>
        <a:p>
          <a:endParaRPr lang="en-US"/>
        </a:p>
      </dgm:t>
    </dgm:pt>
    <dgm:pt modelId="{CF29A4C7-0D82-478E-9512-A18ED789B246}">
      <dgm:prSet/>
      <dgm:spPr/>
      <dgm:t>
        <a:bodyPr/>
        <a:lstStyle/>
        <a:p>
          <a:pPr>
            <a:defRPr b="1"/>
          </a:pPr>
          <a:r>
            <a:rPr lang="en-US"/>
            <a:t>1986</a:t>
          </a:r>
        </a:p>
      </dgm:t>
    </dgm:pt>
    <dgm:pt modelId="{19E248BB-020C-4A2C-9FBF-44EF100076EF}" type="parTrans" cxnId="{FE9CF566-AA5D-4E95-8EFA-AE6CEBD520A8}">
      <dgm:prSet/>
      <dgm:spPr/>
      <dgm:t>
        <a:bodyPr/>
        <a:lstStyle/>
        <a:p>
          <a:endParaRPr lang="en-US"/>
        </a:p>
      </dgm:t>
    </dgm:pt>
    <dgm:pt modelId="{73B7CFEA-A1BB-4E6E-AD95-E6208B6F50FC}" type="sibTrans" cxnId="{FE9CF566-AA5D-4E95-8EFA-AE6CEBD520A8}">
      <dgm:prSet/>
      <dgm:spPr/>
      <dgm:t>
        <a:bodyPr/>
        <a:lstStyle/>
        <a:p>
          <a:endParaRPr lang="en-US"/>
        </a:p>
      </dgm:t>
    </dgm:pt>
    <dgm:pt modelId="{66A6DC22-8611-4AE2-B315-27D10F9A797E}">
      <dgm:prSet/>
      <dgm:spPr/>
      <dgm:t>
        <a:bodyPr/>
        <a:lstStyle/>
        <a:p>
          <a:r>
            <a:rPr lang="en-US"/>
            <a:t>CVS</a:t>
          </a:r>
        </a:p>
      </dgm:t>
    </dgm:pt>
    <dgm:pt modelId="{8265760A-178E-4385-9E9A-41471E51C96A}" type="parTrans" cxnId="{B2E850DC-7523-44B4-B865-649F7B260D73}">
      <dgm:prSet/>
      <dgm:spPr/>
      <dgm:t>
        <a:bodyPr/>
        <a:lstStyle/>
        <a:p>
          <a:endParaRPr lang="en-US"/>
        </a:p>
      </dgm:t>
    </dgm:pt>
    <dgm:pt modelId="{50BC174B-E76F-4BE8-A460-AEE754B57333}" type="sibTrans" cxnId="{B2E850DC-7523-44B4-B865-649F7B260D73}">
      <dgm:prSet/>
      <dgm:spPr/>
      <dgm:t>
        <a:bodyPr/>
        <a:lstStyle/>
        <a:p>
          <a:endParaRPr lang="en-US"/>
        </a:p>
      </dgm:t>
    </dgm:pt>
    <dgm:pt modelId="{AA004874-8974-45FE-9F22-489D1B735AEC}">
      <dgm:prSet/>
      <dgm:spPr/>
      <dgm:t>
        <a:bodyPr/>
        <a:lstStyle/>
        <a:p>
          <a:r>
            <a:rPr lang="en-US"/>
            <a:t>Client/Server </a:t>
          </a:r>
        </a:p>
      </dgm:t>
    </dgm:pt>
    <dgm:pt modelId="{AF89A82D-E785-4D51-A78B-6FB98C52E037}" type="parTrans" cxnId="{063178AE-0F30-48A3-8811-5EE646EFA66C}">
      <dgm:prSet/>
      <dgm:spPr/>
      <dgm:t>
        <a:bodyPr/>
        <a:lstStyle/>
        <a:p>
          <a:endParaRPr lang="en-US"/>
        </a:p>
      </dgm:t>
    </dgm:pt>
    <dgm:pt modelId="{8E6DB447-C3EA-4F48-9B78-B130A6A7130F}" type="sibTrans" cxnId="{063178AE-0F30-48A3-8811-5EE646EFA66C}">
      <dgm:prSet/>
      <dgm:spPr/>
      <dgm:t>
        <a:bodyPr/>
        <a:lstStyle/>
        <a:p>
          <a:endParaRPr lang="en-US"/>
        </a:p>
      </dgm:t>
    </dgm:pt>
    <dgm:pt modelId="{13AD1A01-02D4-435E-BB25-BDFDEAEFB2ED}">
      <dgm:prSet/>
      <dgm:spPr/>
      <dgm:t>
        <a:bodyPr/>
        <a:lstStyle/>
        <a:p>
          <a:pPr>
            <a:defRPr b="1"/>
          </a:pPr>
          <a:r>
            <a:rPr lang="en-US"/>
            <a:t>2000</a:t>
          </a:r>
        </a:p>
      </dgm:t>
    </dgm:pt>
    <dgm:pt modelId="{0D314938-4ED4-46AB-8CBB-4CF88858D329}" type="parTrans" cxnId="{C84A3103-F963-4FB4-BF80-2D9159A41F9B}">
      <dgm:prSet/>
      <dgm:spPr/>
      <dgm:t>
        <a:bodyPr/>
        <a:lstStyle/>
        <a:p>
          <a:endParaRPr lang="en-US"/>
        </a:p>
      </dgm:t>
    </dgm:pt>
    <dgm:pt modelId="{D159DC38-FAE1-49AD-B39E-9BA8C49E1E14}" type="sibTrans" cxnId="{C84A3103-F963-4FB4-BF80-2D9159A41F9B}">
      <dgm:prSet/>
      <dgm:spPr/>
      <dgm:t>
        <a:bodyPr/>
        <a:lstStyle/>
        <a:p>
          <a:endParaRPr lang="en-US"/>
        </a:p>
      </dgm:t>
    </dgm:pt>
    <dgm:pt modelId="{52557550-29F4-4C2C-A7F8-E0201DE0344A}">
      <dgm:prSet/>
      <dgm:spPr/>
      <dgm:t>
        <a:bodyPr/>
        <a:lstStyle/>
        <a:p>
          <a:r>
            <a:rPr lang="en-US"/>
            <a:t>SVN</a:t>
          </a:r>
        </a:p>
      </dgm:t>
    </dgm:pt>
    <dgm:pt modelId="{980F2EBA-4B5D-4CBC-BFA7-18235B775EE7}" type="parTrans" cxnId="{EDF9597E-27F5-472A-925E-5C3D32B3974B}">
      <dgm:prSet/>
      <dgm:spPr/>
      <dgm:t>
        <a:bodyPr/>
        <a:lstStyle/>
        <a:p>
          <a:endParaRPr lang="en-US"/>
        </a:p>
      </dgm:t>
    </dgm:pt>
    <dgm:pt modelId="{5ECE867B-0B08-44B0-B9B4-9D1EEB6A83D7}" type="sibTrans" cxnId="{EDF9597E-27F5-472A-925E-5C3D32B3974B}">
      <dgm:prSet/>
      <dgm:spPr/>
      <dgm:t>
        <a:bodyPr/>
        <a:lstStyle/>
        <a:p>
          <a:endParaRPr lang="en-US"/>
        </a:p>
      </dgm:t>
    </dgm:pt>
    <dgm:pt modelId="{095AEF4E-9B5F-454C-9BD6-C95B62993166}">
      <dgm:prSet/>
      <dgm:spPr/>
      <dgm:t>
        <a:bodyPr/>
        <a:lstStyle/>
        <a:p>
          <a:r>
            <a:rPr lang="en-US"/>
            <a:t>Centralized version control system </a:t>
          </a:r>
        </a:p>
      </dgm:t>
    </dgm:pt>
    <dgm:pt modelId="{5771F1AD-663B-42A8-A44F-9315AC715A39}" type="parTrans" cxnId="{13D66D90-6B59-45D9-AE1E-B62FFC37E9A7}">
      <dgm:prSet/>
      <dgm:spPr/>
      <dgm:t>
        <a:bodyPr/>
        <a:lstStyle/>
        <a:p>
          <a:endParaRPr lang="en-US"/>
        </a:p>
      </dgm:t>
    </dgm:pt>
    <dgm:pt modelId="{ACAABEE9-326F-4EF0-8924-7F24ED5D4EB8}" type="sibTrans" cxnId="{13D66D90-6B59-45D9-AE1E-B62FFC37E9A7}">
      <dgm:prSet/>
      <dgm:spPr/>
      <dgm:t>
        <a:bodyPr/>
        <a:lstStyle/>
        <a:p>
          <a:endParaRPr lang="en-US"/>
        </a:p>
      </dgm:t>
    </dgm:pt>
    <dgm:pt modelId="{88DE9766-8ECE-CE42-B734-2EC6CB8346B5}" type="pres">
      <dgm:prSet presAssocID="{99460EB7-5C41-4BBC-9A78-FFB4668FE49D}" presName="root" presStyleCnt="0">
        <dgm:presLayoutVars>
          <dgm:chMax/>
          <dgm:chPref/>
          <dgm:animLvl val="lvl"/>
        </dgm:presLayoutVars>
      </dgm:prSet>
      <dgm:spPr/>
    </dgm:pt>
    <dgm:pt modelId="{E257174E-A72A-5F40-B8A9-8DFA259DC3D5}" type="pres">
      <dgm:prSet presAssocID="{99460EB7-5C41-4BBC-9A78-FFB4668FE49D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7B363D24-EA70-BD41-80BE-15ADF7CBB316}" type="pres">
      <dgm:prSet presAssocID="{99460EB7-5C41-4BBC-9A78-FFB4668FE49D}" presName="nodes" presStyleCnt="0">
        <dgm:presLayoutVars>
          <dgm:chMax/>
          <dgm:chPref/>
          <dgm:animLvl val="lvl"/>
        </dgm:presLayoutVars>
      </dgm:prSet>
      <dgm:spPr/>
    </dgm:pt>
    <dgm:pt modelId="{795EED1F-3179-F340-8D14-8327F473DFC0}" type="pres">
      <dgm:prSet presAssocID="{0C0EC60E-61DE-41EA-89F6-7CE0EBD2C950}" presName="composite" presStyleCnt="0"/>
      <dgm:spPr/>
    </dgm:pt>
    <dgm:pt modelId="{C57B5088-60D3-A14D-8DB8-3755787C574B}" type="pres">
      <dgm:prSet presAssocID="{0C0EC60E-61DE-41EA-89F6-7CE0EBD2C950}" presName="ConnectorPoint" presStyleLbl="lnNode1" presStyleIdx="0" presStyleCnt="4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60FC1E2F-D982-1D44-9AA1-DD903E61D11D}" type="pres">
      <dgm:prSet presAssocID="{0C0EC60E-61DE-41EA-89F6-7CE0EBD2C950}" presName="DropPinPlaceHolder" presStyleCnt="0"/>
      <dgm:spPr/>
    </dgm:pt>
    <dgm:pt modelId="{7AC83324-8947-6649-AA19-A8EE72401CAB}" type="pres">
      <dgm:prSet presAssocID="{0C0EC60E-61DE-41EA-89F6-7CE0EBD2C950}" presName="DropPin" presStyleLbl="alignNode1" presStyleIdx="0" presStyleCnt="4"/>
      <dgm:spPr/>
    </dgm:pt>
    <dgm:pt modelId="{363476A4-2A4C-6C49-A34F-593DA514F54D}" type="pres">
      <dgm:prSet presAssocID="{0C0EC60E-61DE-41EA-89F6-7CE0EBD2C950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B514EDE0-D39D-F640-A01F-2B533C6F5A97}" type="pres">
      <dgm:prSet presAssocID="{0C0EC60E-61DE-41EA-89F6-7CE0EBD2C950}" presName="L2TextContainer" presStyleLbl="revTx" presStyleIdx="0" presStyleCnt="8">
        <dgm:presLayoutVars>
          <dgm:bulletEnabled val="1"/>
        </dgm:presLayoutVars>
      </dgm:prSet>
      <dgm:spPr/>
    </dgm:pt>
    <dgm:pt modelId="{0E437105-4F15-BB45-9DF8-EDBDF812E2F2}" type="pres">
      <dgm:prSet presAssocID="{0C0EC60E-61DE-41EA-89F6-7CE0EBD2C950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D2EFC52B-9254-6749-8312-FCD0C4D4FEB6}" type="pres">
      <dgm:prSet presAssocID="{0C0EC60E-61DE-41EA-89F6-7CE0EBD2C950}" presName="ConnectLine" presStyleLbl="sibTrans1D1" presStyleIdx="0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67F2E0F-6B46-F842-877F-2DB2F01598EA}" type="pres">
      <dgm:prSet presAssocID="{0C0EC60E-61DE-41EA-89F6-7CE0EBD2C950}" presName="EmptyPlaceHolder" presStyleCnt="0"/>
      <dgm:spPr/>
    </dgm:pt>
    <dgm:pt modelId="{0083DDB4-54B1-0D40-A780-0D74D250F8BA}" type="pres">
      <dgm:prSet presAssocID="{17C1643F-6B9D-4A68-A923-BC5AACA33832}" presName="spaceBetweenRectangles" presStyleCnt="0"/>
      <dgm:spPr/>
    </dgm:pt>
    <dgm:pt modelId="{267B6CB8-6DC4-A34E-8119-50A219A8980F}" type="pres">
      <dgm:prSet presAssocID="{3944FAAD-854D-47D6-BC1B-AC01A9004D30}" presName="composite" presStyleCnt="0"/>
      <dgm:spPr/>
    </dgm:pt>
    <dgm:pt modelId="{62BFE493-F562-444C-A2F4-50E582D25CC2}" type="pres">
      <dgm:prSet presAssocID="{3944FAAD-854D-47D6-BC1B-AC01A9004D30}" presName="ConnectorPoint" presStyleLbl="lnNode1" presStyleIdx="1" presStyleCnt="4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EA43CFEE-3BB3-3A41-9D5A-480D4641E176}" type="pres">
      <dgm:prSet presAssocID="{3944FAAD-854D-47D6-BC1B-AC01A9004D30}" presName="DropPinPlaceHolder" presStyleCnt="0"/>
      <dgm:spPr/>
    </dgm:pt>
    <dgm:pt modelId="{F1E9BA30-B022-8341-A0E9-31B4FB6F1A68}" type="pres">
      <dgm:prSet presAssocID="{3944FAAD-854D-47D6-BC1B-AC01A9004D30}" presName="DropPin" presStyleLbl="alignNode1" presStyleIdx="1" presStyleCnt="4"/>
      <dgm:spPr/>
    </dgm:pt>
    <dgm:pt modelId="{6743D5B3-1892-AC45-A91E-72E12E6E0390}" type="pres">
      <dgm:prSet presAssocID="{3944FAAD-854D-47D6-BC1B-AC01A9004D30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EC700361-C23E-A749-9231-FF16B4312B4E}" type="pres">
      <dgm:prSet presAssocID="{3944FAAD-854D-47D6-BC1B-AC01A9004D30}" presName="L2TextContainer" presStyleLbl="revTx" presStyleIdx="2" presStyleCnt="8">
        <dgm:presLayoutVars>
          <dgm:bulletEnabled val="1"/>
        </dgm:presLayoutVars>
      </dgm:prSet>
      <dgm:spPr/>
    </dgm:pt>
    <dgm:pt modelId="{8D89DD2B-8904-604C-8588-81CF3FC261BA}" type="pres">
      <dgm:prSet presAssocID="{3944FAAD-854D-47D6-BC1B-AC01A9004D30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3C9FBEE4-685A-C948-B67A-112862D88429}" type="pres">
      <dgm:prSet presAssocID="{3944FAAD-854D-47D6-BC1B-AC01A9004D30}" presName="ConnectLine" presStyleLbl="sibTrans1D1" presStyleIdx="1" presStyleCnt="4"/>
      <dgm:spPr>
        <a:noFill/>
        <a:ln w="1270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dash"/>
        </a:ln>
        <a:effectLst/>
      </dgm:spPr>
    </dgm:pt>
    <dgm:pt modelId="{FB1F2519-D892-144B-A170-2877869EE1F9}" type="pres">
      <dgm:prSet presAssocID="{3944FAAD-854D-47D6-BC1B-AC01A9004D30}" presName="EmptyPlaceHolder" presStyleCnt="0"/>
      <dgm:spPr/>
    </dgm:pt>
    <dgm:pt modelId="{1271173C-A226-C54D-B98A-06F6A5E2B955}" type="pres">
      <dgm:prSet presAssocID="{121F7D87-4AA8-40A5-B1A7-58DCC8D21C77}" presName="spaceBetweenRectangles" presStyleCnt="0"/>
      <dgm:spPr/>
    </dgm:pt>
    <dgm:pt modelId="{C2952C82-1AC3-8E48-BC97-D2C47308EB9E}" type="pres">
      <dgm:prSet presAssocID="{CF29A4C7-0D82-478E-9512-A18ED789B246}" presName="composite" presStyleCnt="0"/>
      <dgm:spPr/>
    </dgm:pt>
    <dgm:pt modelId="{3A038CD5-A611-B44A-9838-ACB769996638}" type="pres">
      <dgm:prSet presAssocID="{CF29A4C7-0D82-478E-9512-A18ED789B246}" presName="ConnectorPoint" presStyleLbl="lnNode1" presStyleIdx="2" presStyleCnt="4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A4A42FA3-F8F1-D44F-8472-0263E1A43B78}" type="pres">
      <dgm:prSet presAssocID="{CF29A4C7-0D82-478E-9512-A18ED789B246}" presName="DropPinPlaceHolder" presStyleCnt="0"/>
      <dgm:spPr/>
    </dgm:pt>
    <dgm:pt modelId="{5496198D-78B2-6A4A-93E0-A0728D13330C}" type="pres">
      <dgm:prSet presAssocID="{CF29A4C7-0D82-478E-9512-A18ED789B246}" presName="DropPin" presStyleLbl="alignNode1" presStyleIdx="2" presStyleCnt="4"/>
      <dgm:spPr/>
    </dgm:pt>
    <dgm:pt modelId="{5798D6A8-3858-A741-8F12-72DE8085E2C9}" type="pres">
      <dgm:prSet presAssocID="{CF29A4C7-0D82-478E-9512-A18ED789B246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39321905-8905-294B-BA2D-2A7A7CA05E18}" type="pres">
      <dgm:prSet presAssocID="{CF29A4C7-0D82-478E-9512-A18ED789B246}" presName="L2TextContainer" presStyleLbl="revTx" presStyleIdx="4" presStyleCnt="8">
        <dgm:presLayoutVars>
          <dgm:bulletEnabled val="1"/>
        </dgm:presLayoutVars>
      </dgm:prSet>
      <dgm:spPr/>
    </dgm:pt>
    <dgm:pt modelId="{CCB9359A-C2AD-4A44-B630-F8BD3DE23033}" type="pres">
      <dgm:prSet presAssocID="{CF29A4C7-0D82-478E-9512-A18ED789B246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123506D4-9A4E-3649-8571-CCE8F8A0C990}" type="pres">
      <dgm:prSet presAssocID="{CF29A4C7-0D82-478E-9512-A18ED789B246}" presName="ConnectLine" presStyleLbl="sibTrans1D1" presStyleIdx="2" presStyleCnt="4"/>
      <dgm:spPr>
        <a:noFill/>
        <a:ln w="1270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dash"/>
        </a:ln>
        <a:effectLst/>
      </dgm:spPr>
    </dgm:pt>
    <dgm:pt modelId="{F0F927AC-1213-5A42-9C96-ACA830E22D77}" type="pres">
      <dgm:prSet presAssocID="{CF29A4C7-0D82-478E-9512-A18ED789B246}" presName="EmptyPlaceHolder" presStyleCnt="0"/>
      <dgm:spPr/>
    </dgm:pt>
    <dgm:pt modelId="{DF85EECD-94A2-A543-9B72-BBF138C6D3A2}" type="pres">
      <dgm:prSet presAssocID="{73B7CFEA-A1BB-4E6E-AD95-E6208B6F50FC}" presName="spaceBetweenRectangles" presStyleCnt="0"/>
      <dgm:spPr/>
    </dgm:pt>
    <dgm:pt modelId="{66E7C0BF-9C20-7247-B370-AE0B4D63F64B}" type="pres">
      <dgm:prSet presAssocID="{13AD1A01-02D4-435E-BB25-BDFDEAEFB2ED}" presName="composite" presStyleCnt="0"/>
      <dgm:spPr/>
    </dgm:pt>
    <dgm:pt modelId="{E09BA74F-B6EA-6C49-BB0C-45C02DD34EDD}" type="pres">
      <dgm:prSet presAssocID="{13AD1A01-02D4-435E-BB25-BDFDEAEFB2ED}" presName="ConnectorPoint" presStyleLbl="lnNode1" presStyleIdx="3" presStyleCnt="4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2FDD4F20-9191-5447-8F1A-112C32732FED}" type="pres">
      <dgm:prSet presAssocID="{13AD1A01-02D4-435E-BB25-BDFDEAEFB2ED}" presName="DropPinPlaceHolder" presStyleCnt="0"/>
      <dgm:spPr/>
    </dgm:pt>
    <dgm:pt modelId="{19329B2C-F356-7E49-AF74-A66A6D4FF8F3}" type="pres">
      <dgm:prSet presAssocID="{13AD1A01-02D4-435E-BB25-BDFDEAEFB2ED}" presName="DropPin" presStyleLbl="alignNode1" presStyleIdx="3" presStyleCnt="4"/>
      <dgm:spPr/>
    </dgm:pt>
    <dgm:pt modelId="{1399AAF2-6E05-E241-8B7C-F9CC0EC27620}" type="pres">
      <dgm:prSet presAssocID="{13AD1A01-02D4-435E-BB25-BDFDEAEFB2ED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D520851D-8DFE-4248-9585-DE4D5675E29E}" type="pres">
      <dgm:prSet presAssocID="{13AD1A01-02D4-435E-BB25-BDFDEAEFB2ED}" presName="L2TextContainer" presStyleLbl="revTx" presStyleIdx="6" presStyleCnt="8">
        <dgm:presLayoutVars>
          <dgm:bulletEnabled val="1"/>
        </dgm:presLayoutVars>
      </dgm:prSet>
      <dgm:spPr/>
    </dgm:pt>
    <dgm:pt modelId="{F1C21984-BD3B-C844-AACF-A4DACF0BCC79}" type="pres">
      <dgm:prSet presAssocID="{13AD1A01-02D4-435E-BB25-BDFDEAEFB2ED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8900F648-7266-BA4E-89F5-36924FF0BCA0}" type="pres">
      <dgm:prSet presAssocID="{13AD1A01-02D4-435E-BB25-BDFDEAEFB2ED}" presName="ConnectLine" presStyleLbl="sibTrans1D1" presStyleIdx="3" presStyleCnt="4"/>
      <dgm:spPr>
        <a:noFill/>
        <a:ln w="1270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dash"/>
        </a:ln>
        <a:effectLst/>
      </dgm:spPr>
    </dgm:pt>
    <dgm:pt modelId="{B08148ED-3F7D-D540-9D09-A2DD64551A38}" type="pres">
      <dgm:prSet presAssocID="{13AD1A01-02D4-435E-BB25-BDFDEAEFB2ED}" presName="EmptyPlaceHolder" presStyleCnt="0"/>
      <dgm:spPr/>
    </dgm:pt>
  </dgm:ptLst>
  <dgm:cxnLst>
    <dgm:cxn modelId="{D4556100-A0EA-E24F-B429-34930A2D0CB4}" type="presOf" srcId="{9D2D2C98-3548-47E9-89A9-6E5C687A8EDC}" destId="{EC700361-C23E-A749-9231-FF16B4312B4E}" srcOrd="0" destOrd="1" presId="urn:microsoft.com/office/officeart/2017/3/layout/DropPinTimeline"/>
    <dgm:cxn modelId="{C84A3103-F963-4FB4-BF80-2D9159A41F9B}" srcId="{99460EB7-5C41-4BBC-9A78-FFB4668FE49D}" destId="{13AD1A01-02D4-435E-BB25-BDFDEAEFB2ED}" srcOrd="3" destOrd="0" parTransId="{0D314938-4ED4-46AB-8CBB-4CF88858D329}" sibTransId="{D159DC38-FAE1-49AD-B39E-9BA8C49E1E14}"/>
    <dgm:cxn modelId="{B373F819-B462-462E-A5D6-F6FD29F93EA2}" srcId="{30EFED11-FF98-4A5B-9E98-49192AC0255C}" destId="{5ED6E4A2-3245-46BF-B48F-DF6C58668BEA}" srcOrd="1" destOrd="0" parTransId="{9E984E1F-FB03-4B01-AF53-252335C07E44}" sibTransId="{24674BF0-DE63-4C96-B23A-C9C8E0EFB96D}"/>
    <dgm:cxn modelId="{DAD67922-4499-DF4B-82D5-55A60ACA1972}" type="presOf" srcId="{0C0EC60E-61DE-41EA-89F6-7CE0EBD2C950}" destId="{0E437105-4F15-BB45-9DF8-EDBDF812E2F2}" srcOrd="0" destOrd="0" presId="urn:microsoft.com/office/officeart/2017/3/layout/DropPinTimeline"/>
    <dgm:cxn modelId="{0C242D2B-E274-8346-8315-DA46FA048797}" type="presOf" srcId="{99460EB7-5C41-4BBC-9A78-FFB4668FE49D}" destId="{88DE9766-8ECE-CE42-B734-2EC6CB8346B5}" srcOrd="0" destOrd="0" presId="urn:microsoft.com/office/officeart/2017/3/layout/DropPinTimeline"/>
    <dgm:cxn modelId="{A72B8640-07BE-8643-80FB-4DD20509911B}" type="presOf" srcId="{66A6DC22-8611-4AE2-B315-27D10F9A797E}" destId="{39321905-8905-294B-BA2D-2A7A7CA05E18}" srcOrd="0" destOrd="0" presId="urn:microsoft.com/office/officeart/2017/3/layout/DropPinTimeline"/>
    <dgm:cxn modelId="{1663264B-C980-C94E-B642-BC781325C869}" type="presOf" srcId="{6BBAD5B7-E0A8-415B-A2B3-698D3C0191A0}" destId="{B514EDE0-D39D-F640-A01F-2B533C6F5A97}" srcOrd="0" destOrd="0" presId="urn:microsoft.com/office/officeart/2017/3/layout/DropPinTimeline"/>
    <dgm:cxn modelId="{FE9CF566-AA5D-4E95-8EFA-AE6CEBD520A8}" srcId="{99460EB7-5C41-4BBC-9A78-FFB4668FE49D}" destId="{CF29A4C7-0D82-478E-9512-A18ED789B246}" srcOrd="2" destOrd="0" parTransId="{19E248BB-020C-4A2C-9FBF-44EF100076EF}" sibTransId="{73B7CFEA-A1BB-4E6E-AD95-E6208B6F50FC}"/>
    <dgm:cxn modelId="{8C733972-F0EC-4348-AE6B-4ACDF899A8ED}" type="presOf" srcId="{52557550-29F4-4C2C-A7F8-E0201DE0344A}" destId="{D520851D-8DFE-4248-9585-DE4D5675E29E}" srcOrd="0" destOrd="0" presId="urn:microsoft.com/office/officeart/2017/3/layout/DropPinTimeline"/>
    <dgm:cxn modelId="{EDF9597E-27F5-472A-925E-5C3D32B3974B}" srcId="{13AD1A01-02D4-435E-BB25-BDFDEAEFB2ED}" destId="{52557550-29F4-4C2C-A7F8-E0201DE0344A}" srcOrd="0" destOrd="0" parTransId="{980F2EBA-4B5D-4CBC-BFA7-18235B775EE7}" sibTransId="{5ECE867B-0B08-44B0-B9B4-9D1EEB6A83D7}"/>
    <dgm:cxn modelId="{07346D85-32F0-4C4E-9BC6-255783BF8E2A}" srcId="{30EFED11-FF98-4A5B-9E98-49192AC0255C}" destId="{9D2D2C98-3548-47E9-89A9-6E5C687A8EDC}" srcOrd="0" destOrd="0" parTransId="{69EA2239-E999-4754-AA41-B2E096A24C03}" sibTransId="{E46D741F-C9B7-41B7-AFDF-DE2567E05078}"/>
    <dgm:cxn modelId="{13D66D90-6B59-45D9-AE1E-B62FFC37E9A7}" srcId="{52557550-29F4-4C2C-A7F8-E0201DE0344A}" destId="{095AEF4E-9B5F-454C-9BD6-C95B62993166}" srcOrd="0" destOrd="0" parTransId="{5771F1AD-663B-42A8-A44F-9315AC715A39}" sibTransId="{ACAABEE9-326F-4EF0-8924-7F24ED5D4EB8}"/>
    <dgm:cxn modelId="{D26FCB98-0A43-4E5D-A1C1-732723C6454C}" srcId="{99460EB7-5C41-4BBC-9A78-FFB4668FE49D}" destId="{0C0EC60E-61DE-41EA-89F6-7CE0EBD2C950}" srcOrd="0" destOrd="0" parTransId="{8511C23A-6C2E-4562-99DF-0793CCF18BCA}" sibTransId="{17C1643F-6B9D-4A68-A923-BC5AACA33832}"/>
    <dgm:cxn modelId="{CCE07FA8-77F0-2D45-9105-46FEB84C03FF}" type="presOf" srcId="{CF29A4C7-0D82-478E-9512-A18ED789B246}" destId="{CCB9359A-C2AD-4A44-B630-F8BD3DE23033}" srcOrd="0" destOrd="0" presId="urn:microsoft.com/office/officeart/2017/3/layout/DropPinTimeline"/>
    <dgm:cxn modelId="{063178AE-0F30-48A3-8811-5EE646EFA66C}" srcId="{66A6DC22-8611-4AE2-B315-27D10F9A797E}" destId="{AA004874-8974-45FE-9F22-489D1B735AEC}" srcOrd="0" destOrd="0" parTransId="{AF89A82D-E785-4D51-A78B-6FB98C52E037}" sibTransId="{8E6DB447-C3EA-4F48-9B78-B130A6A7130F}"/>
    <dgm:cxn modelId="{25A8AEBE-5686-4766-9AA2-CD4C33B049E2}" srcId="{3944FAAD-854D-47D6-BC1B-AC01A9004D30}" destId="{30EFED11-FF98-4A5B-9E98-49192AC0255C}" srcOrd="0" destOrd="0" parTransId="{B7E5DD63-2D29-4A5C-B33F-B02EB54EC1B1}" sibTransId="{07E255C6-7E44-4055-B545-D0B5B60B3798}"/>
    <dgm:cxn modelId="{36D74CD3-6786-428F-9EE5-976B356BB2CD}" srcId="{0C0EC60E-61DE-41EA-89F6-7CE0EBD2C950}" destId="{6BBAD5B7-E0A8-415B-A2B3-698D3C0191A0}" srcOrd="0" destOrd="0" parTransId="{4C0CF776-81AE-4690-9146-95DFB9CCE54C}" sibTransId="{FCE594E8-C612-4A74-BB39-18105398BF64}"/>
    <dgm:cxn modelId="{4E63D8D6-87EC-4D33-B8C1-5BB9B7A11C24}" srcId="{99460EB7-5C41-4BBC-9A78-FFB4668FE49D}" destId="{3944FAAD-854D-47D6-BC1B-AC01A9004D30}" srcOrd="1" destOrd="0" parTransId="{B7286EF9-FF57-4566-BD1A-BB6D331B5D31}" sibTransId="{121F7D87-4AA8-40A5-B1A7-58DCC8D21C77}"/>
    <dgm:cxn modelId="{B2E850DC-7523-44B4-B865-649F7B260D73}" srcId="{CF29A4C7-0D82-478E-9512-A18ED789B246}" destId="{66A6DC22-8611-4AE2-B315-27D10F9A797E}" srcOrd="0" destOrd="0" parTransId="{8265760A-178E-4385-9E9A-41471E51C96A}" sibTransId="{50BC174B-E76F-4BE8-A460-AEE754B57333}"/>
    <dgm:cxn modelId="{CC928EE3-5EF0-0E47-A6F4-86B828822614}" type="presOf" srcId="{5ED6E4A2-3245-46BF-B48F-DF6C58668BEA}" destId="{EC700361-C23E-A749-9231-FF16B4312B4E}" srcOrd="0" destOrd="2" presId="urn:microsoft.com/office/officeart/2017/3/layout/DropPinTimeline"/>
    <dgm:cxn modelId="{E04260E8-A24F-9449-8F18-0F4C61E7F71B}" type="presOf" srcId="{AA004874-8974-45FE-9F22-489D1B735AEC}" destId="{39321905-8905-294B-BA2D-2A7A7CA05E18}" srcOrd="0" destOrd="1" presId="urn:microsoft.com/office/officeart/2017/3/layout/DropPinTimeline"/>
    <dgm:cxn modelId="{45D5DFF1-B676-0F4A-9416-0F7CE57C05FE}" type="presOf" srcId="{3944FAAD-854D-47D6-BC1B-AC01A9004D30}" destId="{8D89DD2B-8904-604C-8588-81CF3FC261BA}" srcOrd="0" destOrd="0" presId="urn:microsoft.com/office/officeart/2017/3/layout/DropPinTimeline"/>
    <dgm:cxn modelId="{B5C7A4F3-0E36-1240-973D-1DB45F0D58F6}" type="presOf" srcId="{13AD1A01-02D4-435E-BB25-BDFDEAEFB2ED}" destId="{F1C21984-BD3B-C844-AACF-A4DACF0BCC79}" srcOrd="0" destOrd="0" presId="urn:microsoft.com/office/officeart/2017/3/layout/DropPinTimeline"/>
    <dgm:cxn modelId="{EA441AF5-5265-2048-AB4D-C592BEA3C050}" type="presOf" srcId="{095AEF4E-9B5F-454C-9BD6-C95B62993166}" destId="{D520851D-8DFE-4248-9585-DE4D5675E29E}" srcOrd="0" destOrd="1" presId="urn:microsoft.com/office/officeart/2017/3/layout/DropPinTimeline"/>
    <dgm:cxn modelId="{31E5F1FF-8585-7A4B-BFCA-5902A79F0CB5}" type="presOf" srcId="{30EFED11-FF98-4A5B-9E98-49192AC0255C}" destId="{EC700361-C23E-A749-9231-FF16B4312B4E}" srcOrd="0" destOrd="0" presId="urn:microsoft.com/office/officeart/2017/3/layout/DropPinTimeline"/>
    <dgm:cxn modelId="{C6443351-BC68-AB42-831E-0CEA54CB0665}" type="presParOf" srcId="{88DE9766-8ECE-CE42-B734-2EC6CB8346B5}" destId="{E257174E-A72A-5F40-B8A9-8DFA259DC3D5}" srcOrd="0" destOrd="0" presId="urn:microsoft.com/office/officeart/2017/3/layout/DropPinTimeline"/>
    <dgm:cxn modelId="{33967102-4D07-1F40-BE6C-14311A8BE7C8}" type="presParOf" srcId="{88DE9766-8ECE-CE42-B734-2EC6CB8346B5}" destId="{7B363D24-EA70-BD41-80BE-15ADF7CBB316}" srcOrd="1" destOrd="0" presId="urn:microsoft.com/office/officeart/2017/3/layout/DropPinTimeline"/>
    <dgm:cxn modelId="{BE243BAA-D2EF-7F4C-9B52-60A55D1953CF}" type="presParOf" srcId="{7B363D24-EA70-BD41-80BE-15ADF7CBB316}" destId="{795EED1F-3179-F340-8D14-8327F473DFC0}" srcOrd="0" destOrd="0" presId="urn:microsoft.com/office/officeart/2017/3/layout/DropPinTimeline"/>
    <dgm:cxn modelId="{CA9D9D77-6DE0-7840-9008-AD272E38398E}" type="presParOf" srcId="{795EED1F-3179-F340-8D14-8327F473DFC0}" destId="{C57B5088-60D3-A14D-8DB8-3755787C574B}" srcOrd="0" destOrd="0" presId="urn:microsoft.com/office/officeart/2017/3/layout/DropPinTimeline"/>
    <dgm:cxn modelId="{6715BBE7-F353-D34E-9778-0CCC859FB000}" type="presParOf" srcId="{795EED1F-3179-F340-8D14-8327F473DFC0}" destId="{60FC1E2F-D982-1D44-9AA1-DD903E61D11D}" srcOrd="1" destOrd="0" presId="urn:microsoft.com/office/officeart/2017/3/layout/DropPinTimeline"/>
    <dgm:cxn modelId="{65D0DB65-D072-1C4D-813D-458C4032ACCB}" type="presParOf" srcId="{60FC1E2F-D982-1D44-9AA1-DD903E61D11D}" destId="{7AC83324-8947-6649-AA19-A8EE72401CAB}" srcOrd="0" destOrd="0" presId="urn:microsoft.com/office/officeart/2017/3/layout/DropPinTimeline"/>
    <dgm:cxn modelId="{21A78E70-16D0-134F-901C-3C6058ED0589}" type="presParOf" srcId="{60FC1E2F-D982-1D44-9AA1-DD903E61D11D}" destId="{363476A4-2A4C-6C49-A34F-593DA514F54D}" srcOrd="1" destOrd="0" presId="urn:microsoft.com/office/officeart/2017/3/layout/DropPinTimeline"/>
    <dgm:cxn modelId="{11344CFB-BC93-AF42-B8E8-C0088ACE53CF}" type="presParOf" srcId="{795EED1F-3179-F340-8D14-8327F473DFC0}" destId="{B514EDE0-D39D-F640-A01F-2B533C6F5A97}" srcOrd="2" destOrd="0" presId="urn:microsoft.com/office/officeart/2017/3/layout/DropPinTimeline"/>
    <dgm:cxn modelId="{89A872EF-4254-0141-B964-6BB33E7C8410}" type="presParOf" srcId="{795EED1F-3179-F340-8D14-8327F473DFC0}" destId="{0E437105-4F15-BB45-9DF8-EDBDF812E2F2}" srcOrd="3" destOrd="0" presId="urn:microsoft.com/office/officeart/2017/3/layout/DropPinTimeline"/>
    <dgm:cxn modelId="{E538A4EF-FBB5-5146-9295-30F5118FB35B}" type="presParOf" srcId="{795EED1F-3179-F340-8D14-8327F473DFC0}" destId="{D2EFC52B-9254-6749-8312-FCD0C4D4FEB6}" srcOrd="4" destOrd="0" presId="urn:microsoft.com/office/officeart/2017/3/layout/DropPinTimeline"/>
    <dgm:cxn modelId="{2908B48C-4844-1A4F-953E-891CA4B8AE91}" type="presParOf" srcId="{795EED1F-3179-F340-8D14-8327F473DFC0}" destId="{A67F2E0F-6B46-F842-877F-2DB2F01598EA}" srcOrd="5" destOrd="0" presId="urn:microsoft.com/office/officeart/2017/3/layout/DropPinTimeline"/>
    <dgm:cxn modelId="{FA73201E-5616-B846-AD92-983E5A634F0B}" type="presParOf" srcId="{7B363D24-EA70-BD41-80BE-15ADF7CBB316}" destId="{0083DDB4-54B1-0D40-A780-0D74D250F8BA}" srcOrd="1" destOrd="0" presId="urn:microsoft.com/office/officeart/2017/3/layout/DropPinTimeline"/>
    <dgm:cxn modelId="{5E1153EC-E662-2B4D-A16C-1513596981D1}" type="presParOf" srcId="{7B363D24-EA70-BD41-80BE-15ADF7CBB316}" destId="{267B6CB8-6DC4-A34E-8119-50A219A8980F}" srcOrd="2" destOrd="0" presId="urn:microsoft.com/office/officeart/2017/3/layout/DropPinTimeline"/>
    <dgm:cxn modelId="{B5D33863-4137-4346-894E-41B5056E1F96}" type="presParOf" srcId="{267B6CB8-6DC4-A34E-8119-50A219A8980F}" destId="{62BFE493-F562-444C-A2F4-50E582D25CC2}" srcOrd="0" destOrd="0" presId="urn:microsoft.com/office/officeart/2017/3/layout/DropPinTimeline"/>
    <dgm:cxn modelId="{5C7E54F5-6F16-F948-9AB3-6D708B3168D0}" type="presParOf" srcId="{267B6CB8-6DC4-A34E-8119-50A219A8980F}" destId="{EA43CFEE-3BB3-3A41-9D5A-480D4641E176}" srcOrd="1" destOrd="0" presId="urn:microsoft.com/office/officeart/2017/3/layout/DropPinTimeline"/>
    <dgm:cxn modelId="{48C64B98-BA1D-6244-AE38-AAF1318C2BB5}" type="presParOf" srcId="{EA43CFEE-3BB3-3A41-9D5A-480D4641E176}" destId="{F1E9BA30-B022-8341-A0E9-31B4FB6F1A68}" srcOrd="0" destOrd="0" presId="urn:microsoft.com/office/officeart/2017/3/layout/DropPinTimeline"/>
    <dgm:cxn modelId="{2A1C61ED-6AFF-344C-B5F4-409085A20443}" type="presParOf" srcId="{EA43CFEE-3BB3-3A41-9D5A-480D4641E176}" destId="{6743D5B3-1892-AC45-A91E-72E12E6E0390}" srcOrd="1" destOrd="0" presId="urn:microsoft.com/office/officeart/2017/3/layout/DropPinTimeline"/>
    <dgm:cxn modelId="{CDE12DC2-CC86-1844-BC29-5FE9A266F32A}" type="presParOf" srcId="{267B6CB8-6DC4-A34E-8119-50A219A8980F}" destId="{EC700361-C23E-A749-9231-FF16B4312B4E}" srcOrd="2" destOrd="0" presId="urn:microsoft.com/office/officeart/2017/3/layout/DropPinTimeline"/>
    <dgm:cxn modelId="{1844068B-21BB-C741-B1E5-6A25D7FBFFB5}" type="presParOf" srcId="{267B6CB8-6DC4-A34E-8119-50A219A8980F}" destId="{8D89DD2B-8904-604C-8588-81CF3FC261BA}" srcOrd="3" destOrd="0" presId="urn:microsoft.com/office/officeart/2017/3/layout/DropPinTimeline"/>
    <dgm:cxn modelId="{2CCD5E3D-B74D-7D4B-B6DE-E779B0026E05}" type="presParOf" srcId="{267B6CB8-6DC4-A34E-8119-50A219A8980F}" destId="{3C9FBEE4-685A-C948-B67A-112862D88429}" srcOrd="4" destOrd="0" presId="urn:microsoft.com/office/officeart/2017/3/layout/DropPinTimeline"/>
    <dgm:cxn modelId="{F79490C4-8058-A540-BF26-3D374DE77D87}" type="presParOf" srcId="{267B6CB8-6DC4-A34E-8119-50A219A8980F}" destId="{FB1F2519-D892-144B-A170-2877869EE1F9}" srcOrd="5" destOrd="0" presId="urn:microsoft.com/office/officeart/2017/3/layout/DropPinTimeline"/>
    <dgm:cxn modelId="{8CE1C6FA-5477-F64B-A7B3-80D288F8913D}" type="presParOf" srcId="{7B363D24-EA70-BD41-80BE-15ADF7CBB316}" destId="{1271173C-A226-C54D-B98A-06F6A5E2B955}" srcOrd="3" destOrd="0" presId="urn:microsoft.com/office/officeart/2017/3/layout/DropPinTimeline"/>
    <dgm:cxn modelId="{3426D250-A2AC-0A46-B4F2-BF5524CEEA30}" type="presParOf" srcId="{7B363D24-EA70-BD41-80BE-15ADF7CBB316}" destId="{C2952C82-1AC3-8E48-BC97-D2C47308EB9E}" srcOrd="4" destOrd="0" presId="urn:microsoft.com/office/officeart/2017/3/layout/DropPinTimeline"/>
    <dgm:cxn modelId="{5DE19E91-5DAE-8247-A129-4AB05DF4A30F}" type="presParOf" srcId="{C2952C82-1AC3-8E48-BC97-D2C47308EB9E}" destId="{3A038CD5-A611-B44A-9838-ACB769996638}" srcOrd="0" destOrd="0" presId="urn:microsoft.com/office/officeart/2017/3/layout/DropPinTimeline"/>
    <dgm:cxn modelId="{31723BFD-7C28-9442-BA81-847A92A080A1}" type="presParOf" srcId="{C2952C82-1AC3-8E48-BC97-D2C47308EB9E}" destId="{A4A42FA3-F8F1-D44F-8472-0263E1A43B78}" srcOrd="1" destOrd="0" presId="urn:microsoft.com/office/officeart/2017/3/layout/DropPinTimeline"/>
    <dgm:cxn modelId="{673FF6CB-29A5-3749-A211-0E85207918DC}" type="presParOf" srcId="{A4A42FA3-F8F1-D44F-8472-0263E1A43B78}" destId="{5496198D-78B2-6A4A-93E0-A0728D13330C}" srcOrd="0" destOrd="0" presId="urn:microsoft.com/office/officeart/2017/3/layout/DropPinTimeline"/>
    <dgm:cxn modelId="{C50566AB-CEAE-4149-B89B-4A70D870A741}" type="presParOf" srcId="{A4A42FA3-F8F1-D44F-8472-0263E1A43B78}" destId="{5798D6A8-3858-A741-8F12-72DE8085E2C9}" srcOrd="1" destOrd="0" presId="urn:microsoft.com/office/officeart/2017/3/layout/DropPinTimeline"/>
    <dgm:cxn modelId="{4BF0A661-00D8-EB48-8C15-0951683B0033}" type="presParOf" srcId="{C2952C82-1AC3-8E48-BC97-D2C47308EB9E}" destId="{39321905-8905-294B-BA2D-2A7A7CA05E18}" srcOrd="2" destOrd="0" presId="urn:microsoft.com/office/officeart/2017/3/layout/DropPinTimeline"/>
    <dgm:cxn modelId="{37066245-89AC-7045-82C5-A3894588E387}" type="presParOf" srcId="{C2952C82-1AC3-8E48-BC97-D2C47308EB9E}" destId="{CCB9359A-C2AD-4A44-B630-F8BD3DE23033}" srcOrd="3" destOrd="0" presId="urn:microsoft.com/office/officeart/2017/3/layout/DropPinTimeline"/>
    <dgm:cxn modelId="{FA1286C1-2862-D542-A5CF-DCBFD4593778}" type="presParOf" srcId="{C2952C82-1AC3-8E48-BC97-D2C47308EB9E}" destId="{123506D4-9A4E-3649-8571-CCE8F8A0C990}" srcOrd="4" destOrd="0" presId="urn:microsoft.com/office/officeart/2017/3/layout/DropPinTimeline"/>
    <dgm:cxn modelId="{AAB6B69D-C1E2-D343-A201-E4740797EC21}" type="presParOf" srcId="{C2952C82-1AC3-8E48-BC97-D2C47308EB9E}" destId="{F0F927AC-1213-5A42-9C96-ACA830E22D77}" srcOrd="5" destOrd="0" presId="urn:microsoft.com/office/officeart/2017/3/layout/DropPinTimeline"/>
    <dgm:cxn modelId="{41729CAD-65D3-D64B-A865-D7E57515E98E}" type="presParOf" srcId="{7B363D24-EA70-BD41-80BE-15ADF7CBB316}" destId="{DF85EECD-94A2-A543-9B72-BBF138C6D3A2}" srcOrd="5" destOrd="0" presId="urn:microsoft.com/office/officeart/2017/3/layout/DropPinTimeline"/>
    <dgm:cxn modelId="{ADC759E0-2CDD-CC4D-AE37-9046826A61B3}" type="presParOf" srcId="{7B363D24-EA70-BD41-80BE-15ADF7CBB316}" destId="{66E7C0BF-9C20-7247-B370-AE0B4D63F64B}" srcOrd="6" destOrd="0" presId="urn:microsoft.com/office/officeart/2017/3/layout/DropPinTimeline"/>
    <dgm:cxn modelId="{FEC73AA7-AA35-C94C-A0B9-0006A4F8818C}" type="presParOf" srcId="{66E7C0BF-9C20-7247-B370-AE0B4D63F64B}" destId="{E09BA74F-B6EA-6C49-BB0C-45C02DD34EDD}" srcOrd="0" destOrd="0" presId="urn:microsoft.com/office/officeart/2017/3/layout/DropPinTimeline"/>
    <dgm:cxn modelId="{2BC3D6FA-7971-B542-952C-00CAC6947B5E}" type="presParOf" srcId="{66E7C0BF-9C20-7247-B370-AE0B4D63F64B}" destId="{2FDD4F20-9191-5447-8F1A-112C32732FED}" srcOrd="1" destOrd="0" presId="urn:microsoft.com/office/officeart/2017/3/layout/DropPinTimeline"/>
    <dgm:cxn modelId="{5E8C292A-700F-524C-BF85-AE02AE1C7CBA}" type="presParOf" srcId="{2FDD4F20-9191-5447-8F1A-112C32732FED}" destId="{19329B2C-F356-7E49-AF74-A66A6D4FF8F3}" srcOrd="0" destOrd="0" presId="urn:microsoft.com/office/officeart/2017/3/layout/DropPinTimeline"/>
    <dgm:cxn modelId="{7286E048-2D1E-3A48-92B1-290049DE1693}" type="presParOf" srcId="{2FDD4F20-9191-5447-8F1A-112C32732FED}" destId="{1399AAF2-6E05-E241-8B7C-F9CC0EC27620}" srcOrd="1" destOrd="0" presId="urn:microsoft.com/office/officeart/2017/3/layout/DropPinTimeline"/>
    <dgm:cxn modelId="{0603D950-A1A7-E946-916D-843DEAD9D61C}" type="presParOf" srcId="{66E7C0BF-9C20-7247-B370-AE0B4D63F64B}" destId="{D520851D-8DFE-4248-9585-DE4D5675E29E}" srcOrd="2" destOrd="0" presId="urn:microsoft.com/office/officeart/2017/3/layout/DropPinTimeline"/>
    <dgm:cxn modelId="{3D9AC7B3-9A40-4E4F-80BE-4C6B8797855E}" type="presParOf" srcId="{66E7C0BF-9C20-7247-B370-AE0B4D63F64B}" destId="{F1C21984-BD3B-C844-AACF-A4DACF0BCC79}" srcOrd="3" destOrd="0" presId="urn:microsoft.com/office/officeart/2017/3/layout/DropPinTimeline"/>
    <dgm:cxn modelId="{ECAEE923-84D5-1E45-B494-FBF4B45A6B8C}" type="presParOf" srcId="{66E7C0BF-9C20-7247-B370-AE0B4D63F64B}" destId="{8900F648-7266-BA4E-89F5-36924FF0BCA0}" srcOrd="4" destOrd="0" presId="urn:microsoft.com/office/officeart/2017/3/layout/DropPinTimeline"/>
    <dgm:cxn modelId="{19680659-36CB-6B4E-8526-05887840F0DF}" type="presParOf" srcId="{66E7C0BF-9C20-7247-B370-AE0B4D63F64B}" destId="{B08148ED-3F7D-D540-9D09-A2DD64551A3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6E8499-5489-4D5F-9330-E9876F019C8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4A29C0-8082-4821-9D31-9DCE2DB35D6D}">
      <dgm:prSet/>
      <dgm:spPr/>
      <dgm:t>
        <a:bodyPr/>
        <a:lstStyle/>
        <a:p>
          <a:r>
            <a:rPr lang="en-US"/>
            <a:t>Linus Torvalds</a:t>
          </a:r>
        </a:p>
      </dgm:t>
    </dgm:pt>
    <dgm:pt modelId="{FD0C4A96-8C15-4118-A044-B03B0D5162F8}" type="parTrans" cxnId="{7A49C924-610A-482B-9EAA-CF68F38E4F9F}">
      <dgm:prSet/>
      <dgm:spPr/>
      <dgm:t>
        <a:bodyPr/>
        <a:lstStyle/>
        <a:p>
          <a:endParaRPr lang="en-US"/>
        </a:p>
      </dgm:t>
    </dgm:pt>
    <dgm:pt modelId="{4B37CCCA-5C8F-4766-98BA-BC3C8BB56834}" type="sibTrans" cxnId="{7A49C924-610A-482B-9EAA-CF68F38E4F9F}">
      <dgm:prSet/>
      <dgm:spPr/>
      <dgm:t>
        <a:bodyPr/>
        <a:lstStyle/>
        <a:p>
          <a:endParaRPr lang="en-US"/>
        </a:p>
      </dgm:t>
    </dgm:pt>
    <dgm:pt modelId="{E486287B-BC22-4AD2-ACF3-E97C1D3277E0}">
      <dgm:prSet/>
      <dgm:spPr/>
      <dgm:t>
        <a:bodyPr/>
        <a:lstStyle/>
        <a:p>
          <a:r>
            <a:rPr lang="en-US"/>
            <a:t>Distributed version control system</a:t>
          </a:r>
        </a:p>
      </dgm:t>
    </dgm:pt>
    <dgm:pt modelId="{CB21D647-668B-438B-AAA8-C23FEDD99840}" type="parTrans" cxnId="{0D6364F7-1240-42C3-B933-E7A47CF93EF9}">
      <dgm:prSet/>
      <dgm:spPr/>
      <dgm:t>
        <a:bodyPr/>
        <a:lstStyle/>
        <a:p>
          <a:endParaRPr lang="en-US"/>
        </a:p>
      </dgm:t>
    </dgm:pt>
    <dgm:pt modelId="{9EAA2A1C-9A07-4302-84E5-FEC071095AD9}" type="sibTrans" cxnId="{0D6364F7-1240-42C3-B933-E7A47CF93EF9}">
      <dgm:prSet/>
      <dgm:spPr/>
      <dgm:t>
        <a:bodyPr/>
        <a:lstStyle/>
        <a:p>
          <a:endParaRPr lang="en-US"/>
        </a:p>
      </dgm:t>
    </dgm:pt>
    <dgm:pt modelId="{BFC62989-26BD-47DD-9E3A-8846CA66A0A6}">
      <dgm:prSet/>
      <dgm:spPr/>
      <dgm:t>
        <a:bodyPr/>
        <a:lstStyle/>
        <a:p>
          <a:r>
            <a:rPr lang="en-US"/>
            <a:t>All files and history come with repository</a:t>
          </a:r>
        </a:p>
      </dgm:t>
    </dgm:pt>
    <dgm:pt modelId="{C431D13B-F6BE-4F76-9C18-C2BAA636DC91}" type="parTrans" cxnId="{E1418FEC-1C72-4200-AB9D-2FCDDCF0188F}">
      <dgm:prSet/>
      <dgm:spPr/>
      <dgm:t>
        <a:bodyPr/>
        <a:lstStyle/>
        <a:p>
          <a:endParaRPr lang="en-US"/>
        </a:p>
      </dgm:t>
    </dgm:pt>
    <dgm:pt modelId="{9ED2C64C-279D-4548-B8E6-4C48C7E65B29}" type="sibTrans" cxnId="{E1418FEC-1C72-4200-AB9D-2FCDDCF0188F}">
      <dgm:prSet/>
      <dgm:spPr/>
      <dgm:t>
        <a:bodyPr/>
        <a:lstStyle/>
        <a:p>
          <a:endParaRPr lang="en-US"/>
        </a:p>
      </dgm:t>
    </dgm:pt>
    <dgm:pt modelId="{1FDA1BC9-D7DB-4EBA-A332-6E6F57C519C8}">
      <dgm:prSet/>
      <dgm:spPr/>
      <dgm:t>
        <a:bodyPr/>
        <a:lstStyle/>
        <a:p>
          <a:r>
            <a:rPr lang="en-US"/>
            <a:t>No ‘centralized’ repository</a:t>
          </a:r>
        </a:p>
      </dgm:t>
    </dgm:pt>
    <dgm:pt modelId="{68D4DA63-AD17-43DB-A2EC-549EABA2252D}" type="parTrans" cxnId="{D6C78071-F195-4FD3-A9B0-3C78861D43FD}">
      <dgm:prSet/>
      <dgm:spPr/>
      <dgm:t>
        <a:bodyPr/>
        <a:lstStyle/>
        <a:p>
          <a:endParaRPr lang="en-US"/>
        </a:p>
      </dgm:t>
    </dgm:pt>
    <dgm:pt modelId="{6F7097E0-44DF-4E0B-85B0-A49DFE657F62}" type="sibTrans" cxnId="{D6C78071-F195-4FD3-A9B0-3C78861D43FD}">
      <dgm:prSet/>
      <dgm:spPr/>
      <dgm:t>
        <a:bodyPr/>
        <a:lstStyle/>
        <a:p>
          <a:endParaRPr lang="en-US"/>
        </a:p>
      </dgm:t>
    </dgm:pt>
    <dgm:pt modelId="{C95C10DC-D13E-49DD-A5C6-8952BA298FDE}">
      <dgm:prSet/>
      <dgm:spPr/>
      <dgm:t>
        <a:bodyPr/>
        <a:lstStyle/>
        <a:p>
          <a:r>
            <a:rPr lang="en-US"/>
            <a:t>No ‘checkout’ strategy, but a full mirror</a:t>
          </a:r>
        </a:p>
      </dgm:t>
    </dgm:pt>
    <dgm:pt modelId="{FDBB7853-A427-48B4-98F1-9D62F70A49D4}" type="parTrans" cxnId="{C4A6F66B-99A4-4EAA-9A9A-9551C589FCE8}">
      <dgm:prSet/>
      <dgm:spPr/>
      <dgm:t>
        <a:bodyPr/>
        <a:lstStyle/>
        <a:p>
          <a:endParaRPr lang="en-US"/>
        </a:p>
      </dgm:t>
    </dgm:pt>
    <dgm:pt modelId="{53874D2D-64DD-4818-883C-B4E66E684DB7}" type="sibTrans" cxnId="{C4A6F66B-99A4-4EAA-9A9A-9551C589FCE8}">
      <dgm:prSet/>
      <dgm:spPr/>
      <dgm:t>
        <a:bodyPr/>
        <a:lstStyle/>
        <a:p>
          <a:endParaRPr lang="en-US"/>
        </a:p>
      </dgm:t>
    </dgm:pt>
    <dgm:pt modelId="{0F4BF62F-1B7E-D54E-9704-35DC97EBD69D}" type="pres">
      <dgm:prSet presAssocID="{976E8499-5489-4D5F-9330-E9876F019C88}" presName="linear" presStyleCnt="0">
        <dgm:presLayoutVars>
          <dgm:dir/>
          <dgm:animLvl val="lvl"/>
          <dgm:resizeHandles val="exact"/>
        </dgm:presLayoutVars>
      </dgm:prSet>
      <dgm:spPr/>
    </dgm:pt>
    <dgm:pt modelId="{726694B8-F332-584F-886F-CA99D99191DA}" type="pres">
      <dgm:prSet presAssocID="{E94A29C0-8082-4821-9D31-9DCE2DB35D6D}" presName="parentLin" presStyleCnt="0"/>
      <dgm:spPr/>
    </dgm:pt>
    <dgm:pt modelId="{373643F2-1FCA-BE4C-9F6E-1E9F0F8A8BB1}" type="pres">
      <dgm:prSet presAssocID="{E94A29C0-8082-4821-9D31-9DCE2DB35D6D}" presName="parentLeftMargin" presStyleLbl="node1" presStyleIdx="0" presStyleCnt="2"/>
      <dgm:spPr/>
    </dgm:pt>
    <dgm:pt modelId="{5D1C9EEE-2ECD-CF4F-95F8-3D298C88FB50}" type="pres">
      <dgm:prSet presAssocID="{E94A29C0-8082-4821-9D31-9DCE2DB35D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EA9DB6-ACB7-3A40-9BDD-4B324DEF8E4D}" type="pres">
      <dgm:prSet presAssocID="{E94A29C0-8082-4821-9D31-9DCE2DB35D6D}" presName="negativeSpace" presStyleCnt="0"/>
      <dgm:spPr/>
    </dgm:pt>
    <dgm:pt modelId="{E271EDEE-7B52-B948-B928-72B32E70000C}" type="pres">
      <dgm:prSet presAssocID="{E94A29C0-8082-4821-9D31-9DCE2DB35D6D}" presName="childText" presStyleLbl="conFgAcc1" presStyleIdx="0" presStyleCnt="2">
        <dgm:presLayoutVars>
          <dgm:bulletEnabled val="1"/>
        </dgm:presLayoutVars>
      </dgm:prSet>
      <dgm:spPr/>
    </dgm:pt>
    <dgm:pt modelId="{6F518EA2-7F4A-6144-AA5F-822B1315E233}" type="pres">
      <dgm:prSet presAssocID="{4B37CCCA-5C8F-4766-98BA-BC3C8BB56834}" presName="spaceBetweenRectangles" presStyleCnt="0"/>
      <dgm:spPr/>
    </dgm:pt>
    <dgm:pt modelId="{D3D9D090-F797-7C49-8125-A3DA01E850A2}" type="pres">
      <dgm:prSet presAssocID="{E486287B-BC22-4AD2-ACF3-E97C1D3277E0}" presName="parentLin" presStyleCnt="0"/>
      <dgm:spPr/>
    </dgm:pt>
    <dgm:pt modelId="{59CE4AB1-E2C6-0E45-9EC2-2170ED0FE4CC}" type="pres">
      <dgm:prSet presAssocID="{E486287B-BC22-4AD2-ACF3-E97C1D3277E0}" presName="parentLeftMargin" presStyleLbl="node1" presStyleIdx="0" presStyleCnt="2"/>
      <dgm:spPr/>
    </dgm:pt>
    <dgm:pt modelId="{11C2F22C-0EB4-7F41-9E11-61E2E0ACB657}" type="pres">
      <dgm:prSet presAssocID="{E486287B-BC22-4AD2-ACF3-E97C1D3277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4482E6-8500-5C45-AD7D-41B2A868A573}" type="pres">
      <dgm:prSet presAssocID="{E486287B-BC22-4AD2-ACF3-E97C1D3277E0}" presName="negativeSpace" presStyleCnt="0"/>
      <dgm:spPr/>
    </dgm:pt>
    <dgm:pt modelId="{4627B07E-2C1C-984C-9CC2-E3C46EEBD7B6}" type="pres">
      <dgm:prSet presAssocID="{E486287B-BC22-4AD2-ACF3-E97C1D3277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5981403-3F11-CB4B-B462-29480BF311BB}" type="presOf" srcId="{BFC62989-26BD-47DD-9E3A-8846CA66A0A6}" destId="{4627B07E-2C1C-984C-9CC2-E3C46EEBD7B6}" srcOrd="0" destOrd="0" presId="urn:microsoft.com/office/officeart/2005/8/layout/list1"/>
    <dgm:cxn modelId="{7A49C924-610A-482B-9EAA-CF68F38E4F9F}" srcId="{976E8499-5489-4D5F-9330-E9876F019C88}" destId="{E94A29C0-8082-4821-9D31-9DCE2DB35D6D}" srcOrd="0" destOrd="0" parTransId="{FD0C4A96-8C15-4118-A044-B03B0D5162F8}" sibTransId="{4B37CCCA-5C8F-4766-98BA-BC3C8BB56834}"/>
    <dgm:cxn modelId="{7CD89351-B2AA-2B4A-9532-5B1E3E056AC1}" type="presOf" srcId="{E94A29C0-8082-4821-9D31-9DCE2DB35D6D}" destId="{373643F2-1FCA-BE4C-9F6E-1E9F0F8A8BB1}" srcOrd="0" destOrd="0" presId="urn:microsoft.com/office/officeart/2005/8/layout/list1"/>
    <dgm:cxn modelId="{C4A6F66B-99A4-4EAA-9A9A-9551C589FCE8}" srcId="{E486287B-BC22-4AD2-ACF3-E97C1D3277E0}" destId="{C95C10DC-D13E-49DD-A5C6-8952BA298FDE}" srcOrd="2" destOrd="0" parTransId="{FDBB7853-A427-48B4-98F1-9D62F70A49D4}" sibTransId="{53874D2D-64DD-4818-883C-B4E66E684DB7}"/>
    <dgm:cxn modelId="{D6C78071-F195-4FD3-A9B0-3C78861D43FD}" srcId="{E486287B-BC22-4AD2-ACF3-E97C1D3277E0}" destId="{1FDA1BC9-D7DB-4EBA-A332-6E6F57C519C8}" srcOrd="1" destOrd="0" parTransId="{68D4DA63-AD17-43DB-A2EC-549EABA2252D}" sibTransId="{6F7097E0-44DF-4E0B-85B0-A49DFE657F62}"/>
    <dgm:cxn modelId="{676AA476-467F-C847-9065-5BFF3A677645}" type="presOf" srcId="{E94A29C0-8082-4821-9D31-9DCE2DB35D6D}" destId="{5D1C9EEE-2ECD-CF4F-95F8-3D298C88FB50}" srcOrd="1" destOrd="0" presId="urn:microsoft.com/office/officeart/2005/8/layout/list1"/>
    <dgm:cxn modelId="{450A78B1-6DCE-A140-BE6E-204B437E5792}" type="presOf" srcId="{E486287B-BC22-4AD2-ACF3-E97C1D3277E0}" destId="{59CE4AB1-E2C6-0E45-9EC2-2170ED0FE4CC}" srcOrd="0" destOrd="0" presId="urn:microsoft.com/office/officeart/2005/8/layout/list1"/>
    <dgm:cxn modelId="{FA805ED3-E7A3-D54E-8A84-180AD5D6F4DB}" type="presOf" srcId="{976E8499-5489-4D5F-9330-E9876F019C88}" destId="{0F4BF62F-1B7E-D54E-9704-35DC97EBD69D}" srcOrd="0" destOrd="0" presId="urn:microsoft.com/office/officeart/2005/8/layout/list1"/>
    <dgm:cxn modelId="{C8D053D8-3BCD-324F-8910-0B62C40733E7}" type="presOf" srcId="{1FDA1BC9-D7DB-4EBA-A332-6E6F57C519C8}" destId="{4627B07E-2C1C-984C-9CC2-E3C46EEBD7B6}" srcOrd="0" destOrd="1" presId="urn:microsoft.com/office/officeart/2005/8/layout/list1"/>
    <dgm:cxn modelId="{E1418FEC-1C72-4200-AB9D-2FCDDCF0188F}" srcId="{E486287B-BC22-4AD2-ACF3-E97C1D3277E0}" destId="{BFC62989-26BD-47DD-9E3A-8846CA66A0A6}" srcOrd="0" destOrd="0" parTransId="{C431D13B-F6BE-4F76-9C18-C2BAA636DC91}" sibTransId="{9ED2C64C-279D-4548-B8E6-4C48C7E65B29}"/>
    <dgm:cxn modelId="{0D6364F7-1240-42C3-B933-E7A47CF93EF9}" srcId="{976E8499-5489-4D5F-9330-E9876F019C88}" destId="{E486287B-BC22-4AD2-ACF3-E97C1D3277E0}" srcOrd="1" destOrd="0" parTransId="{CB21D647-668B-438B-AAA8-C23FEDD99840}" sibTransId="{9EAA2A1C-9A07-4302-84E5-FEC071095AD9}"/>
    <dgm:cxn modelId="{4BF317F8-E82C-7D4F-92C5-25671F00DB6D}" type="presOf" srcId="{E486287B-BC22-4AD2-ACF3-E97C1D3277E0}" destId="{11C2F22C-0EB4-7F41-9E11-61E2E0ACB657}" srcOrd="1" destOrd="0" presId="urn:microsoft.com/office/officeart/2005/8/layout/list1"/>
    <dgm:cxn modelId="{3971ACFF-1985-8F43-BFA0-8126A111F1CB}" type="presOf" srcId="{C95C10DC-D13E-49DD-A5C6-8952BA298FDE}" destId="{4627B07E-2C1C-984C-9CC2-E3C46EEBD7B6}" srcOrd="0" destOrd="2" presId="urn:microsoft.com/office/officeart/2005/8/layout/list1"/>
    <dgm:cxn modelId="{97C6B3CA-3EAB-D949-8E96-7186955F1885}" type="presParOf" srcId="{0F4BF62F-1B7E-D54E-9704-35DC97EBD69D}" destId="{726694B8-F332-584F-886F-CA99D99191DA}" srcOrd="0" destOrd="0" presId="urn:microsoft.com/office/officeart/2005/8/layout/list1"/>
    <dgm:cxn modelId="{DF654AA4-D0D3-894C-879E-4EE950F77B8D}" type="presParOf" srcId="{726694B8-F332-584F-886F-CA99D99191DA}" destId="{373643F2-1FCA-BE4C-9F6E-1E9F0F8A8BB1}" srcOrd="0" destOrd="0" presId="urn:microsoft.com/office/officeart/2005/8/layout/list1"/>
    <dgm:cxn modelId="{D0FC0824-9FE7-0940-B695-BE19DFE6BEF0}" type="presParOf" srcId="{726694B8-F332-584F-886F-CA99D99191DA}" destId="{5D1C9EEE-2ECD-CF4F-95F8-3D298C88FB50}" srcOrd="1" destOrd="0" presId="urn:microsoft.com/office/officeart/2005/8/layout/list1"/>
    <dgm:cxn modelId="{05DC81DE-46FB-E94F-B7DA-9A5AB74995D3}" type="presParOf" srcId="{0F4BF62F-1B7E-D54E-9704-35DC97EBD69D}" destId="{6CEA9DB6-ACB7-3A40-9BDD-4B324DEF8E4D}" srcOrd="1" destOrd="0" presId="urn:microsoft.com/office/officeart/2005/8/layout/list1"/>
    <dgm:cxn modelId="{0E717515-7BAB-7F4C-8DFB-47E145E98657}" type="presParOf" srcId="{0F4BF62F-1B7E-D54E-9704-35DC97EBD69D}" destId="{E271EDEE-7B52-B948-B928-72B32E70000C}" srcOrd="2" destOrd="0" presId="urn:microsoft.com/office/officeart/2005/8/layout/list1"/>
    <dgm:cxn modelId="{0CF823B9-294A-544F-B26A-F9C3FBCEF222}" type="presParOf" srcId="{0F4BF62F-1B7E-D54E-9704-35DC97EBD69D}" destId="{6F518EA2-7F4A-6144-AA5F-822B1315E233}" srcOrd="3" destOrd="0" presId="urn:microsoft.com/office/officeart/2005/8/layout/list1"/>
    <dgm:cxn modelId="{6C92448C-372D-3B49-A642-684799AE0DD3}" type="presParOf" srcId="{0F4BF62F-1B7E-D54E-9704-35DC97EBD69D}" destId="{D3D9D090-F797-7C49-8125-A3DA01E850A2}" srcOrd="4" destOrd="0" presId="urn:microsoft.com/office/officeart/2005/8/layout/list1"/>
    <dgm:cxn modelId="{85BCE9AF-F4CA-BE43-9ACF-56BFA94D5FD8}" type="presParOf" srcId="{D3D9D090-F797-7C49-8125-A3DA01E850A2}" destId="{59CE4AB1-E2C6-0E45-9EC2-2170ED0FE4CC}" srcOrd="0" destOrd="0" presId="urn:microsoft.com/office/officeart/2005/8/layout/list1"/>
    <dgm:cxn modelId="{F2F4B643-E9A5-0F4C-8005-566698BD07D7}" type="presParOf" srcId="{D3D9D090-F797-7C49-8125-A3DA01E850A2}" destId="{11C2F22C-0EB4-7F41-9E11-61E2E0ACB657}" srcOrd="1" destOrd="0" presId="urn:microsoft.com/office/officeart/2005/8/layout/list1"/>
    <dgm:cxn modelId="{330B83A2-469E-2549-98D7-5C869DE329E8}" type="presParOf" srcId="{0F4BF62F-1B7E-D54E-9704-35DC97EBD69D}" destId="{784482E6-8500-5C45-AD7D-41B2A868A573}" srcOrd="5" destOrd="0" presId="urn:microsoft.com/office/officeart/2005/8/layout/list1"/>
    <dgm:cxn modelId="{07D0E2BE-A089-C041-996F-007FAC5A7124}" type="presParOf" srcId="{0F4BF62F-1B7E-D54E-9704-35DC97EBD69D}" destId="{4627B07E-2C1C-984C-9CC2-E3C46EEBD7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365289-6B8B-44CD-9DC9-BCE9A63CDC0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F1B0DB-4DDB-42E0-8E6E-89AA49289E19}">
      <dgm:prSet/>
      <dgm:spPr/>
      <dgm:t>
        <a:bodyPr/>
        <a:lstStyle/>
        <a:p>
          <a:r>
            <a:rPr lang="en-US"/>
            <a:t>Local development</a:t>
          </a:r>
        </a:p>
      </dgm:t>
    </dgm:pt>
    <dgm:pt modelId="{5068EC3A-64CF-424D-BCB2-B6925BBEDB26}" type="parTrans" cxnId="{EE73DCC3-8BFD-4804-8125-363C8DE68D17}">
      <dgm:prSet/>
      <dgm:spPr/>
      <dgm:t>
        <a:bodyPr/>
        <a:lstStyle/>
        <a:p>
          <a:endParaRPr lang="en-US"/>
        </a:p>
      </dgm:t>
    </dgm:pt>
    <dgm:pt modelId="{552D948B-AA65-4E9F-894A-480B2A09B766}" type="sibTrans" cxnId="{EE73DCC3-8BFD-4804-8125-363C8DE68D17}">
      <dgm:prSet/>
      <dgm:spPr/>
      <dgm:t>
        <a:bodyPr/>
        <a:lstStyle/>
        <a:p>
          <a:endParaRPr lang="en-US"/>
        </a:p>
      </dgm:t>
    </dgm:pt>
    <dgm:pt modelId="{F8F2A8A6-5D2D-43E7-AA44-1929C51D3A58}">
      <dgm:prSet/>
      <dgm:spPr/>
      <dgm:t>
        <a:bodyPr/>
        <a:lstStyle/>
        <a:p>
          <a:r>
            <a:rPr lang="en-US"/>
            <a:t>Single user development</a:t>
          </a:r>
        </a:p>
      </dgm:t>
    </dgm:pt>
    <dgm:pt modelId="{D2C034AC-51D3-49BB-B096-23089F0A61AF}" type="parTrans" cxnId="{117115FD-C8E3-44B3-94CF-4C91A0BD67DE}">
      <dgm:prSet/>
      <dgm:spPr/>
      <dgm:t>
        <a:bodyPr/>
        <a:lstStyle/>
        <a:p>
          <a:endParaRPr lang="en-US"/>
        </a:p>
      </dgm:t>
    </dgm:pt>
    <dgm:pt modelId="{71EB84B4-D4FF-4647-A920-D3214237479C}" type="sibTrans" cxnId="{117115FD-C8E3-44B3-94CF-4C91A0BD67DE}">
      <dgm:prSet/>
      <dgm:spPr/>
      <dgm:t>
        <a:bodyPr/>
        <a:lstStyle/>
        <a:p>
          <a:endParaRPr lang="en-US"/>
        </a:p>
      </dgm:t>
    </dgm:pt>
    <dgm:pt modelId="{C1CD4A43-CCC3-447B-9313-19D681ABB5A5}">
      <dgm:prSet/>
      <dgm:spPr/>
      <dgm:t>
        <a:bodyPr/>
        <a:lstStyle/>
        <a:p>
          <a:r>
            <a:rPr lang="en-US"/>
            <a:t>Multi-party development</a:t>
          </a:r>
        </a:p>
      </dgm:t>
    </dgm:pt>
    <dgm:pt modelId="{30405D3C-07BB-443D-8EC9-97948AC3EFA8}" type="parTrans" cxnId="{FDB12F61-9414-41C1-BA6F-701BA56F569A}">
      <dgm:prSet/>
      <dgm:spPr/>
      <dgm:t>
        <a:bodyPr/>
        <a:lstStyle/>
        <a:p>
          <a:endParaRPr lang="en-US"/>
        </a:p>
      </dgm:t>
    </dgm:pt>
    <dgm:pt modelId="{16B8CBCB-7C17-45FE-BA21-0A5316338C33}" type="sibTrans" cxnId="{FDB12F61-9414-41C1-BA6F-701BA56F569A}">
      <dgm:prSet/>
      <dgm:spPr/>
      <dgm:t>
        <a:bodyPr/>
        <a:lstStyle/>
        <a:p>
          <a:endParaRPr lang="en-US"/>
        </a:p>
      </dgm:t>
    </dgm:pt>
    <dgm:pt modelId="{9059C68C-5BF6-6B4E-929A-2916C62A50F0}" type="pres">
      <dgm:prSet presAssocID="{AD365289-6B8B-44CD-9DC9-BCE9A63CDC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82C49A-520C-BC41-9091-523DD287E818}" type="pres">
      <dgm:prSet presAssocID="{12F1B0DB-4DDB-42E0-8E6E-89AA49289E19}" presName="hierRoot1" presStyleCnt="0"/>
      <dgm:spPr/>
    </dgm:pt>
    <dgm:pt modelId="{1A3595AD-41C2-D943-84A0-1C4EBB724B13}" type="pres">
      <dgm:prSet presAssocID="{12F1B0DB-4DDB-42E0-8E6E-89AA49289E19}" presName="composite" presStyleCnt="0"/>
      <dgm:spPr/>
    </dgm:pt>
    <dgm:pt modelId="{A2C96785-3008-C647-884D-2AA9354A4080}" type="pres">
      <dgm:prSet presAssocID="{12F1B0DB-4DDB-42E0-8E6E-89AA49289E19}" presName="background" presStyleLbl="node0" presStyleIdx="0" presStyleCnt="3"/>
      <dgm:spPr/>
    </dgm:pt>
    <dgm:pt modelId="{EAEE66E1-8C79-FD44-94E7-4F086D2754B3}" type="pres">
      <dgm:prSet presAssocID="{12F1B0DB-4DDB-42E0-8E6E-89AA49289E19}" presName="text" presStyleLbl="fgAcc0" presStyleIdx="0" presStyleCnt="3">
        <dgm:presLayoutVars>
          <dgm:chPref val="3"/>
        </dgm:presLayoutVars>
      </dgm:prSet>
      <dgm:spPr/>
    </dgm:pt>
    <dgm:pt modelId="{26F2658C-D2A9-AC44-94BA-5780D98D3B34}" type="pres">
      <dgm:prSet presAssocID="{12F1B0DB-4DDB-42E0-8E6E-89AA49289E19}" presName="hierChild2" presStyleCnt="0"/>
      <dgm:spPr/>
    </dgm:pt>
    <dgm:pt modelId="{052AE5CD-2E10-9540-9016-5CEFB6A544F6}" type="pres">
      <dgm:prSet presAssocID="{F8F2A8A6-5D2D-43E7-AA44-1929C51D3A58}" presName="hierRoot1" presStyleCnt="0"/>
      <dgm:spPr/>
    </dgm:pt>
    <dgm:pt modelId="{4437BF67-9ADA-7A41-A289-2AFAC1F929CD}" type="pres">
      <dgm:prSet presAssocID="{F8F2A8A6-5D2D-43E7-AA44-1929C51D3A58}" presName="composite" presStyleCnt="0"/>
      <dgm:spPr/>
    </dgm:pt>
    <dgm:pt modelId="{9DF740F4-0E9B-874D-B3C0-87DBF3B87F43}" type="pres">
      <dgm:prSet presAssocID="{F8F2A8A6-5D2D-43E7-AA44-1929C51D3A58}" presName="background" presStyleLbl="node0" presStyleIdx="1" presStyleCnt="3"/>
      <dgm:spPr/>
    </dgm:pt>
    <dgm:pt modelId="{EB1E0BFE-5D3A-F94E-9C90-351F4D474BAD}" type="pres">
      <dgm:prSet presAssocID="{F8F2A8A6-5D2D-43E7-AA44-1929C51D3A58}" presName="text" presStyleLbl="fgAcc0" presStyleIdx="1" presStyleCnt="3">
        <dgm:presLayoutVars>
          <dgm:chPref val="3"/>
        </dgm:presLayoutVars>
      </dgm:prSet>
      <dgm:spPr/>
    </dgm:pt>
    <dgm:pt modelId="{A14D7E13-B61C-514E-814F-30FAF88BEAFB}" type="pres">
      <dgm:prSet presAssocID="{F8F2A8A6-5D2D-43E7-AA44-1929C51D3A58}" presName="hierChild2" presStyleCnt="0"/>
      <dgm:spPr/>
    </dgm:pt>
    <dgm:pt modelId="{47620C7F-7897-BB4D-88DB-84E418100DD1}" type="pres">
      <dgm:prSet presAssocID="{C1CD4A43-CCC3-447B-9313-19D681ABB5A5}" presName="hierRoot1" presStyleCnt="0"/>
      <dgm:spPr/>
    </dgm:pt>
    <dgm:pt modelId="{4D01872D-2991-8E4F-BBCF-038E2EA0B345}" type="pres">
      <dgm:prSet presAssocID="{C1CD4A43-CCC3-447B-9313-19D681ABB5A5}" presName="composite" presStyleCnt="0"/>
      <dgm:spPr/>
    </dgm:pt>
    <dgm:pt modelId="{967D1680-7BCB-2C41-892D-DCFB697C6AC1}" type="pres">
      <dgm:prSet presAssocID="{C1CD4A43-CCC3-447B-9313-19D681ABB5A5}" presName="background" presStyleLbl="node0" presStyleIdx="2" presStyleCnt="3"/>
      <dgm:spPr/>
    </dgm:pt>
    <dgm:pt modelId="{E1FC968E-64B2-C94A-ACCE-081312ECED60}" type="pres">
      <dgm:prSet presAssocID="{C1CD4A43-CCC3-447B-9313-19D681ABB5A5}" presName="text" presStyleLbl="fgAcc0" presStyleIdx="2" presStyleCnt="3">
        <dgm:presLayoutVars>
          <dgm:chPref val="3"/>
        </dgm:presLayoutVars>
      </dgm:prSet>
      <dgm:spPr/>
    </dgm:pt>
    <dgm:pt modelId="{E1FC0C35-604D-1D46-B3D0-7BD1CF849C22}" type="pres">
      <dgm:prSet presAssocID="{C1CD4A43-CCC3-447B-9313-19D681ABB5A5}" presName="hierChild2" presStyleCnt="0"/>
      <dgm:spPr/>
    </dgm:pt>
  </dgm:ptLst>
  <dgm:cxnLst>
    <dgm:cxn modelId="{CE31AB4C-1554-2B4D-B0C0-100BEDD832AF}" type="presOf" srcId="{AD365289-6B8B-44CD-9DC9-BCE9A63CDC07}" destId="{9059C68C-5BF6-6B4E-929A-2916C62A50F0}" srcOrd="0" destOrd="0" presId="urn:microsoft.com/office/officeart/2005/8/layout/hierarchy1"/>
    <dgm:cxn modelId="{FDB12F61-9414-41C1-BA6F-701BA56F569A}" srcId="{AD365289-6B8B-44CD-9DC9-BCE9A63CDC07}" destId="{C1CD4A43-CCC3-447B-9313-19D681ABB5A5}" srcOrd="2" destOrd="0" parTransId="{30405D3C-07BB-443D-8EC9-97948AC3EFA8}" sibTransId="{16B8CBCB-7C17-45FE-BA21-0A5316338C33}"/>
    <dgm:cxn modelId="{E3FE8EA0-FB9D-374E-B402-A2B0B05E00AB}" type="presOf" srcId="{F8F2A8A6-5D2D-43E7-AA44-1929C51D3A58}" destId="{EB1E0BFE-5D3A-F94E-9C90-351F4D474BAD}" srcOrd="0" destOrd="0" presId="urn:microsoft.com/office/officeart/2005/8/layout/hierarchy1"/>
    <dgm:cxn modelId="{4F8AE1AE-BEF6-AB4E-9E91-062A481EC16B}" type="presOf" srcId="{C1CD4A43-CCC3-447B-9313-19D681ABB5A5}" destId="{E1FC968E-64B2-C94A-ACCE-081312ECED60}" srcOrd="0" destOrd="0" presId="urn:microsoft.com/office/officeart/2005/8/layout/hierarchy1"/>
    <dgm:cxn modelId="{EE73DCC3-8BFD-4804-8125-363C8DE68D17}" srcId="{AD365289-6B8B-44CD-9DC9-BCE9A63CDC07}" destId="{12F1B0DB-4DDB-42E0-8E6E-89AA49289E19}" srcOrd="0" destOrd="0" parTransId="{5068EC3A-64CF-424D-BCB2-B6925BBEDB26}" sibTransId="{552D948B-AA65-4E9F-894A-480B2A09B766}"/>
    <dgm:cxn modelId="{5FD769F7-878D-BC49-A3DA-19A111A99E93}" type="presOf" srcId="{12F1B0DB-4DDB-42E0-8E6E-89AA49289E19}" destId="{EAEE66E1-8C79-FD44-94E7-4F086D2754B3}" srcOrd="0" destOrd="0" presId="urn:microsoft.com/office/officeart/2005/8/layout/hierarchy1"/>
    <dgm:cxn modelId="{117115FD-C8E3-44B3-94CF-4C91A0BD67DE}" srcId="{AD365289-6B8B-44CD-9DC9-BCE9A63CDC07}" destId="{F8F2A8A6-5D2D-43E7-AA44-1929C51D3A58}" srcOrd="1" destOrd="0" parTransId="{D2C034AC-51D3-49BB-B096-23089F0A61AF}" sibTransId="{71EB84B4-D4FF-4647-A920-D3214237479C}"/>
    <dgm:cxn modelId="{F310F650-3171-3242-8E2A-809DD3A54D85}" type="presParOf" srcId="{9059C68C-5BF6-6B4E-929A-2916C62A50F0}" destId="{C982C49A-520C-BC41-9091-523DD287E818}" srcOrd="0" destOrd="0" presId="urn:microsoft.com/office/officeart/2005/8/layout/hierarchy1"/>
    <dgm:cxn modelId="{24F50695-1480-3A41-933C-806BE61A7C46}" type="presParOf" srcId="{C982C49A-520C-BC41-9091-523DD287E818}" destId="{1A3595AD-41C2-D943-84A0-1C4EBB724B13}" srcOrd="0" destOrd="0" presId="urn:microsoft.com/office/officeart/2005/8/layout/hierarchy1"/>
    <dgm:cxn modelId="{36AA8164-1E4B-5F47-8EC3-A5AE6F27BB8B}" type="presParOf" srcId="{1A3595AD-41C2-D943-84A0-1C4EBB724B13}" destId="{A2C96785-3008-C647-884D-2AA9354A4080}" srcOrd="0" destOrd="0" presId="urn:microsoft.com/office/officeart/2005/8/layout/hierarchy1"/>
    <dgm:cxn modelId="{38CD7FA1-4C80-3945-80E5-9CD8383B0D75}" type="presParOf" srcId="{1A3595AD-41C2-D943-84A0-1C4EBB724B13}" destId="{EAEE66E1-8C79-FD44-94E7-4F086D2754B3}" srcOrd="1" destOrd="0" presId="urn:microsoft.com/office/officeart/2005/8/layout/hierarchy1"/>
    <dgm:cxn modelId="{7BA45A96-76A2-5B41-B23A-A2E71355B3D9}" type="presParOf" srcId="{C982C49A-520C-BC41-9091-523DD287E818}" destId="{26F2658C-D2A9-AC44-94BA-5780D98D3B34}" srcOrd="1" destOrd="0" presId="urn:microsoft.com/office/officeart/2005/8/layout/hierarchy1"/>
    <dgm:cxn modelId="{B42E589A-62FA-204B-B9BA-2BEA46CD01C4}" type="presParOf" srcId="{9059C68C-5BF6-6B4E-929A-2916C62A50F0}" destId="{052AE5CD-2E10-9540-9016-5CEFB6A544F6}" srcOrd="1" destOrd="0" presId="urn:microsoft.com/office/officeart/2005/8/layout/hierarchy1"/>
    <dgm:cxn modelId="{7DA40F5F-DAA5-1E4E-9BFB-E56F6E764BA4}" type="presParOf" srcId="{052AE5CD-2E10-9540-9016-5CEFB6A544F6}" destId="{4437BF67-9ADA-7A41-A289-2AFAC1F929CD}" srcOrd="0" destOrd="0" presId="urn:microsoft.com/office/officeart/2005/8/layout/hierarchy1"/>
    <dgm:cxn modelId="{0A97F3A7-CEBF-6C46-AE07-E3CC97E0ACC9}" type="presParOf" srcId="{4437BF67-9ADA-7A41-A289-2AFAC1F929CD}" destId="{9DF740F4-0E9B-874D-B3C0-87DBF3B87F43}" srcOrd="0" destOrd="0" presId="urn:microsoft.com/office/officeart/2005/8/layout/hierarchy1"/>
    <dgm:cxn modelId="{85A4769B-3997-3446-91FD-70BAD20558D3}" type="presParOf" srcId="{4437BF67-9ADA-7A41-A289-2AFAC1F929CD}" destId="{EB1E0BFE-5D3A-F94E-9C90-351F4D474BAD}" srcOrd="1" destOrd="0" presId="urn:microsoft.com/office/officeart/2005/8/layout/hierarchy1"/>
    <dgm:cxn modelId="{D70E3175-A3C5-8946-B965-D232E9FD5A32}" type="presParOf" srcId="{052AE5CD-2E10-9540-9016-5CEFB6A544F6}" destId="{A14D7E13-B61C-514E-814F-30FAF88BEAFB}" srcOrd="1" destOrd="0" presId="urn:microsoft.com/office/officeart/2005/8/layout/hierarchy1"/>
    <dgm:cxn modelId="{5DA87C29-7579-8E40-AF50-C54D1BE3D3BB}" type="presParOf" srcId="{9059C68C-5BF6-6B4E-929A-2916C62A50F0}" destId="{47620C7F-7897-BB4D-88DB-84E418100DD1}" srcOrd="2" destOrd="0" presId="urn:microsoft.com/office/officeart/2005/8/layout/hierarchy1"/>
    <dgm:cxn modelId="{6275B3C8-157E-9F4C-8A7C-0533F1058087}" type="presParOf" srcId="{47620C7F-7897-BB4D-88DB-84E418100DD1}" destId="{4D01872D-2991-8E4F-BBCF-038E2EA0B345}" srcOrd="0" destOrd="0" presId="urn:microsoft.com/office/officeart/2005/8/layout/hierarchy1"/>
    <dgm:cxn modelId="{C7916417-BBB9-004F-BDB1-4A719C23084C}" type="presParOf" srcId="{4D01872D-2991-8E4F-BBCF-038E2EA0B345}" destId="{967D1680-7BCB-2C41-892D-DCFB697C6AC1}" srcOrd="0" destOrd="0" presId="urn:microsoft.com/office/officeart/2005/8/layout/hierarchy1"/>
    <dgm:cxn modelId="{7CFF96A3-DA04-BB4E-B062-FE133DD085F4}" type="presParOf" srcId="{4D01872D-2991-8E4F-BBCF-038E2EA0B345}" destId="{E1FC968E-64B2-C94A-ACCE-081312ECED60}" srcOrd="1" destOrd="0" presId="urn:microsoft.com/office/officeart/2005/8/layout/hierarchy1"/>
    <dgm:cxn modelId="{F368BCC9-FA2E-2744-B8A8-3C32C9134FCE}" type="presParOf" srcId="{47620C7F-7897-BB4D-88DB-84E418100DD1}" destId="{E1FC0C35-604D-1D46-B3D0-7BD1CF849C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45B19-5E48-4C57-9371-7130C862FE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F9DBAC-A205-48B1-B93A-F39D15E37ECE}">
      <dgm:prSet/>
      <dgm:spPr/>
      <dgm:t>
        <a:bodyPr/>
        <a:lstStyle/>
        <a:p>
          <a:r>
            <a:rPr lang="en-US"/>
            <a:t>Clone</a:t>
          </a:r>
        </a:p>
      </dgm:t>
    </dgm:pt>
    <dgm:pt modelId="{57BD85EB-6003-42DA-AA82-DDD74556930E}" type="parTrans" cxnId="{A78A719E-3B24-459C-B16E-B93619414BDC}">
      <dgm:prSet/>
      <dgm:spPr/>
      <dgm:t>
        <a:bodyPr/>
        <a:lstStyle/>
        <a:p>
          <a:endParaRPr lang="en-US"/>
        </a:p>
      </dgm:t>
    </dgm:pt>
    <dgm:pt modelId="{5097D6ED-7275-408A-A3B3-771DF4750F2E}" type="sibTrans" cxnId="{A78A719E-3B24-459C-B16E-B93619414BDC}">
      <dgm:prSet/>
      <dgm:spPr/>
      <dgm:t>
        <a:bodyPr/>
        <a:lstStyle/>
        <a:p>
          <a:endParaRPr lang="en-US"/>
        </a:p>
      </dgm:t>
    </dgm:pt>
    <dgm:pt modelId="{385D76C0-EBB6-453D-BBE8-17ACA7BB94EC}">
      <dgm:prSet/>
      <dgm:spPr/>
      <dgm:t>
        <a:bodyPr/>
        <a:lstStyle/>
        <a:p>
          <a:r>
            <a:rPr lang="en-US"/>
            <a:t>Branch</a:t>
          </a:r>
        </a:p>
      </dgm:t>
    </dgm:pt>
    <dgm:pt modelId="{1BF58393-9C99-4E31-B001-288B2D267014}" type="parTrans" cxnId="{1BF83D26-7922-4818-A32E-F6F9362A9902}">
      <dgm:prSet/>
      <dgm:spPr/>
      <dgm:t>
        <a:bodyPr/>
        <a:lstStyle/>
        <a:p>
          <a:endParaRPr lang="en-US"/>
        </a:p>
      </dgm:t>
    </dgm:pt>
    <dgm:pt modelId="{8C86588A-C8ED-45B6-A7B1-8C2D5FACBC1D}" type="sibTrans" cxnId="{1BF83D26-7922-4818-A32E-F6F9362A9902}">
      <dgm:prSet/>
      <dgm:spPr/>
      <dgm:t>
        <a:bodyPr/>
        <a:lstStyle/>
        <a:p>
          <a:endParaRPr lang="en-US"/>
        </a:p>
      </dgm:t>
    </dgm:pt>
    <dgm:pt modelId="{0C90366F-4B4E-4BF0-83A1-0FD18A54623F}">
      <dgm:prSet/>
      <dgm:spPr/>
      <dgm:t>
        <a:bodyPr/>
        <a:lstStyle/>
        <a:p>
          <a:r>
            <a:rPr lang="en-US"/>
            <a:t>Staging</a:t>
          </a:r>
        </a:p>
      </dgm:t>
    </dgm:pt>
    <dgm:pt modelId="{15AC71FF-66FC-44D6-9B54-F25D1FC17E6A}" type="parTrans" cxnId="{B6130C11-3B26-4143-8FE4-AD37D88B6A42}">
      <dgm:prSet/>
      <dgm:spPr/>
      <dgm:t>
        <a:bodyPr/>
        <a:lstStyle/>
        <a:p>
          <a:endParaRPr lang="en-US"/>
        </a:p>
      </dgm:t>
    </dgm:pt>
    <dgm:pt modelId="{6143794D-5F6B-48F5-A2A3-8C500B2CF90B}" type="sibTrans" cxnId="{B6130C11-3B26-4143-8FE4-AD37D88B6A42}">
      <dgm:prSet/>
      <dgm:spPr/>
      <dgm:t>
        <a:bodyPr/>
        <a:lstStyle/>
        <a:p>
          <a:endParaRPr lang="en-US"/>
        </a:p>
      </dgm:t>
    </dgm:pt>
    <dgm:pt modelId="{8C66DB3D-2292-4616-917E-836343EF8894}">
      <dgm:prSet/>
      <dgm:spPr/>
      <dgm:t>
        <a:bodyPr/>
        <a:lstStyle/>
        <a:p>
          <a:r>
            <a:rPr lang="en-US"/>
            <a:t>Commit</a:t>
          </a:r>
        </a:p>
      </dgm:t>
    </dgm:pt>
    <dgm:pt modelId="{761EF07F-0E39-48ED-9D5A-727FA89736FA}" type="parTrans" cxnId="{E0DAED5B-5C50-4E40-B213-5113FE22DB7D}">
      <dgm:prSet/>
      <dgm:spPr/>
      <dgm:t>
        <a:bodyPr/>
        <a:lstStyle/>
        <a:p>
          <a:endParaRPr lang="en-US"/>
        </a:p>
      </dgm:t>
    </dgm:pt>
    <dgm:pt modelId="{7DC4FBE7-4CBB-40F4-A5B5-1F91D979DE6C}" type="sibTrans" cxnId="{E0DAED5B-5C50-4E40-B213-5113FE22DB7D}">
      <dgm:prSet/>
      <dgm:spPr/>
      <dgm:t>
        <a:bodyPr/>
        <a:lstStyle/>
        <a:p>
          <a:endParaRPr lang="en-US"/>
        </a:p>
      </dgm:t>
    </dgm:pt>
    <dgm:pt modelId="{37102CD0-0FA1-4331-AEBA-58D3AB76A4C2}">
      <dgm:prSet/>
      <dgm:spPr/>
      <dgm:t>
        <a:bodyPr/>
        <a:lstStyle/>
        <a:p>
          <a:r>
            <a:rPr lang="en-US"/>
            <a:t>SHA</a:t>
          </a:r>
        </a:p>
      </dgm:t>
    </dgm:pt>
    <dgm:pt modelId="{2A7ED4B2-9F69-4E61-9E68-E2835F433820}" type="parTrans" cxnId="{26670CBB-7554-4ABF-9E8A-6C3A21700C0E}">
      <dgm:prSet/>
      <dgm:spPr/>
      <dgm:t>
        <a:bodyPr/>
        <a:lstStyle/>
        <a:p>
          <a:endParaRPr lang="en-US"/>
        </a:p>
      </dgm:t>
    </dgm:pt>
    <dgm:pt modelId="{A37BBD42-5D90-40AF-98F3-F242DC3B27A9}" type="sibTrans" cxnId="{26670CBB-7554-4ABF-9E8A-6C3A21700C0E}">
      <dgm:prSet/>
      <dgm:spPr/>
      <dgm:t>
        <a:bodyPr/>
        <a:lstStyle/>
        <a:p>
          <a:endParaRPr lang="en-US"/>
        </a:p>
      </dgm:t>
    </dgm:pt>
    <dgm:pt modelId="{E6B47ED3-1BC3-497D-B6D9-5FDE1B1F60C1}">
      <dgm:prSet/>
      <dgm:spPr/>
      <dgm:t>
        <a:bodyPr/>
        <a:lstStyle/>
        <a:p>
          <a:r>
            <a:rPr lang="en-US"/>
            <a:t>log</a:t>
          </a:r>
        </a:p>
      </dgm:t>
    </dgm:pt>
    <dgm:pt modelId="{4BAED7D6-D6BC-4DAD-82F0-D9A1E6542A0C}" type="parTrans" cxnId="{12B072C2-AFF1-466A-91E7-6E8774596DE5}">
      <dgm:prSet/>
      <dgm:spPr/>
      <dgm:t>
        <a:bodyPr/>
        <a:lstStyle/>
        <a:p>
          <a:endParaRPr lang="en-US"/>
        </a:p>
      </dgm:t>
    </dgm:pt>
    <dgm:pt modelId="{91042C99-92AE-47B9-9289-930F8D66C26B}" type="sibTrans" cxnId="{12B072C2-AFF1-466A-91E7-6E8774596DE5}">
      <dgm:prSet/>
      <dgm:spPr/>
      <dgm:t>
        <a:bodyPr/>
        <a:lstStyle/>
        <a:p>
          <a:endParaRPr lang="en-US"/>
        </a:p>
      </dgm:t>
    </dgm:pt>
    <dgm:pt modelId="{16C83BC0-7F2B-4420-8DDD-8F426C8A6647}">
      <dgm:prSet/>
      <dgm:spPr/>
      <dgm:t>
        <a:bodyPr/>
        <a:lstStyle/>
        <a:p>
          <a:r>
            <a:rPr lang="en-US"/>
            <a:t>HEAD</a:t>
          </a:r>
        </a:p>
      </dgm:t>
    </dgm:pt>
    <dgm:pt modelId="{1E8B166D-45F9-485B-857E-5B36F10C9777}" type="parTrans" cxnId="{1FFF853C-3A63-4955-A8AD-F7028E4370BC}">
      <dgm:prSet/>
      <dgm:spPr/>
      <dgm:t>
        <a:bodyPr/>
        <a:lstStyle/>
        <a:p>
          <a:endParaRPr lang="en-US"/>
        </a:p>
      </dgm:t>
    </dgm:pt>
    <dgm:pt modelId="{B1647FE7-0F8B-44CA-BD8A-FA828E00B273}" type="sibTrans" cxnId="{1FFF853C-3A63-4955-A8AD-F7028E4370BC}">
      <dgm:prSet/>
      <dgm:spPr/>
      <dgm:t>
        <a:bodyPr/>
        <a:lstStyle/>
        <a:p>
          <a:endParaRPr lang="en-US"/>
        </a:p>
      </dgm:t>
    </dgm:pt>
    <dgm:pt modelId="{1941782B-55C6-42F8-8E75-09B6CDF72E36}" type="pres">
      <dgm:prSet presAssocID="{83545B19-5E48-4C57-9371-7130C862FE22}" presName="root" presStyleCnt="0">
        <dgm:presLayoutVars>
          <dgm:dir/>
          <dgm:resizeHandles val="exact"/>
        </dgm:presLayoutVars>
      </dgm:prSet>
      <dgm:spPr/>
    </dgm:pt>
    <dgm:pt modelId="{56A7BB4F-D4FE-4DE2-8055-C66A7F601CD2}" type="pres">
      <dgm:prSet presAssocID="{0DF9DBAC-A205-48B1-B93A-F39D15E37ECE}" presName="compNode" presStyleCnt="0"/>
      <dgm:spPr/>
    </dgm:pt>
    <dgm:pt modelId="{31537604-6750-4B8B-AE88-ADC97386ECCD}" type="pres">
      <dgm:prSet presAssocID="{0DF9DBAC-A205-48B1-B93A-F39D15E37ECE}" presName="bgRect" presStyleLbl="bgShp" presStyleIdx="0" presStyleCnt="7"/>
      <dgm:spPr/>
    </dgm:pt>
    <dgm:pt modelId="{DAE4F7E8-96A6-431E-85F8-1D7471A0CF6B}" type="pres">
      <dgm:prSet presAssocID="{0DF9DBAC-A205-48B1-B93A-F39D15E37EC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8BE2951D-4178-48D8-8126-BAC2429A350F}" type="pres">
      <dgm:prSet presAssocID="{0DF9DBAC-A205-48B1-B93A-F39D15E37ECE}" presName="spaceRect" presStyleCnt="0"/>
      <dgm:spPr/>
    </dgm:pt>
    <dgm:pt modelId="{BF78EA5D-ABBE-45D1-93E9-473FBF2303D3}" type="pres">
      <dgm:prSet presAssocID="{0DF9DBAC-A205-48B1-B93A-F39D15E37ECE}" presName="parTx" presStyleLbl="revTx" presStyleIdx="0" presStyleCnt="7">
        <dgm:presLayoutVars>
          <dgm:chMax val="0"/>
          <dgm:chPref val="0"/>
        </dgm:presLayoutVars>
      </dgm:prSet>
      <dgm:spPr/>
    </dgm:pt>
    <dgm:pt modelId="{3CE9A8C1-6ADD-48C7-9CA6-1C2B9EC653E8}" type="pres">
      <dgm:prSet presAssocID="{5097D6ED-7275-408A-A3B3-771DF4750F2E}" presName="sibTrans" presStyleCnt="0"/>
      <dgm:spPr/>
    </dgm:pt>
    <dgm:pt modelId="{4CF7DD3A-98CE-4FA1-8BDE-5A2AF5F811A8}" type="pres">
      <dgm:prSet presAssocID="{385D76C0-EBB6-453D-BBE8-17ACA7BB94EC}" presName="compNode" presStyleCnt="0"/>
      <dgm:spPr/>
    </dgm:pt>
    <dgm:pt modelId="{BED3AB4E-CC36-495D-A4C3-F3A2F1F7245F}" type="pres">
      <dgm:prSet presAssocID="{385D76C0-EBB6-453D-BBE8-17ACA7BB94EC}" presName="bgRect" presStyleLbl="bgShp" presStyleIdx="1" presStyleCnt="7"/>
      <dgm:spPr/>
    </dgm:pt>
    <dgm:pt modelId="{58E3F367-B10C-450F-90CB-2EDC04FE5D3A}" type="pres">
      <dgm:prSet presAssocID="{385D76C0-EBB6-453D-BBE8-17ACA7BB94E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8B8E4F1-0FA5-4B1B-94CA-AE6687325B1B}" type="pres">
      <dgm:prSet presAssocID="{385D76C0-EBB6-453D-BBE8-17ACA7BB94EC}" presName="spaceRect" presStyleCnt="0"/>
      <dgm:spPr/>
    </dgm:pt>
    <dgm:pt modelId="{5A913CDD-FFBD-4ED5-AC4B-12F644461384}" type="pres">
      <dgm:prSet presAssocID="{385D76C0-EBB6-453D-BBE8-17ACA7BB94EC}" presName="parTx" presStyleLbl="revTx" presStyleIdx="1" presStyleCnt="7">
        <dgm:presLayoutVars>
          <dgm:chMax val="0"/>
          <dgm:chPref val="0"/>
        </dgm:presLayoutVars>
      </dgm:prSet>
      <dgm:spPr/>
    </dgm:pt>
    <dgm:pt modelId="{F445C9A4-6D57-4C45-9C28-A5344134FB95}" type="pres">
      <dgm:prSet presAssocID="{8C86588A-C8ED-45B6-A7B1-8C2D5FACBC1D}" presName="sibTrans" presStyleCnt="0"/>
      <dgm:spPr/>
    </dgm:pt>
    <dgm:pt modelId="{47D0D238-047B-4E32-B518-B8F8149DC9E0}" type="pres">
      <dgm:prSet presAssocID="{0C90366F-4B4E-4BF0-83A1-0FD18A54623F}" presName="compNode" presStyleCnt="0"/>
      <dgm:spPr/>
    </dgm:pt>
    <dgm:pt modelId="{90F5EE2B-B1E5-4CBE-A48A-4F6AB03389CA}" type="pres">
      <dgm:prSet presAssocID="{0C90366F-4B4E-4BF0-83A1-0FD18A54623F}" presName="bgRect" presStyleLbl="bgShp" presStyleIdx="2" presStyleCnt="7"/>
      <dgm:spPr/>
    </dgm:pt>
    <dgm:pt modelId="{83ADE729-D3E7-41F8-986E-DA40FE28125F}" type="pres">
      <dgm:prSet presAssocID="{0C90366F-4B4E-4BF0-83A1-0FD18A5462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45DCC7-3DFF-4AE6-B39B-6659AEEABE84}" type="pres">
      <dgm:prSet presAssocID="{0C90366F-4B4E-4BF0-83A1-0FD18A54623F}" presName="spaceRect" presStyleCnt="0"/>
      <dgm:spPr/>
    </dgm:pt>
    <dgm:pt modelId="{6A25EED7-2F7E-48FD-90CA-D45BA4CC1A42}" type="pres">
      <dgm:prSet presAssocID="{0C90366F-4B4E-4BF0-83A1-0FD18A54623F}" presName="parTx" presStyleLbl="revTx" presStyleIdx="2" presStyleCnt="7">
        <dgm:presLayoutVars>
          <dgm:chMax val="0"/>
          <dgm:chPref val="0"/>
        </dgm:presLayoutVars>
      </dgm:prSet>
      <dgm:spPr/>
    </dgm:pt>
    <dgm:pt modelId="{7F735A37-FB77-4420-9861-6CEEBB1DC2A9}" type="pres">
      <dgm:prSet presAssocID="{6143794D-5F6B-48F5-A2A3-8C500B2CF90B}" presName="sibTrans" presStyleCnt="0"/>
      <dgm:spPr/>
    </dgm:pt>
    <dgm:pt modelId="{C9F9542E-582B-4955-B9F1-DFC22EF7EEEB}" type="pres">
      <dgm:prSet presAssocID="{8C66DB3D-2292-4616-917E-836343EF8894}" presName="compNode" presStyleCnt="0"/>
      <dgm:spPr/>
    </dgm:pt>
    <dgm:pt modelId="{C0EEB3AF-BF7F-4658-B2BD-445902C8E650}" type="pres">
      <dgm:prSet presAssocID="{8C66DB3D-2292-4616-917E-836343EF8894}" presName="bgRect" presStyleLbl="bgShp" presStyleIdx="3" presStyleCnt="7"/>
      <dgm:spPr/>
    </dgm:pt>
    <dgm:pt modelId="{521CE40B-24B5-454A-9E5D-89FB12A301BB}" type="pres">
      <dgm:prSet presAssocID="{8C66DB3D-2292-4616-917E-836343EF889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74B7188-084B-45AA-B30A-2373D78E35DE}" type="pres">
      <dgm:prSet presAssocID="{8C66DB3D-2292-4616-917E-836343EF8894}" presName="spaceRect" presStyleCnt="0"/>
      <dgm:spPr/>
    </dgm:pt>
    <dgm:pt modelId="{9FF4495C-A01F-44F5-89E2-FAD267C3715B}" type="pres">
      <dgm:prSet presAssocID="{8C66DB3D-2292-4616-917E-836343EF8894}" presName="parTx" presStyleLbl="revTx" presStyleIdx="3" presStyleCnt="7">
        <dgm:presLayoutVars>
          <dgm:chMax val="0"/>
          <dgm:chPref val="0"/>
        </dgm:presLayoutVars>
      </dgm:prSet>
      <dgm:spPr/>
    </dgm:pt>
    <dgm:pt modelId="{A156683F-4738-4DE5-BFFA-1E7ACE3EDD44}" type="pres">
      <dgm:prSet presAssocID="{7DC4FBE7-4CBB-40F4-A5B5-1F91D979DE6C}" presName="sibTrans" presStyleCnt="0"/>
      <dgm:spPr/>
    </dgm:pt>
    <dgm:pt modelId="{38F06767-AD3B-4891-919F-779D16D1AC95}" type="pres">
      <dgm:prSet presAssocID="{37102CD0-0FA1-4331-AEBA-58D3AB76A4C2}" presName="compNode" presStyleCnt="0"/>
      <dgm:spPr/>
    </dgm:pt>
    <dgm:pt modelId="{998B5ADF-B1F0-4750-8BCA-DB5D6E50867F}" type="pres">
      <dgm:prSet presAssocID="{37102CD0-0FA1-4331-AEBA-58D3AB76A4C2}" presName="bgRect" presStyleLbl="bgShp" presStyleIdx="4" presStyleCnt="7"/>
      <dgm:spPr/>
    </dgm:pt>
    <dgm:pt modelId="{6F4FA8A8-F2C2-47B2-90AA-179E9461E51E}" type="pres">
      <dgm:prSet presAssocID="{37102CD0-0FA1-4331-AEBA-58D3AB76A4C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FBE16DD7-FBA7-4599-BA10-C69C7C79063A}" type="pres">
      <dgm:prSet presAssocID="{37102CD0-0FA1-4331-AEBA-58D3AB76A4C2}" presName="spaceRect" presStyleCnt="0"/>
      <dgm:spPr/>
    </dgm:pt>
    <dgm:pt modelId="{E557F6BE-1B68-4DC2-A76B-3BFDC8702890}" type="pres">
      <dgm:prSet presAssocID="{37102CD0-0FA1-4331-AEBA-58D3AB76A4C2}" presName="parTx" presStyleLbl="revTx" presStyleIdx="4" presStyleCnt="7">
        <dgm:presLayoutVars>
          <dgm:chMax val="0"/>
          <dgm:chPref val="0"/>
        </dgm:presLayoutVars>
      </dgm:prSet>
      <dgm:spPr/>
    </dgm:pt>
    <dgm:pt modelId="{88FF208C-153F-4198-BF16-FC039178636A}" type="pres">
      <dgm:prSet presAssocID="{A37BBD42-5D90-40AF-98F3-F242DC3B27A9}" presName="sibTrans" presStyleCnt="0"/>
      <dgm:spPr/>
    </dgm:pt>
    <dgm:pt modelId="{2A1C4C5D-4462-418E-BAEB-669C91A85F20}" type="pres">
      <dgm:prSet presAssocID="{E6B47ED3-1BC3-497D-B6D9-5FDE1B1F60C1}" presName="compNode" presStyleCnt="0"/>
      <dgm:spPr/>
    </dgm:pt>
    <dgm:pt modelId="{D1D50A41-E4DA-4206-A8E1-6D737B180654}" type="pres">
      <dgm:prSet presAssocID="{E6B47ED3-1BC3-497D-B6D9-5FDE1B1F60C1}" presName="bgRect" presStyleLbl="bgShp" presStyleIdx="5" presStyleCnt="7"/>
      <dgm:spPr/>
    </dgm:pt>
    <dgm:pt modelId="{45A9F3AE-C312-4CB4-95D4-4F20672906D7}" type="pres">
      <dgm:prSet presAssocID="{E6B47ED3-1BC3-497D-B6D9-5FDE1B1F60C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bin"/>
        </a:ext>
      </dgm:extLst>
    </dgm:pt>
    <dgm:pt modelId="{3D143EBF-64C4-472F-ACEA-31FFEE5D1210}" type="pres">
      <dgm:prSet presAssocID="{E6B47ED3-1BC3-497D-B6D9-5FDE1B1F60C1}" presName="spaceRect" presStyleCnt="0"/>
      <dgm:spPr/>
    </dgm:pt>
    <dgm:pt modelId="{5B7E7AA7-7710-4E79-BBDB-190A8BD58CB0}" type="pres">
      <dgm:prSet presAssocID="{E6B47ED3-1BC3-497D-B6D9-5FDE1B1F60C1}" presName="parTx" presStyleLbl="revTx" presStyleIdx="5" presStyleCnt="7">
        <dgm:presLayoutVars>
          <dgm:chMax val="0"/>
          <dgm:chPref val="0"/>
        </dgm:presLayoutVars>
      </dgm:prSet>
      <dgm:spPr/>
    </dgm:pt>
    <dgm:pt modelId="{C0134C50-C481-40BA-A282-DA95CF8BB677}" type="pres">
      <dgm:prSet presAssocID="{91042C99-92AE-47B9-9289-930F8D66C26B}" presName="sibTrans" presStyleCnt="0"/>
      <dgm:spPr/>
    </dgm:pt>
    <dgm:pt modelId="{8696E0AD-6401-40FE-A8A2-24099D0E36F5}" type="pres">
      <dgm:prSet presAssocID="{16C83BC0-7F2B-4420-8DDD-8F426C8A6647}" presName="compNode" presStyleCnt="0"/>
      <dgm:spPr/>
    </dgm:pt>
    <dgm:pt modelId="{19A4010A-7112-4E40-AF44-FBC2C9446078}" type="pres">
      <dgm:prSet presAssocID="{16C83BC0-7F2B-4420-8DDD-8F426C8A6647}" presName="bgRect" presStyleLbl="bgShp" presStyleIdx="6" presStyleCnt="7"/>
      <dgm:spPr/>
    </dgm:pt>
    <dgm:pt modelId="{5DA767EC-C89C-4BE4-8899-47A83DA8A586}" type="pres">
      <dgm:prSet presAssocID="{16C83BC0-7F2B-4420-8DDD-8F426C8A664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A8F4C03-559F-42FD-AC7A-6784D0CBB2BF}" type="pres">
      <dgm:prSet presAssocID="{16C83BC0-7F2B-4420-8DDD-8F426C8A6647}" presName="spaceRect" presStyleCnt="0"/>
      <dgm:spPr/>
    </dgm:pt>
    <dgm:pt modelId="{B4B117F1-6550-49A5-BD34-0D7A76AEE674}" type="pres">
      <dgm:prSet presAssocID="{16C83BC0-7F2B-4420-8DDD-8F426C8A664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6130C11-3B26-4143-8FE4-AD37D88B6A42}" srcId="{83545B19-5E48-4C57-9371-7130C862FE22}" destId="{0C90366F-4B4E-4BF0-83A1-0FD18A54623F}" srcOrd="2" destOrd="0" parTransId="{15AC71FF-66FC-44D6-9B54-F25D1FC17E6A}" sibTransId="{6143794D-5F6B-48F5-A2A3-8C500B2CF90B}"/>
    <dgm:cxn modelId="{D895B316-8A14-4A4E-8097-82E460B2C802}" type="presOf" srcId="{E6B47ED3-1BC3-497D-B6D9-5FDE1B1F60C1}" destId="{5B7E7AA7-7710-4E79-BBDB-190A8BD58CB0}" srcOrd="0" destOrd="0" presId="urn:microsoft.com/office/officeart/2018/2/layout/IconVerticalSolidList"/>
    <dgm:cxn modelId="{1BF83D26-7922-4818-A32E-F6F9362A9902}" srcId="{83545B19-5E48-4C57-9371-7130C862FE22}" destId="{385D76C0-EBB6-453D-BBE8-17ACA7BB94EC}" srcOrd="1" destOrd="0" parTransId="{1BF58393-9C99-4E31-B001-288B2D267014}" sibTransId="{8C86588A-C8ED-45B6-A7B1-8C2D5FACBC1D}"/>
    <dgm:cxn modelId="{95BFF431-D7C0-413F-BBE7-56C4F6C4EB03}" type="presOf" srcId="{37102CD0-0FA1-4331-AEBA-58D3AB76A4C2}" destId="{E557F6BE-1B68-4DC2-A76B-3BFDC8702890}" srcOrd="0" destOrd="0" presId="urn:microsoft.com/office/officeart/2018/2/layout/IconVerticalSolidList"/>
    <dgm:cxn modelId="{1FFF853C-3A63-4955-A8AD-F7028E4370BC}" srcId="{83545B19-5E48-4C57-9371-7130C862FE22}" destId="{16C83BC0-7F2B-4420-8DDD-8F426C8A6647}" srcOrd="6" destOrd="0" parTransId="{1E8B166D-45F9-485B-857E-5B36F10C9777}" sibTransId="{B1647FE7-0F8B-44CA-BD8A-FA828E00B273}"/>
    <dgm:cxn modelId="{8053CD4D-1CFB-4041-84DC-D99079A37DBC}" type="presOf" srcId="{83545B19-5E48-4C57-9371-7130C862FE22}" destId="{1941782B-55C6-42F8-8E75-09B6CDF72E36}" srcOrd="0" destOrd="0" presId="urn:microsoft.com/office/officeart/2018/2/layout/IconVerticalSolidList"/>
    <dgm:cxn modelId="{E0DAED5B-5C50-4E40-B213-5113FE22DB7D}" srcId="{83545B19-5E48-4C57-9371-7130C862FE22}" destId="{8C66DB3D-2292-4616-917E-836343EF8894}" srcOrd="3" destOrd="0" parTransId="{761EF07F-0E39-48ED-9D5A-727FA89736FA}" sibTransId="{7DC4FBE7-4CBB-40F4-A5B5-1F91D979DE6C}"/>
    <dgm:cxn modelId="{DD80B662-F947-4A78-AF33-60A01A4E4C63}" type="presOf" srcId="{8C66DB3D-2292-4616-917E-836343EF8894}" destId="{9FF4495C-A01F-44F5-89E2-FAD267C3715B}" srcOrd="0" destOrd="0" presId="urn:microsoft.com/office/officeart/2018/2/layout/IconVerticalSolidList"/>
    <dgm:cxn modelId="{E8FB7D7A-0FA1-425D-882B-84FF437050F5}" type="presOf" srcId="{0DF9DBAC-A205-48B1-B93A-F39D15E37ECE}" destId="{BF78EA5D-ABBE-45D1-93E9-473FBF2303D3}" srcOrd="0" destOrd="0" presId="urn:microsoft.com/office/officeart/2018/2/layout/IconVerticalSolidList"/>
    <dgm:cxn modelId="{66FC6C8A-D713-4366-B349-778F5FF6BA06}" type="presOf" srcId="{16C83BC0-7F2B-4420-8DDD-8F426C8A6647}" destId="{B4B117F1-6550-49A5-BD34-0D7A76AEE674}" srcOrd="0" destOrd="0" presId="urn:microsoft.com/office/officeart/2018/2/layout/IconVerticalSolidList"/>
    <dgm:cxn modelId="{A78A719E-3B24-459C-B16E-B93619414BDC}" srcId="{83545B19-5E48-4C57-9371-7130C862FE22}" destId="{0DF9DBAC-A205-48B1-B93A-F39D15E37ECE}" srcOrd="0" destOrd="0" parTransId="{57BD85EB-6003-42DA-AA82-DDD74556930E}" sibTransId="{5097D6ED-7275-408A-A3B3-771DF4750F2E}"/>
    <dgm:cxn modelId="{D6A553AE-80B2-4F15-8F20-794942E50E4D}" type="presOf" srcId="{385D76C0-EBB6-453D-BBE8-17ACA7BB94EC}" destId="{5A913CDD-FFBD-4ED5-AC4B-12F644461384}" srcOrd="0" destOrd="0" presId="urn:microsoft.com/office/officeart/2018/2/layout/IconVerticalSolidList"/>
    <dgm:cxn modelId="{26670CBB-7554-4ABF-9E8A-6C3A21700C0E}" srcId="{83545B19-5E48-4C57-9371-7130C862FE22}" destId="{37102CD0-0FA1-4331-AEBA-58D3AB76A4C2}" srcOrd="4" destOrd="0" parTransId="{2A7ED4B2-9F69-4E61-9E68-E2835F433820}" sibTransId="{A37BBD42-5D90-40AF-98F3-F242DC3B27A9}"/>
    <dgm:cxn modelId="{12B072C2-AFF1-466A-91E7-6E8774596DE5}" srcId="{83545B19-5E48-4C57-9371-7130C862FE22}" destId="{E6B47ED3-1BC3-497D-B6D9-5FDE1B1F60C1}" srcOrd="5" destOrd="0" parTransId="{4BAED7D6-D6BC-4DAD-82F0-D9A1E6542A0C}" sibTransId="{91042C99-92AE-47B9-9289-930F8D66C26B}"/>
    <dgm:cxn modelId="{C02DECE2-D108-417D-9755-09F3F7AABBE1}" type="presOf" srcId="{0C90366F-4B4E-4BF0-83A1-0FD18A54623F}" destId="{6A25EED7-2F7E-48FD-90CA-D45BA4CC1A42}" srcOrd="0" destOrd="0" presId="urn:microsoft.com/office/officeart/2018/2/layout/IconVerticalSolidList"/>
    <dgm:cxn modelId="{EA83F3D5-2C8B-4FA5-B435-1DB61B1572B1}" type="presParOf" srcId="{1941782B-55C6-42F8-8E75-09B6CDF72E36}" destId="{56A7BB4F-D4FE-4DE2-8055-C66A7F601CD2}" srcOrd="0" destOrd="0" presId="urn:microsoft.com/office/officeart/2018/2/layout/IconVerticalSolidList"/>
    <dgm:cxn modelId="{8676D51D-32B1-4E68-B095-C8A11E66EDC3}" type="presParOf" srcId="{56A7BB4F-D4FE-4DE2-8055-C66A7F601CD2}" destId="{31537604-6750-4B8B-AE88-ADC97386ECCD}" srcOrd="0" destOrd="0" presId="urn:microsoft.com/office/officeart/2018/2/layout/IconVerticalSolidList"/>
    <dgm:cxn modelId="{3B92B9CB-A0E8-494D-9941-A591B06979D8}" type="presParOf" srcId="{56A7BB4F-D4FE-4DE2-8055-C66A7F601CD2}" destId="{DAE4F7E8-96A6-431E-85F8-1D7471A0CF6B}" srcOrd="1" destOrd="0" presId="urn:microsoft.com/office/officeart/2018/2/layout/IconVerticalSolidList"/>
    <dgm:cxn modelId="{B9916228-36DC-4AE5-8734-9D39337F99F6}" type="presParOf" srcId="{56A7BB4F-D4FE-4DE2-8055-C66A7F601CD2}" destId="{8BE2951D-4178-48D8-8126-BAC2429A350F}" srcOrd="2" destOrd="0" presId="urn:microsoft.com/office/officeart/2018/2/layout/IconVerticalSolidList"/>
    <dgm:cxn modelId="{AB877F9F-3458-485F-9C2E-19D2F1B86B15}" type="presParOf" srcId="{56A7BB4F-D4FE-4DE2-8055-C66A7F601CD2}" destId="{BF78EA5D-ABBE-45D1-93E9-473FBF2303D3}" srcOrd="3" destOrd="0" presId="urn:microsoft.com/office/officeart/2018/2/layout/IconVerticalSolidList"/>
    <dgm:cxn modelId="{C4047211-68EA-497D-BF2A-785B7A7A8B3A}" type="presParOf" srcId="{1941782B-55C6-42F8-8E75-09B6CDF72E36}" destId="{3CE9A8C1-6ADD-48C7-9CA6-1C2B9EC653E8}" srcOrd="1" destOrd="0" presId="urn:microsoft.com/office/officeart/2018/2/layout/IconVerticalSolidList"/>
    <dgm:cxn modelId="{A5C4C9FC-8428-4696-A6DF-5653F9B9E166}" type="presParOf" srcId="{1941782B-55C6-42F8-8E75-09B6CDF72E36}" destId="{4CF7DD3A-98CE-4FA1-8BDE-5A2AF5F811A8}" srcOrd="2" destOrd="0" presId="urn:microsoft.com/office/officeart/2018/2/layout/IconVerticalSolidList"/>
    <dgm:cxn modelId="{AC0F877F-2E36-458C-8A08-27B2712E2D24}" type="presParOf" srcId="{4CF7DD3A-98CE-4FA1-8BDE-5A2AF5F811A8}" destId="{BED3AB4E-CC36-495D-A4C3-F3A2F1F7245F}" srcOrd="0" destOrd="0" presId="urn:microsoft.com/office/officeart/2018/2/layout/IconVerticalSolidList"/>
    <dgm:cxn modelId="{299406D8-766C-4379-A9CB-485763520C65}" type="presParOf" srcId="{4CF7DD3A-98CE-4FA1-8BDE-5A2AF5F811A8}" destId="{58E3F367-B10C-450F-90CB-2EDC04FE5D3A}" srcOrd="1" destOrd="0" presId="urn:microsoft.com/office/officeart/2018/2/layout/IconVerticalSolidList"/>
    <dgm:cxn modelId="{CF979641-AEDD-4C43-9A8A-F9B7BC005C93}" type="presParOf" srcId="{4CF7DD3A-98CE-4FA1-8BDE-5A2AF5F811A8}" destId="{B8B8E4F1-0FA5-4B1B-94CA-AE6687325B1B}" srcOrd="2" destOrd="0" presId="urn:microsoft.com/office/officeart/2018/2/layout/IconVerticalSolidList"/>
    <dgm:cxn modelId="{2717F529-DF3D-4E6B-979A-6242F06DF545}" type="presParOf" srcId="{4CF7DD3A-98CE-4FA1-8BDE-5A2AF5F811A8}" destId="{5A913CDD-FFBD-4ED5-AC4B-12F644461384}" srcOrd="3" destOrd="0" presId="urn:microsoft.com/office/officeart/2018/2/layout/IconVerticalSolidList"/>
    <dgm:cxn modelId="{56F2DA72-1F35-4200-AE25-83899826C90B}" type="presParOf" srcId="{1941782B-55C6-42F8-8E75-09B6CDF72E36}" destId="{F445C9A4-6D57-4C45-9C28-A5344134FB95}" srcOrd="3" destOrd="0" presId="urn:microsoft.com/office/officeart/2018/2/layout/IconVerticalSolidList"/>
    <dgm:cxn modelId="{944004D2-C118-4AC4-A46B-67C2813C5D91}" type="presParOf" srcId="{1941782B-55C6-42F8-8E75-09B6CDF72E36}" destId="{47D0D238-047B-4E32-B518-B8F8149DC9E0}" srcOrd="4" destOrd="0" presId="urn:microsoft.com/office/officeart/2018/2/layout/IconVerticalSolidList"/>
    <dgm:cxn modelId="{4481A1FC-CBBF-4DB6-B311-2935B556FBFB}" type="presParOf" srcId="{47D0D238-047B-4E32-B518-B8F8149DC9E0}" destId="{90F5EE2B-B1E5-4CBE-A48A-4F6AB03389CA}" srcOrd="0" destOrd="0" presId="urn:microsoft.com/office/officeart/2018/2/layout/IconVerticalSolidList"/>
    <dgm:cxn modelId="{1B7438DF-2FA6-4ABF-A27B-FD01EC8A26BF}" type="presParOf" srcId="{47D0D238-047B-4E32-B518-B8F8149DC9E0}" destId="{83ADE729-D3E7-41F8-986E-DA40FE28125F}" srcOrd="1" destOrd="0" presId="urn:microsoft.com/office/officeart/2018/2/layout/IconVerticalSolidList"/>
    <dgm:cxn modelId="{0EF5AAED-B0D5-4ACF-97C3-CE3B0096781D}" type="presParOf" srcId="{47D0D238-047B-4E32-B518-B8F8149DC9E0}" destId="{3A45DCC7-3DFF-4AE6-B39B-6659AEEABE84}" srcOrd="2" destOrd="0" presId="urn:microsoft.com/office/officeart/2018/2/layout/IconVerticalSolidList"/>
    <dgm:cxn modelId="{60709044-134B-4DF2-9B69-2D2F3BCF09BA}" type="presParOf" srcId="{47D0D238-047B-4E32-B518-B8F8149DC9E0}" destId="{6A25EED7-2F7E-48FD-90CA-D45BA4CC1A42}" srcOrd="3" destOrd="0" presId="urn:microsoft.com/office/officeart/2018/2/layout/IconVerticalSolidList"/>
    <dgm:cxn modelId="{7341FCF1-DBD0-4FFA-A412-32B17F9E49D5}" type="presParOf" srcId="{1941782B-55C6-42F8-8E75-09B6CDF72E36}" destId="{7F735A37-FB77-4420-9861-6CEEBB1DC2A9}" srcOrd="5" destOrd="0" presId="urn:microsoft.com/office/officeart/2018/2/layout/IconVerticalSolidList"/>
    <dgm:cxn modelId="{75AC13D1-EF9C-481B-B938-F8F8A26DB0B7}" type="presParOf" srcId="{1941782B-55C6-42F8-8E75-09B6CDF72E36}" destId="{C9F9542E-582B-4955-B9F1-DFC22EF7EEEB}" srcOrd="6" destOrd="0" presId="urn:microsoft.com/office/officeart/2018/2/layout/IconVerticalSolidList"/>
    <dgm:cxn modelId="{7B67437D-9212-4883-9ED8-27766B2174E4}" type="presParOf" srcId="{C9F9542E-582B-4955-B9F1-DFC22EF7EEEB}" destId="{C0EEB3AF-BF7F-4658-B2BD-445902C8E650}" srcOrd="0" destOrd="0" presId="urn:microsoft.com/office/officeart/2018/2/layout/IconVerticalSolidList"/>
    <dgm:cxn modelId="{497D62AA-E9DC-4EB0-9D5C-00CD2B6E21D9}" type="presParOf" srcId="{C9F9542E-582B-4955-B9F1-DFC22EF7EEEB}" destId="{521CE40B-24B5-454A-9E5D-89FB12A301BB}" srcOrd="1" destOrd="0" presId="urn:microsoft.com/office/officeart/2018/2/layout/IconVerticalSolidList"/>
    <dgm:cxn modelId="{C5B713A2-F52A-46B1-97CB-72B8780D4CCC}" type="presParOf" srcId="{C9F9542E-582B-4955-B9F1-DFC22EF7EEEB}" destId="{474B7188-084B-45AA-B30A-2373D78E35DE}" srcOrd="2" destOrd="0" presId="urn:microsoft.com/office/officeart/2018/2/layout/IconVerticalSolidList"/>
    <dgm:cxn modelId="{B14F56A3-7513-475E-AD77-6B96CB85B405}" type="presParOf" srcId="{C9F9542E-582B-4955-B9F1-DFC22EF7EEEB}" destId="{9FF4495C-A01F-44F5-89E2-FAD267C3715B}" srcOrd="3" destOrd="0" presId="urn:microsoft.com/office/officeart/2018/2/layout/IconVerticalSolidList"/>
    <dgm:cxn modelId="{B9860DFC-0C58-4B8A-BB1B-0C6EA19BE316}" type="presParOf" srcId="{1941782B-55C6-42F8-8E75-09B6CDF72E36}" destId="{A156683F-4738-4DE5-BFFA-1E7ACE3EDD44}" srcOrd="7" destOrd="0" presId="urn:microsoft.com/office/officeart/2018/2/layout/IconVerticalSolidList"/>
    <dgm:cxn modelId="{6A4FECA3-4714-4BD6-BC66-2B2673077474}" type="presParOf" srcId="{1941782B-55C6-42F8-8E75-09B6CDF72E36}" destId="{38F06767-AD3B-4891-919F-779D16D1AC95}" srcOrd="8" destOrd="0" presId="urn:microsoft.com/office/officeart/2018/2/layout/IconVerticalSolidList"/>
    <dgm:cxn modelId="{B0550BFA-9E2E-460E-9C54-936BEC2051F2}" type="presParOf" srcId="{38F06767-AD3B-4891-919F-779D16D1AC95}" destId="{998B5ADF-B1F0-4750-8BCA-DB5D6E50867F}" srcOrd="0" destOrd="0" presId="urn:microsoft.com/office/officeart/2018/2/layout/IconVerticalSolidList"/>
    <dgm:cxn modelId="{E2BD8DA3-20AA-4B9F-AD9D-7F6A2AE7DB2A}" type="presParOf" srcId="{38F06767-AD3B-4891-919F-779D16D1AC95}" destId="{6F4FA8A8-F2C2-47B2-90AA-179E9461E51E}" srcOrd="1" destOrd="0" presId="urn:microsoft.com/office/officeart/2018/2/layout/IconVerticalSolidList"/>
    <dgm:cxn modelId="{DE6E822E-F39D-4E87-8C6E-CEC66684855F}" type="presParOf" srcId="{38F06767-AD3B-4891-919F-779D16D1AC95}" destId="{FBE16DD7-FBA7-4599-BA10-C69C7C79063A}" srcOrd="2" destOrd="0" presId="urn:microsoft.com/office/officeart/2018/2/layout/IconVerticalSolidList"/>
    <dgm:cxn modelId="{E6EFF02F-FD51-40D2-B96A-C3E0598C48EA}" type="presParOf" srcId="{38F06767-AD3B-4891-919F-779D16D1AC95}" destId="{E557F6BE-1B68-4DC2-A76B-3BFDC8702890}" srcOrd="3" destOrd="0" presId="urn:microsoft.com/office/officeart/2018/2/layout/IconVerticalSolidList"/>
    <dgm:cxn modelId="{058E473D-74F3-4621-B5F5-36A0FCEE1E0F}" type="presParOf" srcId="{1941782B-55C6-42F8-8E75-09B6CDF72E36}" destId="{88FF208C-153F-4198-BF16-FC039178636A}" srcOrd="9" destOrd="0" presId="urn:microsoft.com/office/officeart/2018/2/layout/IconVerticalSolidList"/>
    <dgm:cxn modelId="{F3D8C085-6C68-4437-9146-E9A0807282B6}" type="presParOf" srcId="{1941782B-55C6-42F8-8E75-09B6CDF72E36}" destId="{2A1C4C5D-4462-418E-BAEB-669C91A85F20}" srcOrd="10" destOrd="0" presId="urn:microsoft.com/office/officeart/2018/2/layout/IconVerticalSolidList"/>
    <dgm:cxn modelId="{2C3C32F9-DCFB-459C-A706-18E273C4471D}" type="presParOf" srcId="{2A1C4C5D-4462-418E-BAEB-669C91A85F20}" destId="{D1D50A41-E4DA-4206-A8E1-6D737B180654}" srcOrd="0" destOrd="0" presId="urn:microsoft.com/office/officeart/2018/2/layout/IconVerticalSolidList"/>
    <dgm:cxn modelId="{7EDFED83-1C37-4001-B300-17157C494F1A}" type="presParOf" srcId="{2A1C4C5D-4462-418E-BAEB-669C91A85F20}" destId="{45A9F3AE-C312-4CB4-95D4-4F20672906D7}" srcOrd="1" destOrd="0" presId="urn:microsoft.com/office/officeart/2018/2/layout/IconVerticalSolidList"/>
    <dgm:cxn modelId="{7A21A1EC-503E-46B4-8484-AD2B5194DD41}" type="presParOf" srcId="{2A1C4C5D-4462-418E-BAEB-669C91A85F20}" destId="{3D143EBF-64C4-472F-ACEA-31FFEE5D1210}" srcOrd="2" destOrd="0" presId="urn:microsoft.com/office/officeart/2018/2/layout/IconVerticalSolidList"/>
    <dgm:cxn modelId="{54E847F4-002B-4D3D-888D-8DC63A58C203}" type="presParOf" srcId="{2A1C4C5D-4462-418E-BAEB-669C91A85F20}" destId="{5B7E7AA7-7710-4E79-BBDB-190A8BD58CB0}" srcOrd="3" destOrd="0" presId="urn:microsoft.com/office/officeart/2018/2/layout/IconVerticalSolidList"/>
    <dgm:cxn modelId="{5F273AC8-A686-42A1-A778-FE8F01D1A74F}" type="presParOf" srcId="{1941782B-55C6-42F8-8E75-09B6CDF72E36}" destId="{C0134C50-C481-40BA-A282-DA95CF8BB677}" srcOrd="11" destOrd="0" presId="urn:microsoft.com/office/officeart/2018/2/layout/IconVerticalSolidList"/>
    <dgm:cxn modelId="{201FFEB7-96DD-4165-8894-C258993FBB63}" type="presParOf" srcId="{1941782B-55C6-42F8-8E75-09B6CDF72E36}" destId="{8696E0AD-6401-40FE-A8A2-24099D0E36F5}" srcOrd="12" destOrd="0" presId="urn:microsoft.com/office/officeart/2018/2/layout/IconVerticalSolidList"/>
    <dgm:cxn modelId="{29C0F769-B388-4CB4-906C-EA0A5A626F5F}" type="presParOf" srcId="{8696E0AD-6401-40FE-A8A2-24099D0E36F5}" destId="{19A4010A-7112-4E40-AF44-FBC2C9446078}" srcOrd="0" destOrd="0" presId="urn:microsoft.com/office/officeart/2018/2/layout/IconVerticalSolidList"/>
    <dgm:cxn modelId="{CDCD3F10-EBB8-482A-A0E4-E9204E6EE058}" type="presParOf" srcId="{8696E0AD-6401-40FE-A8A2-24099D0E36F5}" destId="{5DA767EC-C89C-4BE4-8899-47A83DA8A586}" srcOrd="1" destOrd="0" presId="urn:microsoft.com/office/officeart/2018/2/layout/IconVerticalSolidList"/>
    <dgm:cxn modelId="{B1BE9D8C-8AB5-4ADB-9842-9533BA07C780}" type="presParOf" srcId="{8696E0AD-6401-40FE-A8A2-24099D0E36F5}" destId="{9A8F4C03-559F-42FD-AC7A-6784D0CBB2BF}" srcOrd="2" destOrd="0" presId="urn:microsoft.com/office/officeart/2018/2/layout/IconVerticalSolidList"/>
    <dgm:cxn modelId="{2CF1DA92-FA3D-4944-8244-3C79FF64761B}" type="presParOf" srcId="{8696E0AD-6401-40FE-A8A2-24099D0E36F5}" destId="{B4B117F1-6550-49A5-BD34-0D7A76AEE6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623D2E-1A2A-4339-AA71-733866A48D4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229869-3D3A-4FDF-82AC-1C8DCDFDB7BB}">
      <dgm:prSet/>
      <dgm:spPr/>
      <dgm:t>
        <a:bodyPr/>
        <a:lstStyle/>
        <a:p>
          <a:r>
            <a:rPr lang="en-US" b="0" i="0" dirty="0"/>
            <a:t>Installing git 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- 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https://git-scm.com/book/en/v2/Getting-Started-Installing-Git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0D33584E-687D-47EB-B3B8-E734C51AC058}" type="parTrans" cxnId="{868D1B0F-594A-4A22-A3DA-0E07A7550E02}">
      <dgm:prSet/>
      <dgm:spPr/>
      <dgm:t>
        <a:bodyPr/>
        <a:lstStyle/>
        <a:p>
          <a:endParaRPr lang="en-US"/>
        </a:p>
      </dgm:t>
    </dgm:pt>
    <dgm:pt modelId="{5008F458-AD0A-4CA3-897E-87C59853ED12}" type="sibTrans" cxnId="{868D1B0F-594A-4A22-A3DA-0E07A7550E02}">
      <dgm:prSet/>
      <dgm:spPr/>
      <dgm:t>
        <a:bodyPr/>
        <a:lstStyle/>
        <a:p>
          <a:endParaRPr lang="en-US"/>
        </a:p>
      </dgm:t>
    </dgm:pt>
    <dgm:pt modelId="{5A5EEF75-684A-4C5B-A985-2A2AAF7E7EFB}">
      <dgm:prSet/>
      <dgm:spPr/>
      <dgm:t>
        <a:bodyPr/>
        <a:lstStyle/>
        <a:p>
          <a:r>
            <a:rPr lang="en-US" b="0" i="0"/>
            <a:t>Configuration: </a:t>
          </a:r>
          <a:endParaRPr lang="en-US"/>
        </a:p>
      </dgm:t>
    </dgm:pt>
    <dgm:pt modelId="{25D6F18E-3C06-46F7-B430-D972310AFF36}" type="parTrans" cxnId="{07877596-7DFB-4CCF-94AD-4795AFCE86F7}">
      <dgm:prSet/>
      <dgm:spPr/>
      <dgm:t>
        <a:bodyPr/>
        <a:lstStyle/>
        <a:p>
          <a:endParaRPr lang="en-US"/>
        </a:p>
      </dgm:t>
    </dgm:pt>
    <dgm:pt modelId="{616B3B34-1696-4C69-9649-FDA1EE094453}" type="sibTrans" cxnId="{07877596-7DFB-4CCF-94AD-4795AFCE86F7}">
      <dgm:prSet/>
      <dgm:spPr/>
      <dgm:t>
        <a:bodyPr/>
        <a:lstStyle/>
        <a:p>
          <a:endParaRPr lang="en-US"/>
        </a:p>
      </dgm:t>
    </dgm:pt>
    <dgm:pt modelId="{94B5E9DB-8B7D-4E17-BE9C-6B5E1E2D39C5}">
      <dgm:prSet/>
      <dgm:spPr/>
      <dgm:t>
        <a:bodyPr/>
        <a:lstStyle/>
        <a:p>
          <a:r>
            <a:rPr lang="en-US" b="0" i="0"/>
            <a:t>Set user.name: </a:t>
          </a:r>
          <a:endParaRPr lang="en-US"/>
        </a:p>
      </dgm:t>
    </dgm:pt>
    <dgm:pt modelId="{ADC93BAA-527E-4038-9626-E44AD558E837}" type="parTrans" cxnId="{B245D61B-388C-4588-9EDC-C0DDB190D8CE}">
      <dgm:prSet/>
      <dgm:spPr/>
      <dgm:t>
        <a:bodyPr/>
        <a:lstStyle/>
        <a:p>
          <a:endParaRPr lang="en-US"/>
        </a:p>
      </dgm:t>
    </dgm:pt>
    <dgm:pt modelId="{40F20A64-1A07-4857-8CBC-706E82F38431}" type="sibTrans" cxnId="{B245D61B-388C-4588-9EDC-C0DDB190D8CE}">
      <dgm:prSet/>
      <dgm:spPr/>
      <dgm:t>
        <a:bodyPr/>
        <a:lstStyle/>
        <a:p>
          <a:endParaRPr lang="en-US"/>
        </a:p>
      </dgm:t>
    </dgm:pt>
    <dgm:pt modelId="{E051CA77-64C9-4E84-AAB5-F992A5FCFD1B}">
      <dgm:prSet/>
      <dgm:spPr/>
      <dgm:t>
        <a:bodyPr/>
        <a:lstStyle/>
        <a:p>
          <a:r>
            <a:rPr lang="en-US" b="0" i="0"/>
            <a:t>git config --global user.name "John Doe"</a:t>
          </a:r>
          <a:endParaRPr lang="en-US"/>
        </a:p>
      </dgm:t>
    </dgm:pt>
    <dgm:pt modelId="{9B916895-07A7-43D5-AAF2-1A56CFA46819}" type="parTrans" cxnId="{1D91B7C8-ADD5-40DD-B4EE-2B1EB2AF68A2}">
      <dgm:prSet/>
      <dgm:spPr/>
      <dgm:t>
        <a:bodyPr/>
        <a:lstStyle/>
        <a:p>
          <a:endParaRPr lang="en-US"/>
        </a:p>
      </dgm:t>
    </dgm:pt>
    <dgm:pt modelId="{0FA45D86-7944-4556-BB8A-FADF06CAEE45}" type="sibTrans" cxnId="{1D91B7C8-ADD5-40DD-B4EE-2B1EB2AF68A2}">
      <dgm:prSet/>
      <dgm:spPr/>
      <dgm:t>
        <a:bodyPr/>
        <a:lstStyle/>
        <a:p>
          <a:endParaRPr lang="en-US"/>
        </a:p>
      </dgm:t>
    </dgm:pt>
    <dgm:pt modelId="{DE8BDD4C-CA85-4993-B7DD-2E3752534A48}">
      <dgm:prSet/>
      <dgm:spPr/>
      <dgm:t>
        <a:bodyPr/>
        <a:lstStyle/>
        <a:p>
          <a:r>
            <a:rPr lang="en-US" b="0" i="0"/>
            <a:t>Set user.email: </a:t>
          </a:r>
          <a:endParaRPr lang="en-US"/>
        </a:p>
      </dgm:t>
    </dgm:pt>
    <dgm:pt modelId="{E9640F7A-F9BD-49BB-B39F-C788C899E3A2}" type="parTrans" cxnId="{DC1C4E44-55F1-4055-A46E-895191F1F1BE}">
      <dgm:prSet/>
      <dgm:spPr/>
      <dgm:t>
        <a:bodyPr/>
        <a:lstStyle/>
        <a:p>
          <a:endParaRPr lang="en-US"/>
        </a:p>
      </dgm:t>
    </dgm:pt>
    <dgm:pt modelId="{73F397B9-B2D6-4EA5-AB7A-098AD1DBEBCC}" type="sibTrans" cxnId="{DC1C4E44-55F1-4055-A46E-895191F1F1BE}">
      <dgm:prSet/>
      <dgm:spPr/>
      <dgm:t>
        <a:bodyPr/>
        <a:lstStyle/>
        <a:p>
          <a:endParaRPr lang="en-US"/>
        </a:p>
      </dgm:t>
    </dgm:pt>
    <dgm:pt modelId="{0EE543EB-FAEF-4272-A64D-240EE07D266C}">
      <dgm:prSet/>
      <dgm:spPr/>
      <dgm:t>
        <a:bodyPr/>
        <a:lstStyle/>
        <a:p>
          <a:r>
            <a:rPr lang="en-US" b="0" i="0"/>
            <a:t>git config --global user.email </a:t>
          </a:r>
          <a:r>
            <a:rPr lang="en-US" b="0" i="0">
              <a:hlinkClick xmlns:r="http://schemas.openxmlformats.org/officeDocument/2006/relationships" r:id="rId2"/>
            </a:rPr>
            <a:t>johndoe@example.com</a:t>
          </a:r>
          <a:endParaRPr lang="en-US"/>
        </a:p>
      </dgm:t>
    </dgm:pt>
    <dgm:pt modelId="{66CC05DA-7B3E-4124-92E4-260656EF6E93}" type="parTrans" cxnId="{49F7F5DE-8F1F-4970-A1E1-1F39E93AB711}">
      <dgm:prSet/>
      <dgm:spPr/>
      <dgm:t>
        <a:bodyPr/>
        <a:lstStyle/>
        <a:p>
          <a:endParaRPr lang="en-US"/>
        </a:p>
      </dgm:t>
    </dgm:pt>
    <dgm:pt modelId="{2ED06E46-B8FC-4A9F-9574-8682FCDBE2B3}" type="sibTrans" cxnId="{49F7F5DE-8F1F-4970-A1E1-1F39E93AB711}">
      <dgm:prSet/>
      <dgm:spPr/>
      <dgm:t>
        <a:bodyPr/>
        <a:lstStyle/>
        <a:p>
          <a:endParaRPr lang="en-US"/>
        </a:p>
      </dgm:t>
    </dgm:pt>
    <dgm:pt modelId="{2EF26B5D-2116-4ACC-916C-ED258CDBC945}">
      <dgm:prSet/>
      <dgm:spPr/>
      <dgm:t>
        <a:bodyPr/>
        <a:lstStyle/>
        <a:p>
          <a:r>
            <a:rPr lang="en-US" b="0" i="0" dirty="0"/>
            <a:t>Create </a:t>
          </a:r>
          <a:r>
            <a:rPr lang="en-US" b="0" i="0" dirty="0" err="1"/>
            <a:t>userful</a:t>
          </a:r>
          <a:r>
            <a:rPr lang="en-US" b="0" i="0" dirty="0"/>
            <a:t> alias (PAK): </a:t>
          </a:r>
          <a:endParaRPr lang="en-US" dirty="0"/>
        </a:p>
      </dgm:t>
    </dgm:pt>
    <dgm:pt modelId="{AE7949E6-6BC2-4C6B-B742-F90ED702747F}" type="parTrans" cxnId="{FD91763D-8C1A-4A85-B1F5-84318851B75F}">
      <dgm:prSet/>
      <dgm:spPr/>
      <dgm:t>
        <a:bodyPr/>
        <a:lstStyle/>
        <a:p>
          <a:endParaRPr lang="en-US"/>
        </a:p>
      </dgm:t>
    </dgm:pt>
    <dgm:pt modelId="{36B37D89-7446-4231-B24F-BDEABF3A7554}" type="sibTrans" cxnId="{FD91763D-8C1A-4A85-B1F5-84318851B75F}">
      <dgm:prSet/>
      <dgm:spPr/>
      <dgm:t>
        <a:bodyPr/>
        <a:lstStyle/>
        <a:p>
          <a:endParaRPr lang="en-US"/>
        </a:p>
      </dgm:t>
    </dgm:pt>
    <dgm:pt modelId="{2DCBAFC0-8F3E-4E17-8B8C-798195EC79A7}">
      <dgm:prSet/>
      <dgm:spPr/>
      <dgm:t>
        <a:bodyPr/>
        <a:lstStyle/>
        <a:p>
          <a:r>
            <a:rPr lang="en-US" b="0" i="0"/>
            <a:t>git config --global alias.slog 'log --abbrev-commit --color=auto --decorate=short --pretty=oneline --graph --branches=* --remotes=* --tags=*'</a:t>
          </a:r>
          <a:endParaRPr lang="en-US"/>
        </a:p>
      </dgm:t>
    </dgm:pt>
    <dgm:pt modelId="{ECE4712F-032D-4D32-BD1F-7A382D2A7FC9}" type="parTrans" cxnId="{198473BB-97BC-4944-A092-345F5E2D4DC4}">
      <dgm:prSet/>
      <dgm:spPr/>
      <dgm:t>
        <a:bodyPr/>
        <a:lstStyle/>
        <a:p>
          <a:endParaRPr lang="en-US"/>
        </a:p>
      </dgm:t>
    </dgm:pt>
    <dgm:pt modelId="{1CDB6630-E2FE-4DAF-B064-D900C6C6CC44}" type="sibTrans" cxnId="{198473BB-97BC-4944-A092-345F5E2D4DC4}">
      <dgm:prSet/>
      <dgm:spPr/>
      <dgm:t>
        <a:bodyPr/>
        <a:lstStyle/>
        <a:p>
          <a:endParaRPr lang="en-US"/>
        </a:p>
      </dgm:t>
    </dgm:pt>
    <dgm:pt modelId="{2AAD42DA-E573-4607-9ECC-3CBB772038A8}">
      <dgm:prSet/>
      <dgm:spPr/>
      <dgm:t>
        <a:bodyPr/>
        <a:lstStyle/>
        <a:p>
          <a:r>
            <a:rPr lang="en-US" b="0" i="0" dirty="0"/>
            <a:t>See configuration: </a:t>
          </a:r>
          <a:endParaRPr lang="en-US" dirty="0"/>
        </a:p>
      </dgm:t>
    </dgm:pt>
    <dgm:pt modelId="{2B1E9FF3-EA66-41D9-B3A3-4A80197E940F}" type="parTrans" cxnId="{3DA3DF47-EAA5-43C4-9DF9-2879931A7C4D}">
      <dgm:prSet/>
      <dgm:spPr/>
      <dgm:t>
        <a:bodyPr/>
        <a:lstStyle/>
        <a:p>
          <a:endParaRPr lang="en-US"/>
        </a:p>
      </dgm:t>
    </dgm:pt>
    <dgm:pt modelId="{32B46942-6299-4AF5-972B-879940C54F2E}" type="sibTrans" cxnId="{3DA3DF47-EAA5-43C4-9DF9-2879931A7C4D}">
      <dgm:prSet/>
      <dgm:spPr/>
      <dgm:t>
        <a:bodyPr/>
        <a:lstStyle/>
        <a:p>
          <a:endParaRPr lang="en-US"/>
        </a:p>
      </dgm:t>
    </dgm:pt>
    <dgm:pt modelId="{277E6DE7-868D-40A0-8224-CAC479B66C41}">
      <dgm:prSet/>
      <dgm:spPr/>
      <dgm:t>
        <a:bodyPr/>
        <a:lstStyle/>
        <a:p>
          <a:r>
            <a:rPr lang="en-US" b="0" i="0"/>
            <a:t>git config --list</a:t>
          </a:r>
          <a:endParaRPr lang="en-US"/>
        </a:p>
      </dgm:t>
    </dgm:pt>
    <dgm:pt modelId="{EB5E95BC-099A-4441-9798-61FFBDB0170C}" type="parTrans" cxnId="{86CC5771-BF94-47E4-A5A8-19C7505083D2}">
      <dgm:prSet/>
      <dgm:spPr/>
      <dgm:t>
        <a:bodyPr/>
        <a:lstStyle/>
        <a:p>
          <a:endParaRPr lang="en-US"/>
        </a:p>
      </dgm:t>
    </dgm:pt>
    <dgm:pt modelId="{365AB161-BACF-4385-9733-30D225CD0FB8}" type="sibTrans" cxnId="{86CC5771-BF94-47E4-A5A8-19C7505083D2}">
      <dgm:prSet/>
      <dgm:spPr/>
      <dgm:t>
        <a:bodyPr/>
        <a:lstStyle/>
        <a:p>
          <a:endParaRPr lang="en-US"/>
        </a:p>
      </dgm:t>
    </dgm:pt>
    <dgm:pt modelId="{C7655C4E-9EB8-0A4E-9E91-FEA2CA60E758}" type="pres">
      <dgm:prSet presAssocID="{2A623D2E-1A2A-4339-AA71-733866A48D41}" presName="linear" presStyleCnt="0">
        <dgm:presLayoutVars>
          <dgm:dir/>
          <dgm:animLvl val="lvl"/>
          <dgm:resizeHandles val="exact"/>
        </dgm:presLayoutVars>
      </dgm:prSet>
      <dgm:spPr/>
    </dgm:pt>
    <dgm:pt modelId="{0D72DF99-BD80-204E-A8D4-D79807A943C5}" type="pres">
      <dgm:prSet presAssocID="{08229869-3D3A-4FDF-82AC-1C8DCDFDB7BB}" presName="parentLin" presStyleCnt="0"/>
      <dgm:spPr/>
    </dgm:pt>
    <dgm:pt modelId="{BEC5CA5B-378D-0B45-B6BD-65B8DEACB3C9}" type="pres">
      <dgm:prSet presAssocID="{08229869-3D3A-4FDF-82AC-1C8DCDFDB7BB}" presName="parentLeftMargin" presStyleLbl="node1" presStyleIdx="0" presStyleCnt="2"/>
      <dgm:spPr/>
    </dgm:pt>
    <dgm:pt modelId="{A9705A63-CD48-3C42-829C-C6F389E6F0D9}" type="pres">
      <dgm:prSet presAssocID="{08229869-3D3A-4FDF-82AC-1C8DCDFDB7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0F8803-4FF9-8648-8792-44E30567B8B3}" type="pres">
      <dgm:prSet presAssocID="{08229869-3D3A-4FDF-82AC-1C8DCDFDB7BB}" presName="negativeSpace" presStyleCnt="0"/>
      <dgm:spPr/>
    </dgm:pt>
    <dgm:pt modelId="{19117CDB-4579-DF40-B447-F12F59FD18D0}" type="pres">
      <dgm:prSet presAssocID="{08229869-3D3A-4FDF-82AC-1C8DCDFDB7BB}" presName="childText" presStyleLbl="conFgAcc1" presStyleIdx="0" presStyleCnt="2">
        <dgm:presLayoutVars>
          <dgm:bulletEnabled val="1"/>
        </dgm:presLayoutVars>
      </dgm:prSet>
      <dgm:spPr/>
    </dgm:pt>
    <dgm:pt modelId="{82EA7E60-DEF3-0D44-8A6C-E65018183920}" type="pres">
      <dgm:prSet presAssocID="{5008F458-AD0A-4CA3-897E-87C59853ED12}" presName="spaceBetweenRectangles" presStyleCnt="0"/>
      <dgm:spPr/>
    </dgm:pt>
    <dgm:pt modelId="{B4751B2A-E887-A348-83E0-D6413766269B}" type="pres">
      <dgm:prSet presAssocID="{5A5EEF75-684A-4C5B-A985-2A2AAF7E7EFB}" presName="parentLin" presStyleCnt="0"/>
      <dgm:spPr/>
    </dgm:pt>
    <dgm:pt modelId="{F17A0198-CFB7-3342-BD27-332FB1B0CCFD}" type="pres">
      <dgm:prSet presAssocID="{5A5EEF75-684A-4C5B-A985-2A2AAF7E7EFB}" presName="parentLeftMargin" presStyleLbl="node1" presStyleIdx="0" presStyleCnt="2"/>
      <dgm:spPr/>
    </dgm:pt>
    <dgm:pt modelId="{1C7EA7CC-479A-F64D-B4E2-B4B7975D6C64}" type="pres">
      <dgm:prSet presAssocID="{5A5EEF75-684A-4C5B-A985-2A2AAF7E7E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258FC3-680F-9646-AC92-A32A77F026DF}" type="pres">
      <dgm:prSet presAssocID="{5A5EEF75-684A-4C5B-A985-2A2AAF7E7EFB}" presName="negativeSpace" presStyleCnt="0"/>
      <dgm:spPr/>
    </dgm:pt>
    <dgm:pt modelId="{ED67E63E-23C7-B440-ABF1-C854276C3589}" type="pres">
      <dgm:prSet presAssocID="{5A5EEF75-684A-4C5B-A985-2A2AAF7E7E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68D1B0F-594A-4A22-A3DA-0E07A7550E02}" srcId="{2A623D2E-1A2A-4339-AA71-733866A48D41}" destId="{08229869-3D3A-4FDF-82AC-1C8DCDFDB7BB}" srcOrd="0" destOrd="0" parTransId="{0D33584E-687D-47EB-B3B8-E734C51AC058}" sibTransId="{5008F458-AD0A-4CA3-897E-87C59853ED12}"/>
    <dgm:cxn modelId="{6E89041B-5A6C-D941-BDF2-18CB16E7CDFE}" type="presOf" srcId="{2DCBAFC0-8F3E-4E17-8B8C-798195EC79A7}" destId="{ED67E63E-23C7-B440-ABF1-C854276C3589}" srcOrd="0" destOrd="5" presId="urn:microsoft.com/office/officeart/2005/8/layout/list1"/>
    <dgm:cxn modelId="{B245D61B-388C-4588-9EDC-C0DDB190D8CE}" srcId="{5A5EEF75-684A-4C5B-A985-2A2AAF7E7EFB}" destId="{94B5E9DB-8B7D-4E17-BE9C-6B5E1E2D39C5}" srcOrd="0" destOrd="0" parTransId="{ADC93BAA-527E-4038-9626-E44AD558E837}" sibTransId="{40F20A64-1A07-4857-8CBC-706E82F38431}"/>
    <dgm:cxn modelId="{FD91763D-8C1A-4A85-B1F5-84318851B75F}" srcId="{5A5EEF75-684A-4C5B-A985-2A2AAF7E7EFB}" destId="{2EF26B5D-2116-4ACC-916C-ED258CDBC945}" srcOrd="2" destOrd="0" parTransId="{AE7949E6-6BC2-4C6B-B742-F90ED702747F}" sibTransId="{36B37D89-7446-4231-B24F-BDEABF3A7554}"/>
    <dgm:cxn modelId="{DC1C4E44-55F1-4055-A46E-895191F1F1BE}" srcId="{5A5EEF75-684A-4C5B-A985-2A2AAF7E7EFB}" destId="{DE8BDD4C-CA85-4993-B7DD-2E3752534A48}" srcOrd="1" destOrd="0" parTransId="{E9640F7A-F9BD-49BB-B39F-C788C899E3A2}" sibTransId="{73F397B9-B2D6-4EA5-AB7A-098AD1DBEBCC}"/>
    <dgm:cxn modelId="{3DA3DF47-EAA5-43C4-9DF9-2879931A7C4D}" srcId="{5A5EEF75-684A-4C5B-A985-2A2AAF7E7EFB}" destId="{2AAD42DA-E573-4607-9ECC-3CBB772038A8}" srcOrd="3" destOrd="0" parTransId="{2B1E9FF3-EA66-41D9-B3A3-4A80197E940F}" sibTransId="{32B46942-6299-4AF5-972B-879940C54F2E}"/>
    <dgm:cxn modelId="{7AB2CA54-987A-D744-906C-39036185FA6F}" type="presOf" srcId="{0EE543EB-FAEF-4272-A64D-240EE07D266C}" destId="{ED67E63E-23C7-B440-ABF1-C854276C3589}" srcOrd="0" destOrd="3" presId="urn:microsoft.com/office/officeart/2005/8/layout/list1"/>
    <dgm:cxn modelId="{01BEFC54-EC98-284D-A918-94F4F09F4FBD}" type="presOf" srcId="{5A5EEF75-684A-4C5B-A985-2A2AAF7E7EFB}" destId="{F17A0198-CFB7-3342-BD27-332FB1B0CCFD}" srcOrd="0" destOrd="0" presId="urn:microsoft.com/office/officeart/2005/8/layout/list1"/>
    <dgm:cxn modelId="{2EE1B259-CA8F-2845-8BD5-3C3399EBB0BA}" type="presOf" srcId="{E051CA77-64C9-4E84-AAB5-F992A5FCFD1B}" destId="{ED67E63E-23C7-B440-ABF1-C854276C3589}" srcOrd="0" destOrd="1" presId="urn:microsoft.com/office/officeart/2005/8/layout/list1"/>
    <dgm:cxn modelId="{C3F59263-DA22-4144-804C-E11C59278A30}" type="presOf" srcId="{2EF26B5D-2116-4ACC-916C-ED258CDBC945}" destId="{ED67E63E-23C7-B440-ABF1-C854276C3589}" srcOrd="0" destOrd="4" presId="urn:microsoft.com/office/officeart/2005/8/layout/list1"/>
    <dgm:cxn modelId="{68C2EB66-CF65-554E-90E8-57C1D70D373B}" type="presOf" srcId="{DE8BDD4C-CA85-4993-B7DD-2E3752534A48}" destId="{ED67E63E-23C7-B440-ABF1-C854276C3589}" srcOrd="0" destOrd="2" presId="urn:microsoft.com/office/officeart/2005/8/layout/list1"/>
    <dgm:cxn modelId="{D4501F6C-ED70-E342-8CFF-A43EB47DFE05}" type="presOf" srcId="{2AAD42DA-E573-4607-9ECC-3CBB772038A8}" destId="{ED67E63E-23C7-B440-ABF1-C854276C3589}" srcOrd="0" destOrd="6" presId="urn:microsoft.com/office/officeart/2005/8/layout/list1"/>
    <dgm:cxn modelId="{86CC5771-BF94-47E4-A5A8-19C7505083D2}" srcId="{2AAD42DA-E573-4607-9ECC-3CBB772038A8}" destId="{277E6DE7-868D-40A0-8224-CAC479B66C41}" srcOrd="0" destOrd="0" parTransId="{EB5E95BC-099A-4441-9798-61FFBDB0170C}" sibTransId="{365AB161-BACF-4385-9733-30D225CD0FB8}"/>
    <dgm:cxn modelId="{C7774C7B-6841-194E-A3C4-A43FAD28F0D8}" type="presOf" srcId="{08229869-3D3A-4FDF-82AC-1C8DCDFDB7BB}" destId="{A9705A63-CD48-3C42-829C-C6F389E6F0D9}" srcOrd="1" destOrd="0" presId="urn:microsoft.com/office/officeart/2005/8/layout/list1"/>
    <dgm:cxn modelId="{07877596-7DFB-4CCF-94AD-4795AFCE86F7}" srcId="{2A623D2E-1A2A-4339-AA71-733866A48D41}" destId="{5A5EEF75-684A-4C5B-A985-2A2AAF7E7EFB}" srcOrd="1" destOrd="0" parTransId="{25D6F18E-3C06-46F7-B430-D972310AFF36}" sibTransId="{616B3B34-1696-4C69-9649-FDA1EE094453}"/>
    <dgm:cxn modelId="{BB7A039B-E830-6A4A-BDC6-1C4BA2086D7A}" type="presOf" srcId="{277E6DE7-868D-40A0-8224-CAC479B66C41}" destId="{ED67E63E-23C7-B440-ABF1-C854276C3589}" srcOrd="0" destOrd="7" presId="urn:microsoft.com/office/officeart/2005/8/layout/list1"/>
    <dgm:cxn modelId="{1B1CE9A7-C4A8-3648-B3B2-0E632C3AF59B}" type="presOf" srcId="{08229869-3D3A-4FDF-82AC-1C8DCDFDB7BB}" destId="{BEC5CA5B-378D-0B45-B6BD-65B8DEACB3C9}" srcOrd="0" destOrd="0" presId="urn:microsoft.com/office/officeart/2005/8/layout/list1"/>
    <dgm:cxn modelId="{3EC04EB0-AF04-4C40-8878-DFF1DEC5C357}" type="presOf" srcId="{94B5E9DB-8B7D-4E17-BE9C-6B5E1E2D39C5}" destId="{ED67E63E-23C7-B440-ABF1-C854276C3589}" srcOrd="0" destOrd="0" presId="urn:microsoft.com/office/officeart/2005/8/layout/list1"/>
    <dgm:cxn modelId="{198473BB-97BC-4944-A092-345F5E2D4DC4}" srcId="{2EF26B5D-2116-4ACC-916C-ED258CDBC945}" destId="{2DCBAFC0-8F3E-4E17-8B8C-798195EC79A7}" srcOrd="0" destOrd="0" parTransId="{ECE4712F-032D-4D32-BD1F-7A382D2A7FC9}" sibTransId="{1CDB6630-E2FE-4DAF-B064-D900C6C6CC44}"/>
    <dgm:cxn modelId="{1D91B7C8-ADD5-40DD-B4EE-2B1EB2AF68A2}" srcId="{94B5E9DB-8B7D-4E17-BE9C-6B5E1E2D39C5}" destId="{E051CA77-64C9-4E84-AAB5-F992A5FCFD1B}" srcOrd="0" destOrd="0" parTransId="{9B916895-07A7-43D5-AAF2-1A56CFA46819}" sibTransId="{0FA45D86-7944-4556-BB8A-FADF06CAEE45}"/>
    <dgm:cxn modelId="{F09623D3-AEA6-BD40-AB5C-FE9B61F894F7}" type="presOf" srcId="{2A623D2E-1A2A-4339-AA71-733866A48D41}" destId="{C7655C4E-9EB8-0A4E-9E91-FEA2CA60E758}" srcOrd="0" destOrd="0" presId="urn:microsoft.com/office/officeart/2005/8/layout/list1"/>
    <dgm:cxn modelId="{49F7F5DE-8F1F-4970-A1E1-1F39E93AB711}" srcId="{DE8BDD4C-CA85-4993-B7DD-2E3752534A48}" destId="{0EE543EB-FAEF-4272-A64D-240EE07D266C}" srcOrd="0" destOrd="0" parTransId="{66CC05DA-7B3E-4124-92E4-260656EF6E93}" sibTransId="{2ED06E46-B8FC-4A9F-9574-8682FCDBE2B3}"/>
    <dgm:cxn modelId="{E016CFFC-2D88-5049-AABD-666EEE46342C}" type="presOf" srcId="{5A5EEF75-684A-4C5B-A985-2A2AAF7E7EFB}" destId="{1C7EA7CC-479A-F64D-B4E2-B4B7975D6C64}" srcOrd="1" destOrd="0" presId="urn:microsoft.com/office/officeart/2005/8/layout/list1"/>
    <dgm:cxn modelId="{AF420302-D51E-9D4D-B969-F6FEA20730F4}" type="presParOf" srcId="{C7655C4E-9EB8-0A4E-9E91-FEA2CA60E758}" destId="{0D72DF99-BD80-204E-A8D4-D79807A943C5}" srcOrd="0" destOrd="0" presId="urn:microsoft.com/office/officeart/2005/8/layout/list1"/>
    <dgm:cxn modelId="{5AEA7365-9022-6140-A0C2-9C3188665155}" type="presParOf" srcId="{0D72DF99-BD80-204E-A8D4-D79807A943C5}" destId="{BEC5CA5B-378D-0B45-B6BD-65B8DEACB3C9}" srcOrd="0" destOrd="0" presId="urn:microsoft.com/office/officeart/2005/8/layout/list1"/>
    <dgm:cxn modelId="{283C1F79-457A-8D4C-AA4B-DD1AAD88D4CF}" type="presParOf" srcId="{0D72DF99-BD80-204E-A8D4-D79807A943C5}" destId="{A9705A63-CD48-3C42-829C-C6F389E6F0D9}" srcOrd="1" destOrd="0" presId="urn:microsoft.com/office/officeart/2005/8/layout/list1"/>
    <dgm:cxn modelId="{3E73BDF7-600B-6C4A-B858-1A0700B095E4}" type="presParOf" srcId="{C7655C4E-9EB8-0A4E-9E91-FEA2CA60E758}" destId="{4B0F8803-4FF9-8648-8792-44E30567B8B3}" srcOrd="1" destOrd="0" presId="urn:microsoft.com/office/officeart/2005/8/layout/list1"/>
    <dgm:cxn modelId="{21EA1545-ADF6-CD4E-9088-1A0F2EEDF2B6}" type="presParOf" srcId="{C7655C4E-9EB8-0A4E-9E91-FEA2CA60E758}" destId="{19117CDB-4579-DF40-B447-F12F59FD18D0}" srcOrd="2" destOrd="0" presId="urn:microsoft.com/office/officeart/2005/8/layout/list1"/>
    <dgm:cxn modelId="{1D84C642-D3F8-6149-A92D-0DBBF2A6AAF9}" type="presParOf" srcId="{C7655C4E-9EB8-0A4E-9E91-FEA2CA60E758}" destId="{82EA7E60-DEF3-0D44-8A6C-E65018183920}" srcOrd="3" destOrd="0" presId="urn:microsoft.com/office/officeart/2005/8/layout/list1"/>
    <dgm:cxn modelId="{CEC8B3B4-56F0-C248-9803-FD939C85841C}" type="presParOf" srcId="{C7655C4E-9EB8-0A4E-9E91-FEA2CA60E758}" destId="{B4751B2A-E887-A348-83E0-D6413766269B}" srcOrd="4" destOrd="0" presId="urn:microsoft.com/office/officeart/2005/8/layout/list1"/>
    <dgm:cxn modelId="{B6FFDA0C-4641-5043-AFCD-174189B93BA7}" type="presParOf" srcId="{B4751B2A-E887-A348-83E0-D6413766269B}" destId="{F17A0198-CFB7-3342-BD27-332FB1B0CCFD}" srcOrd="0" destOrd="0" presId="urn:microsoft.com/office/officeart/2005/8/layout/list1"/>
    <dgm:cxn modelId="{DA540747-24D3-5F4C-87C7-925990892786}" type="presParOf" srcId="{B4751B2A-E887-A348-83E0-D6413766269B}" destId="{1C7EA7CC-479A-F64D-B4E2-B4B7975D6C64}" srcOrd="1" destOrd="0" presId="urn:microsoft.com/office/officeart/2005/8/layout/list1"/>
    <dgm:cxn modelId="{BB5CE0DB-F745-5147-9D8C-F56D93ABC642}" type="presParOf" srcId="{C7655C4E-9EB8-0A4E-9E91-FEA2CA60E758}" destId="{86258FC3-680F-9646-AC92-A32A77F026DF}" srcOrd="5" destOrd="0" presId="urn:microsoft.com/office/officeart/2005/8/layout/list1"/>
    <dgm:cxn modelId="{BE529503-9A24-4B43-ADB7-23B22C0B7665}" type="presParOf" srcId="{C7655C4E-9EB8-0A4E-9E91-FEA2CA60E758}" destId="{ED67E63E-23C7-B440-ABF1-C854276C358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CA4C8E-695D-4E81-99AE-1DA2F9B18406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BB0B69D-8659-4A6E-974E-FE239673DC9C}">
      <dgm:prSet/>
      <dgm:spPr/>
      <dgm:t>
        <a:bodyPr/>
        <a:lstStyle/>
        <a:p>
          <a:r>
            <a:rPr lang="en-US"/>
            <a:t>Initiate git repository: `git init`</a:t>
          </a:r>
        </a:p>
      </dgm:t>
    </dgm:pt>
    <dgm:pt modelId="{749BC50A-8195-4322-BDCB-9D54EDB21640}" type="parTrans" cxnId="{0B067F5E-E5AF-4440-9264-CFE40F3C8DF7}">
      <dgm:prSet/>
      <dgm:spPr/>
      <dgm:t>
        <a:bodyPr/>
        <a:lstStyle/>
        <a:p>
          <a:endParaRPr lang="en-US"/>
        </a:p>
      </dgm:t>
    </dgm:pt>
    <dgm:pt modelId="{761631CD-AEDE-4E1A-A53B-9C2FAD4FA21D}" type="sibTrans" cxnId="{0B067F5E-E5AF-4440-9264-CFE40F3C8DF7}">
      <dgm:prSet/>
      <dgm:spPr/>
      <dgm:t>
        <a:bodyPr/>
        <a:lstStyle/>
        <a:p>
          <a:endParaRPr lang="en-US"/>
        </a:p>
      </dgm:t>
    </dgm:pt>
    <dgm:pt modelId="{556ADF8F-5556-4AF3-BF98-9743F88DD2C7}">
      <dgm:prSet/>
      <dgm:spPr/>
      <dgm:t>
        <a:bodyPr/>
        <a:lstStyle/>
        <a:p>
          <a:r>
            <a:rPr lang="en-US"/>
            <a:t>Create a branch: `git branch` or `git checkout –b`</a:t>
          </a:r>
        </a:p>
      </dgm:t>
    </dgm:pt>
    <dgm:pt modelId="{36B7358E-4BE0-4B15-AC58-84810FF90455}" type="parTrans" cxnId="{FCBF6AB7-F415-41A9-AADE-F1C2583E0342}">
      <dgm:prSet/>
      <dgm:spPr/>
      <dgm:t>
        <a:bodyPr/>
        <a:lstStyle/>
        <a:p>
          <a:endParaRPr lang="en-US"/>
        </a:p>
      </dgm:t>
    </dgm:pt>
    <dgm:pt modelId="{5C0B52D2-9DE6-4229-96F7-0A1CA643C332}" type="sibTrans" cxnId="{FCBF6AB7-F415-41A9-AADE-F1C2583E0342}">
      <dgm:prSet/>
      <dgm:spPr/>
      <dgm:t>
        <a:bodyPr/>
        <a:lstStyle/>
        <a:p>
          <a:endParaRPr lang="en-US"/>
        </a:p>
      </dgm:t>
    </dgm:pt>
    <dgm:pt modelId="{1F308E26-3869-433C-B585-0A3BEEA2E5A0}">
      <dgm:prSet/>
      <dgm:spPr/>
      <dgm:t>
        <a:bodyPr/>
        <a:lstStyle/>
        <a:p>
          <a:r>
            <a:rPr lang="en-US"/>
            <a:t>Adding files: `git add`</a:t>
          </a:r>
        </a:p>
      </dgm:t>
    </dgm:pt>
    <dgm:pt modelId="{1E150D37-2906-41E6-9118-11F7567CBDCA}" type="parTrans" cxnId="{0816173D-667F-4C8D-854D-8DF81F01AF60}">
      <dgm:prSet/>
      <dgm:spPr/>
      <dgm:t>
        <a:bodyPr/>
        <a:lstStyle/>
        <a:p>
          <a:endParaRPr lang="en-US"/>
        </a:p>
      </dgm:t>
    </dgm:pt>
    <dgm:pt modelId="{153198EC-D5FE-426B-9851-B786C9179BFE}" type="sibTrans" cxnId="{0816173D-667F-4C8D-854D-8DF81F01AF60}">
      <dgm:prSet/>
      <dgm:spPr/>
      <dgm:t>
        <a:bodyPr/>
        <a:lstStyle/>
        <a:p>
          <a:endParaRPr lang="en-US"/>
        </a:p>
      </dgm:t>
    </dgm:pt>
    <dgm:pt modelId="{56FB0338-DB04-4C60-8135-7B909AB00B0E}">
      <dgm:prSet/>
      <dgm:spPr/>
      <dgm:t>
        <a:bodyPr/>
        <a:lstStyle/>
        <a:p>
          <a:r>
            <a:rPr lang="en-US" dirty="0"/>
            <a:t>Updates</a:t>
          </a:r>
        </a:p>
      </dgm:t>
    </dgm:pt>
    <dgm:pt modelId="{9894F323-2FED-4013-9A57-6D35F753B019}" type="parTrans" cxnId="{2151158F-B889-4ABF-A99E-BC42938874FC}">
      <dgm:prSet/>
      <dgm:spPr/>
      <dgm:t>
        <a:bodyPr/>
        <a:lstStyle/>
        <a:p>
          <a:endParaRPr lang="en-US"/>
        </a:p>
      </dgm:t>
    </dgm:pt>
    <dgm:pt modelId="{632350D8-A237-4A15-8A34-7113101EE672}" type="sibTrans" cxnId="{2151158F-B889-4ABF-A99E-BC42938874FC}">
      <dgm:prSet/>
      <dgm:spPr/>
      <dgm:t>
        <a:bodyPr/>
        <a:lstStyle/>
        <a:p>
          <a:endParaRPr lang="en-US"/>
        </a:p>
      </dgm:t>
    </dgm:pt>
    <dgm:pt modelId="{FFCF106E-2AF7-4EE0-AC72-7380769D7B5B}">
      <dgm:prSet/>
      <dgm:spPr/>
      <dgm:t>
        <a:bodyPr/>
        <a:lstStyle/>
        <a:p>
          <a:r>
            <a:rPr lang="en-US"/>
            <a:t>Commits: `git commit`</a:t>
          </a:r>
        </a:p>
      </dgm:t>
    </dgm:pt>
    <dgm:pt modelId="{570EE1B2-78F4-42F0-9E36-504BFDA9294B}" type="parTrans" cxnId="{E583AB2F-429E-4713-8455-6F422415BE99}">
      <dgm:prSet/>
      <dgm:spPr/>
      <dgm:t>
        <a:bodyPr/>
        <a:lstStyle/>
        <a:p>
          <a:endParaRPr lang="en-US"/>
        </a:p>
      </dgm:t>
    </dgm:pt>
    <dgm:pt modelId="{B3D6C698-87DF-422F-94C3-B8E11C24D84E}" type="sibTrans" cxnId="{E583AB2F-429E-4713-8455-6F422415BE99}">
      <dgm:prSet/>
      <dgm:spPr/>
      <dgm:t>
        <a:bodyPr/>
        <a:lstStyle/>
        <a:p>
          <a:endParaRPr lang="en-US"/>
        </a:p>
      </dgm:t>
    </dgm:pt>
    <dgm:pt modelId="{6682425D-548E-5E49-940A-A146F0F06520}" type="pres">
      <dgm:prSet presAssocID="{EECA4C8E-695D-4E81-99AE-1DA2F9B18406}" presName="linear" presStyleCnt="0">
        <dgm:presLayoutVars>
          <dgm:dir/>
          <dgm:animLvl val="lvl"/>
          <dgm:resizeHandles val="exact"/>
        </dgm:presLayoutVars>
      </dgm:prSet>
      <dgm:spPr/>
    </dgm:pt>
    <dgm:pt modelId="{4A8A47DD-7175-D445-B36B-FA0CCAD694F7}" type="pres">
      <dgm:prSet presAssocID="{6BB0B69D-8659-4A6E-974E-FE239673DC9C}" presName="parentLin" presStyleCnt="0"/>
      <dgm:spPr/>
    </dgm:pt>
    <dgm:pt modelId="{E27DD4E4-A850-CD40-AF69-8B966B0C37DB}" type="pres">
      <dgm:prSet presAssocID="{6BB0B69D-8659-4A6E-974E-FE239673DC9C}" presName="parentLeftMargin" presStyleLbl="node1" presStyleIdx="0" presStyleCnt="4"/>
      <dgm:spPr/>
    </dgm:pt>
    <dgm:pt modelId="{448D9AF7-83D8-584F-895B-4E1A4043233B}" type="pres">
      <dgm:prSet presAssocID="{6BB0B69D-8659-4A6E-974E-FE239673DC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322946-0811-204F-A939-9D32F1FD34E4}" type="pres">
      <dgm:prSet presAssocID="{6BB0B69D-8659-4A6E-974E-FE239673DC9C}" presName="negativeSpace" presStyleCnt="0"/>
      <dgm:spPr/>
    </dgm:pt>
    <dgm:pt modelId="{191FC643-6517-DE48-8E89-2EB63179A008}" type="pres">
      <dgm:prSet presAssocID="{6BB0B69D-8659-4A6E-974E-FE239673DC9C}" presName="childText" presStyleLbl="conFgAcc1" presStyleIdx="0" presStyleCnt="4">
        <dgm:presLayoutVars>
          <dgm:bulletEnabled val="1"/>
        </dgm:presLayoutVars>
      </dgm:prSet>
      <dgm:spPr/>
    </dgm:pt>
    <dgm:pt modelId="{BE2087FD-74D9-6041-8256-4EB9F45A4A73}" type="pres">
      <dgm:prSet presAssocID="{761631CD-AEDE-4E1A-A53B-9C2FAD4FA21D}" presName="spaceBetweenRectangles" presStyleCnt="0"/>
      <dgm:spPr/>
    </dgm:pt>
    <dgm:pt modelId="{8ADB1EA6-B971-2A44-8EDC-216655D96156}" type="pres">
      <dgm:prSet presAssocID="{556ADF8F-5556-4AF3-BF98-9743F88DD2C7}" presName="parentLin" presStyleCnt="0"/>
      <dgm:spPr/>
    </dgm:pt>
    <dgm:pt modelId="{AE626201-58A3-984B-829F-ECEB1906714E}" type="pres">
      <dgm:prSet presAssocID="{556ADF8F-5556-4AF3-BF98-9743F88DD2C7}" presName="parentLeftMargin" presStyleLbl="node1" presStyleIdx="0" presStyleCnt="4"/>
      <dgm:spPr/>
    </dgm:pt>
    <dgm:pt modelId="{A19CCAD5-13BB-954A-B03C-79B8DB3406EB}" type="pres">
      <dgm:prSet presAssocID="{556ADF8F-5556-4AF3-BF98-9743F88DD2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B9145B-FBAC-CF4F-AE08-524D6F847701}" type="pres">
      <dgm:prSet presAssocID="{556ADF8F-5556-4AF3-BF98-9743F88DD2C7}" presName="negativeSpace" presStyleCnt="0"/>
      <dgm:spPr/>
    </dgm:pt>
    <dgm:pt modelId="{06FA8253-F0EE-314A-801E-18C40368557E}" type="pres">
      <dgm:prSet presAssocID="{556ADF8F-5556-4AF3-BF98-9743F88DD2C7}" presName="childText" presStyleLbl="conFgAcc1" presStyleIdx="1" presStyleCnt="4">
        <dgm:presLayoutVars>
          <dgm:bulletEnabled val="1"/>
        </dgm:presLayoutVars>
      </dgm:prSet>
      <dgm:spPr/>
    </dgm:pt>
    <dgm:pt modelId="{64DA1A79-7C6E-AD4D-B202-152688267E39}" type="pres">
      <dgm:prSet presAssocID="{5C0B52D2-9DE6-4229-96F7-0A1CA643C332}" presName="spaceBetweenRectangles" presStyleCnt="0"/>
      <dgm:spPr/>
    </dgm:pt>
    <dgm:pt modelId="{D5128339-5FB2-7A41-AAB9-14FB039529DB}" type="pres">
      <dgm:prSet presAssocID="{1F308E26-3869-433C-B585-0A3BEEA2E5A0}" presName="parentLin" presStyleCnt="0"/>
      <dgm:spPr/>
    </dgm:pt>
    <dgm:pt modelId="{C5C6CB9E-4748-804D-BB36-DE94E02BA0EA}" type="pres">
      <dgm:prSet presAssocID="{1F308E26-3869-433C-B585-0A3BEEA2E5A0}" presName="parentLeftMargin" presStyleLbl="node1" presStyleIdx="1" presStyleCnt="4"/>
      <dgm:spPr/>
    </dgm:pt>
    <dgm:pt modelId="{27944B86-FAD5-C341-81A1-90D525FBE542}" type="pres">
      <dgm:prSet presAssocID="{1F308E26-3869-433C-B585-0A3BEEA2E5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139270-C5A6-1D48-8291-103DC7EF2367}" type="pres">
      <dgm:prSet presAssocID="{1F308E26-3869-433C-B585-0A3BEEA2E5A0}" presName="negativeSpace" presStyleCnt="0"/>
      <dgm:spPr/>
    </dgm:pt>
    <dgm:pt modelId="{6962B802-0EC0-C54D-86E6-45942375DD7C}" type="pres">
      <dgm:prSet presAssocID="{1F308E26-3869-433C-B585-0A3BEEA2E5A0}" presName="childText" presStyleLbl="conFgAcc1" presStyleIdx="2" presStyleCnt="4">
        <dgm:presLayoutVars>
          <dgm:bulletEnabled val="1"/>
        </dgm:presLayoutVars>
      </dgm:prSet>
      <dgm:spPr/>
    </dgm:pt>
    <dgm:pt modelId="{9A5889A7-2956-664B-A0AA-062CBF92A4DC}" type="pres">
      <dgm:prSet presAssocID="{153198EC-D5FE-426B-9851-B786C9179BFE}" presName="spaceBetweenRectangles" presStyleCnt="0"/>
      <dgm:spPr/>
    </dgm:pt>
    <dgm:pt modelId="{61AAF836-3765-B94B-91E2-B1DA62E73D40}" type="pres">
      <dgm:prSet presAssocID="{FFCF106E-2AF7-4EE0-AC72-7380769D7B5B}" presName="parentLin" presStyleCnt="0"/>
      <dgm:spPr/>
    </dgm:pt>
    <dgm:pt modelId="{B390D6E1-E443-7242-B3D6-159006461A55}" type="pres">
      <dgm:prSet presAssocID="{FFCF106E-2AF7-4EE0-AC72-7380769D7B5B}" presName="parentLeftMargin" presStyleLbl="node1" presStyleIdx="2" presStyleCnt="4"/>
      <dgm:spPr/>
    </dgm:pt>
    <dgm:pt modelId="{7758DE6F-3347-1C4F-B787-E6FE400589F4}" type="pres">
      <dgm:prSet presAssocID="{FFCF106E-2AF7-4EE0-AC72-7380769D7B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C33FB3-C262-3E4A-9615-6B8455926B84}" type="pres">
      <dgm:prSet presAssocID="{FFCF106E-2AF7-4EE0-AC72-7380769D7B5B}" presName="negativeSpace" presStyleCnt="0"/>
      <dgm:spPr/>
    </dgm:pt>
    <dgm:pt modelId="{24FAF94C-BB78-EF48-AA1B-BAA5539CB17C}" type="pres">
      <dgm:prSet presAssocID="{FFCF106E-2AF7-4EE0-AC72-7380769D7B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D718010-4F7D-0C45-89D9-EAE66F0EABF7}" type="presOf" srcId="{556ADF8F-5556-4AF3-BF98-9743F88DD2C7}" destId="{AE626201-58A3-984B-829F-ECEB1906714E}" srcOrd="0" destOrd="0" presId="urn:microsoft.com/office/officeart/2005/8/layout/list1"/>
    <dgm:cxn modelId="{E583AB2F-429E-4713-8455-6F422415BE99}" srcId="{EECA4C8E-695D-4E81-99AE-1DA2F9B18406}" destId="{FFCF106E-2AF7-4EE0-AC72-7380769D7B5B}" srcOrd="3" destOrd="0" parTransId="{570EE1B2-78F4-42F0-9E36-504BFDA9294B}" sibTransId="{B3D6C698-87DF-422F-94C3-B8E11C24D84E}"/>
    <dgm:cxn modelId="{0816173D-667F-4C8D-854D-8DF81F01AF60}" srcId="{EECA4C8E-695D-4E81-99AE-1DA2F9B18406}" destId="{1F308E26-3869-433C-B585-0A3BEEA2E5A0}" srcOrd="2" destOrd="0" parTransId="{1E150D37-2906-41E6-9118-11F7567CBDCA}" sibTransId="{153198EC-D5FE-426B-9851-B786C9179BFE}"/>
    <dgm:cxn modelId="{0B067F5E-E5AF-4440-9264-CFE40F3C8DF7}" srcId="{EECA4C8E-695D-4E81-99AE-1DA2F9B18406}" destId="{6BB0B69D-8659-4A6E-974E-FE239673DC9C}" srcOrd="0" destOrd="0" parTransId="{749BC50A-8195-4322-BDCB-9D54EDB21640}" sibTransId="{761631CD-AEDE-4E1A-A53B-9C2FAD4FA21D}"/>
    <dgm:cxn modelId="{CE0DD371-6CC4-3549-B1F0-A523CB23DBDA}" type="presOf" srcId="{FFCF106E-2AF7-4EE0-AC72-7380769D7B5B}" destId="{7758DE6F-3347-1C4F-B787-E6FE400589F4}" srcOrd="1" destOrd="0" presId="urn:microsoft.com/office/officeart/2005/8/layout/list1"/>
    <dgm:cxn modelId="{03B9EB80-F95D-4D42-9FB0-0440E4FE207A}" type="presOf" srcId="{6BB0B69D-8659-4A6E-974E-FE239673DC9C}" destId="{448D9AF7-83D8-584F-895B-4E1A4043233B}" srcOrd="1" destOrd="0" presId="urn:microsoft.com/office/officeart/2005/8/layout/list1"/>
    <dgm:cxn modelId="{EDAD698B-3BE6-9C48-BA99-728E659EAC29}" type="presOf" srcId="{556ADF8F-5556-4AF3-BF98-9743F88DD2C7}" destId="{A19CCAD5-13BB-954A-B03C-79B8DB3406EB}" srcOrd="1" destOrd="0" presId="urn:microsoft.com/office/officeart/2005/8/layout/list1"/>
    <dgm:cxn modelId="{2151158F-B889-4ABF-A99E-BC42938874FC}" srcId="{1F308E26-3869-433C-B585-0A3BEEA2E5A0}" destId="{56FB0338-DB04-4C60-8135-7B909AB00B0E}" srcOrd="0" destOrd="0" parTransId="{9894F323-2FED-4013-9A57-6D35F753B019}" sibTransId="{632350D8-A237-4A15-8A34-7113101EE672}"/>
    <dgm:cxn modelId="{278A178F-53D4-E04B-AD14-A17DE9AC3CA7}" type="presOf" srcId="{FFCF106E-2AF7-4EE0-AC72-7380769D7B5B}" destId="{B390D6E1-E443-7242-B3D6-159006461A55}" srcOrd="0" destOrd="0" presId="urn:microsoft.com/office/officeart/2005/8/layout/list1"/>
    <dgm:cxn modelId="{A1B21692-53DD-7A46-A15F-6D96F69B91E4}" type="presOf" srcId="{1F308E26-3869-433C-B585-0A3BEEA2E5A0}" destId="{C5C6CB9E-4748-804D-BB36-DE94E02BA0EA}" srcOrd="0" destOrd="0" presId="urn:microsoft.com/office/officeart/2005/8/layout/list1"/>
    <dgm:cxn modelId="{6350F7A3-AC6D-9B4B-9A8F-0C65B517FAEE}" type="presOf" srcId="{1F308E26-3869-433C-B585-0A3BEEA2E5A0}" destId="{27944B86-FAD5-C341-81A1-90D525FBE542}" srcOrd="1" destOrd="0" presId="urn:microsoft.com/office/officeart/2005/8/layout/list1"/>
    <dgm:cxn modelId="{FCBF6AB7-F415-41A9-AADE-F1C2583E0342}" srcId="{EECA4C8E-695D-4E81-99AE-1DA2F9B18406}" destId="{556ADF8F-5556-4AF3-BF98-9743F88DD2C7}" srcOrd="1" destOrd="0" parTransId="{36B7358E-4BE0-4B15-AC58-84810FF90455}" sibTransId="{5C0B52D2-9DE6-4229-96F7-0A1CA643C332}"/>
    <dgm:cxn modelId="{0A7C39BB-628A-EA41-AEAA-C03C8C31F061}" type="presOf" srcId="{6BB0B69D-8659-4A6E-974E-FE239673DC9C}" destId="{E27DD4E4-A850-CD40-AF69-8B966B0C37DB}" srcOrd="0" destOrd="0" presId="urn:microsoft.com/office/officeart/2005/8/layout/list1"/>
    <dgm:cxn modelId="{B3BFF6C6-23ED-4E41-BD7C-A08E2EC2D11F}" type="presOf" srcId="{56FB0338-DB04-4C60-8135-7B909AB00B0E}" destId="{6962B802-0EC0-C54D-86E6-45942375DD7C}" srcOrd="0" destOrd="0" presId="urn:microsoft.com/office/officeart/2005/8/layout/list1"/>
    <dgm:cxn modelId="{779B3ED2-8B06-264A-9743-880ECB7E618F}" type="presOf" srcId="{EECA4C8E-695D-4E81-99AE-1DA2F9B18406}" destId="{6682425D-548E-5E49-940A-A146F0F06520}" srcOrd="0" destOrd="0" presId="urn:microsoft.com/office/officeart/2005/8/layout/list1"/>
    <dgm:cxn modelId="{417C610E-3F47-C542-8828-E36E0067753C}" type="presParOf" srcId="{6682425D-548E-5E49-940A-A146F0F06520}" destId="{4A8A47DD-7175-D445-B36B-FA0CCAD694F7}" srcOrd="0" destOrd="0" presId="urn:microsoft.com/office/officeart/2005/8/layout/list1"/>
    <dgm:cxn modelId="{ADE6ABE4-C17F-1F45-8CA1-F0740388A8A0}" type="presParOf" srcId="{4A8A47DD-7175-D445-B36B-FA0CCAD694F7}" destId="{E27DD4E4-A850-CD40-AF69-8B966B0C37DB}" srcOrd="0" destOrd="0" presId="urn:microsoft.com/office/officeart/2005/8/layout/list1"/>
    <dgm:cxn modelId="{FD0DCD98-97A8-5449-87BC-ABD290747F48}" type="presParOf" srcId="{4A8A47DD-7175-D445-B36B-FA0CCAD694F7}" destId="{448D9AF7-83D8-584F-895B-4E1A4043233B}" srcOrd="1" destOrd="0" presId="urn:microsoft.com/office/officeart/2005/8/layout/list1"/>
    <dgm:cxn modelId="{302D70D6-27CA-614E-ABE1-1ABFD9A13274}" type="presParOf" srcId="{6682425D-548E-5E49-940A-A146F0F06520}" destId="{B0322946-0811-204F-A939-9D32F1FD34E4}" srcOrd="1" destOrd="0" presId="urn:microsoft.com/office/officeart/2005/8/layout/list1"/>
    <dgm:cxn modelId="{FD11126D-C2A7-C748-BA2F-FF325C6F153A}" type="presParOf" srcId="{6682425D-548E-5E49-940A-A146F0F06520}" destId="{191FC643-6517-DE48-8E89-2EB63179A008}" srcOrd="2" destOrd="0" presId="urn:microsoft.com/office/officeart/2005/8/layout/list1"/>
    <dgm:cxn modelId="{9BD00B22-EDA5-A44B-9127-2B59BBB0AACE}" type="presParOf" srcId="{6682425D-548E-5E49-940A-A146F0F06520}" destId="{BE2087FD-74D9-6041-8256-4EB9F45A4A73}" srcOrd="3" destOrd="0" presId="urn:microsoft.com/office/officeart/2005/8/layout/list1"/>
    <dgm:cxn modelId="{3AB2F259-A539-DA48-92C6-BF5963B02F9A}" type="presParOf" srcId="{6682425D-548E-5E49-940A-A146F0F06520}" destId="{8ADB1EA6-B971-2A44-8EDC-216655D96156}" srcOrd="4" destOrd="0" presId="urn:microsoft.com/office/officeart/2005/8/layout/list1"/>
    <dgm:cxn modelId="{040F3374-2C21-C04A-B6CC-59255E17F61D}" type="presParOf" srcId="{8ADB1EA6-B971-2A44-8EDC-216655D96156}" destId="{AE626201-58A3-984B-829F-ECEB1906714E}" srcOrd="0" destOrd="0" presId="urn:microsoft.com/office/officeart/2005/8/layout/list1"/>
    <dgm:cxn modelId="{86D5B0A2-E1BA-9F47-B619-11722EEF65E0}" type="presParOf" srcId="{8ADB1EA6-B971-2A44-8EDC-216655D96156}" destId="{A19CCAD5-13BB-954A-B03C-79B8DB3406EB}" srcOrd="1" destOrd="0" presId="urn:microsoft.com/office/officeart/2005/8/layout/list1"/>
    <dgm:cxn modelId="{43A065A6-6DAE-924C-9451-8572CCEECF4E}" type="presParOf" srcId="{6682425D-548E-5E49-940A-A146F0F06520}" destId="{B0B9145B-FBAC-CF4F-AE08-524D6F847701}" srcOrd="5" destOrd="0" presId="urn:microsoft.com/office/officeart/2005/8/layout/list1"/>
    <dgm:cxn modelId="{DB1806A8-222B-CA4F-853D-2F1120A3AF81}" type="presParOf" srcId="{6682425D-548E-5E49-940A-A146F0F06520}" destId="{06FA8253-F0EE-314A-801E-18C40368557E}" srcOrd="6" destOrd="0" presId="urn:microsoft.com/office/officeart/2005/8/layout/list1"/>
    <dgm:cxn modelId="{1C96581F-6BC3-3344-B676-72929E156855}" type="presParOf" srcId="{6682425D-548E-5E49-940A-A146F0F06520}" destId="{64DA1A79-7C6E-AD4D-B202-152688267E39}" srcOrd="7" destOrd="0" presId="urn:microsoft.com/office/officeart/2005/8/layout/list1"/>
    <dgm:cxn modelId="{CBC0E988-72F7-EB40-AD7A-4B273D1ABF81}" type="presParOf" srcId="{6682425D-548E-5E49-940A-A146F0F06520}" destId="{D5128339-5FB2-7A41-AAB9-14FB039529DB}" srcOrd="8" destOrd="0" presId="urn:microsoft.com/office/officeart/2005/8/layout/list1"/>
    <dgm:cxn modelId="{71699EF2-738C-314F-A752-4E6EA5B6B398}" type="presParOf" srcId="{D5128339-5FB2-7A41-AAB9-14FB039529DB}" destId="{C5C6CB9E-4748-804D-BB36-DE94E02BA0EA}" srcOrd="0" destOrd="0" presId="urn:microsoft.com/office/officeart/2005/8/layout/list1"/>
    <dgm:cxn modelId="{B684BBC3-08AF-9440-A75E-7DE2866220A7}" type="presParOf" srcId="{D5128339-5FB2-7A41-AAB9-14FB039529DB}" destId="{27944B86-FAD5-C341-81A1-90D525FBE542}" srcOrd="1" destOrd="0" presId="urn:microsoft.com/office/officeart/2005/8/layout/list1"/>
    <dgm:cxn modelId="{ECC41A41-CFE6-BB40-9C9B-03990030329D}" type="presParOf" srcId="{6682425D-548E-5E49-940A-A146F0F06520}" destId="{67139270-C5A6-1D48-8291-103DC7EF2367}" srcOrd="9" destOrd="0" presId="urn:microsoft.com/office/officeart/2005/8/layout/list1"/>
    <dgm:cxn modelId="{88109E66-EF9F-1E48-A73A-BAFA0F4C7D4A}" type="presParOf" srcId="{6682425D-548E-5E49-940A-A146F0F06520}" destId="{6962B802-0EC0-C54D-86E6-45942375DD7C}" srcOrd="10" destOrd="0" presId="urn:microsoft.com/office/officeart/2005/8/layout/list1"/>
    <dgm:cxn modelId="{3C8D9AE7-B124-0B4B-A19E-20CE64D97A6D}" type="presParOf" srcId="{6682425D-548E-5E49-940A-A146F0F06520}" destId="{9A5889A7-2956-664B-A0AA-062CBF92A4DC}" srcOrd="11" destOrd="0" presId="urn:microsoft.com/office/officeart/2005/8/layout/list1"/>
    <dgm:cxn modelId="{E51817D5-6FF4-7147-A7FD-659DB44DF375}" type="presParOf" srcId="{6682425D-548E-5E49-940A-A146F0F06520}" destId="{61AAF836-3765-B94B-91E2-B1DA62E73D40}" srcOrd="12" destOrd="0" presId="urn:microsoft.com/office/officeart/2005/8/layout/list1"/>
    <dgm:cxn modelId="{1C8453F6-4803-E141-A303-859F0B278BBF}" type="presParOf" srcId="{61AAF836-3765-B94B-91E2-B1DA62E73D40}" destId="{B390D6E1-E443-7242-B3D6-159006461A55}" srcOrd="0" destOrd="0" presId="urn:microsoft.com/office/officeart/2005/8/layout/list1"/>
    <dgm:cxn modelId="{E43D2253-3587-884E-A413-EF5CB88B0C55}" type="presParOf" srcId="{61AAF836-3765-B94B-91E2-B1DA62E73D40}" destId="{7758DE6F-3347-1C4F-B787-E6FE400589F4}" srcOrd="1" destOrd="0" presId="urn:microsoft.com/office/officeart/2005/8/layout/list1"/>
    <dgm:cxn modelId="{62686ED1-4690-C647-9F59-51C40A5808A9}" type="presParOf" srcId="{6682425D-548E-5E49-940A-A146F0F06520}" destId="{EBC33FB3-C262-3E4A-9615-6B8455926B84}" srcOrd="13" destOrd="0" presId="urn:microsoft.com/office/officeart/2005/8/layout/list1"/>
    <dgm:cxn modelId="{708BE6A9-C201-0B4D-B476-F37766E89C0C}" type="presParOf" srcId="{6682425D-548E-5E49-940A-A146F0F06520}" destId="{24FAF94C-BB78-EF48-AA1B-BAA5539CB17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0E43F1-B876-4A0D-81C1-47EBA829E28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11B4D-FED5-4EC4-BEC4-A25DB4F66EC7}">
      <dgm:prSet/>
      <dgm:spPr/>
      <dgm:t>
        <a:bodyPr/>
        <a:lstStyle/>
        <a:p>
          <a:r>
            <a:rPr lang="en-US" b="0" i="0"/>
            <a:t>Cloning a remote: `git clone`</a:t>
          </a:r>
          <a:endParaRPr lang="en-US"/>
        </a:p>
      </dgm:t>
    </dgm:pt>
    <dgm:pt modelId="{CA188D30-BFF1-4826-A6F2-AB8B53D90151}" type="parTrans" cxnId="{B8F2340D-5548-4E83-B159-633E23A51703}">
      <dgm:prSet/>
      <dgm:spPr/>
      <dgm:t>
        <a:bodyPr/>
        <a:lstStyle/>
        <a:p>
          <a:endParaRPr lang="en-US"/>
        </a:p>
      </dgm:t>
    </dgm:pt>
    <dgm:pt modelId="{C708728E-F241-4BAD-B243-DBCE6480A23F}" type="sibTrans" cxnId="{B8F2340D-5548-4E83-B159-633E23A51703}">
      <dgm:prSet/>
      <dgm:spPr/>
      <dgm:t>
        <a:bodyPr/>
        <a:lstStyle/>
        <a:p>
          <a:endParaRPr lang="en-US"/>
        </a:p>
      </dgm:t>
    </dgm:pt>
    <dgm:pt modelId="{0BECEE89-46D9-4A7A-9412-C40C092661D3}">
      <dgm:prSet/>
      <dgm:spPr/>
      <dgm:t>
        <a:bodyPr/>
        <a:lstStyle/>
        <a:p>
          <a:r>
            <a:rPr lang="en-US" b="0" i="0"/>
            <a:t>Forking a repo</a:t>
          </a:r>
          <a:endParaRPr lang="en-US"/>
        </a:p>
      </dgm:t>
    </dgm:pt>
    <dgm:pt modelId="{6A25AC7C-C9DA-4474-88E5-07C6ED49D40E}" type="parTrans" cxnId="{E3C347BA-A67D-46E7-8474-DF6CD94531B5}">
      <dgm:prSet/>
      <dgm:spPr/>
      <dgm:t>
        <a:bodyPr/>
        <a:lstStyle/>
        <a:p>
          <a:endParaRPr lang="en-US"/>
        </a:p>
      </dgm:t>
    </dgm:pt>
    <dgm:pt modelId="{9C781984-CD6D-4A99-99FF-890EA2D55523}" type="sibTrans" cxnId="{E3C347BA-A67D-46E7-8474-DF6CD94531B5}">
      <dgm:prSet/>
      <dgm:spPr/>
      <dgm:t>
        <a:bodyPr/>
        <a:lstStyle/>
        <a:p>
          <a:endParaRPr lang="en-US"/>
        </a:p>
      </dgm:t>
    </dgm:pt>
    <dgm:pt modelId="{281C09E1-EF30-470E-AE2A-3F79B49B41B6}">
      <dgm:prSet/>
      <dgm:spPr/>
      <dgm:t>
        <a:bodyPr/>
        <a:lstStyle/>
        <a:p>
          <a:r>
            <a:rPr lang="en-US" b="0" i="0"/>
            <a:t>Define a remote: `git remote`</a:t>
          </a:r>
          <a:endParaRPr lang="en-US"/>
        </a:p>
      </dgm:t>
    </dgm:pt>
    <dgm:pt modelId="{4B1349F2-1DAE-4389-BF96-F9C8B0D9BEA9}" type="parTrans" cxnId="{CF2C9D50-400B-471C-ACDF-8F58AB84F657}">
      <dgm:prSet/>
      <dgm:spPr/>
      <dgm:t>
        <a:bodyPr/>
        <a:lstStyle/>
        <a:p>
          <a:endParaRPr lang="en-US"/>
        </a:p>
      </dgm:t>
    </dgm:pt>
    <dgm:pt modelId="{C1B56564-EEDB-4923-9E48-3BFC1910F2A3}" type="sibTrans" cxnId="{CF2C9D50-400B-471C-ACDF-8F58AB84F657}">
      <dgm:prSet/>
      <dgm:spPr/>
      <dgm:t>
        <a:bodyPr/>
        <a:lstStyle/>
        <a:p>
          <a:endParaRPr lang="en-US"/>
        </a:p>
      </dgm:t>
    </dgm:pt>
    <dgm:pt modelId="{C196900A-F444-4FFE-8B98-1BE6B56A1C9D}">
      <dgm:prSet/>
      <dgm:spPr/>
      <dgm:t>
        <a:bodyPr/>
        <a:lstStyle/>
        <a:p>
          <a:r>
            <a:rPr lang="en-US" b="0" i="0"/>
            <a:t>Fetch: `git fetch`</a:t>
          </a:r>
          <a:endParaRPr lang="en-US"/>
        </a:p>
      </dgm:t>
    </dgm:pt>
    <dgm:pt modelId="{A5412AFD-1F40-4076-AF21-EF3115F19F8F}" type="parTrans" cxnId="{40AFF9C9-A175-449B-98DE-4323413B55B5}">
      <dgm:prSet/>
      <dgm:spPr/>
      <dgm:t>
        <a:bodyPr/>
        <a:lstStyle/>
        <a:p>
          <a:endParaRPr lang="en-US"/>
        </a:p>
      </dgm:t>
    </dgm:pt>
    <dgm:pt modelId="{B1AE95D3-2268-44A1-9F3C-04B78F74954D}" type="sibTrans" cxnId="{40AFF9C9-A175-449B-98DE-4323413B55B5}">
      <dgm:prSet/>
      <dgm:spPr/>
      <dgm:t>
        <a:bodyPr/>
        <a:lstStyle/>
        <a:p>
          <a:endParaRPr lang="en-US"/>
        </a:p>
      </dgm:t>
    </dgm:pt>
    <dgm:pt modelId="{CA730CAB-D36F-4B22-A415-45A0200D5A0C}">
      <dgm:prSet/>
      <dgm:spPr/>
      <dgm:t>
        <a:bodyPr/>
        <a:lstStyle/>
        <a:p>
          <a:r>
            <a:rPr lang="en-US" b="0" i="0"/>
            <a:t>Pull: `git pull`</a:t>
          </a:r>
          <a:endParaRPr lang="en-US"/>
        </a:p>
      </dgm:t>
    </dgm:pt>
    <dgm:pt modelId="{19B26C68-6D07-4A78-AC5A-4392067F3EBE}" type="parTrans" cxnId="{8708AF66-58C1-43A2-8B11-A9605F6B1C36}">
      <dgm:prSet/>
      <dgm:spPr/>
      <dgm:t>
        <a:bodyPr/>
        <a:lstStyle/>
        <a:p>
          <a:endParaRPr lang="en-US"/>
        </a:p>
      </dgm:t>
    </dgm:pt>
    <dgm:pt modelId="{B4DC9809-9109-4080-91BA-23203E613DEF}" type="sibTrans" cxnId="{8708AF66-58C1-43A2-8B11-A9605F6B1C36}">
      <dgm:prSet/>
      <dgm:spPr/>
      <dgm:t>
        <a:bodyPr/>
        <a:lstStyle/>
        <a:p>
          <a:endParaRPr lang="en-US"/>
        </a:p>
      </dgm:t>
    </dgm:pt>
    <dgm:pt modelId="{CEEF689D-A250-4524-AF4B-34E3414560DC}">
      <dgm:prSet/>
      <dgm:spPr/>
      <dgm:t>
        <a:bodyPr/>
        <a:lstStyle/>
        <a:p>
          <a:r>
            <a:rPr lang="en-US" b="0" i="0"/>
            <a:t>Push: `git push`</a:t>
          </a:r>
          <a:endParaRPr lang="en-US"/>
        </a:p>
      </dgm:t>
    </dgm:pt>
    <dgm:pt modelId="{6D90D0B6-6BA1-420C-B8EB-5D5910A385B6}" type="parTrans" cxnId="{8DBA8663-C58F-497F-9D14-555D78F98B39}">
      <dgm:prSet/>
      <dgm:spPr/>
      <dgm:t>
        <a:bodyPr/>
        <a:lstStyle/>
        <a:p>
          <a:endParaRPr lang="en-US"/>
        </a:p>
      </dgm:t>
    </dgm:pt>
    <dgm:pt modelId="{CDCCAA5B-8C98-4756-907D-FC86F2B08398}" type="sibTrans" cxnId="{8DBA8663-C58F-497F-9D14-555D78F98B39}">
      <dgm:prSet/>
      <dgm:spPr/>
      <dgm:t>
        <a:bodyPr/>
        <a:lstStyle/>
        <a:p>
          <a:endParaRPr lang="en-US"/>
        </a:p>
      </dgm:t>
    </dgm:pt>
    <dgm:pt modelId="{B8446282-2A1F-B14E-BD61-DF53963671D8}" type="pres">
      <dgm:prSet presAssocID="{D30E43F1-B876-4A0D-81C1-47EBA829E289}" presName="linear" presStyleCnt="0">
        <dgm:presLayoutVars>
          <dgm:dir/>
          <dgm:animLvl val="lvl"/>
          <dgm:resizeHandles val="exact"/>
        </dgm:presLayoutVars>
      </dgm:prSet>
      <dgm:spPr/>
    </dgm:pt>
    <dgm:pt modelId="{150AC791-7BE5-8E40-B69D-1A25691A9ED9}" type="pres">
      <dgm:prSet presAssocID="{4AC11B4D-FED5-4EC4-BEC4-A25DB4F66EC7}" presName="parentLin" presStyleCnt="0"/>
      <dgm:spPr/>
    </dgm:pt>
    <dgm:pt modelId="{3AF99008-C818-244E-9579-8A288078B06E}" type="pres">
      <dgm:prSet presAssocID="{4AC11B4D-FED5-4EC4-BEC4-A25DB4F66EC7}" presName="parentLeftMargin" presStyleLbl="node1" presStyleIdx="0" presStyleCnt="5"/>
      <dgm:spPr/>
    </dgm:pt>
    <dgm:pt modelId="{4D1A37E6-D11E-A641-B432-36C6B165BABD}" type="pres">
      <dgm:prSet presAssocID="{4AC11B4D-FED5-4EC4-BEC4-A25DB4F66E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BB10CBA-F84C-1848-AB88-5020332583F5}" type="pres">
      <dgm:prSet presAssocID="{4AC11B4D-FED5-4EC4-BEC4-A25DB4F66EC7}" presName="negativeSpace" presStyleCnt="0"/>
      <dgm:spPr/>
    </dgm:pt>
    <dgm:pt modelId="{AAB21E38-289D-ED46-837F-E0C3F6016EA5}" type="pres">
      <dgm:prSet presAssocID="{4AC11B4D-FED5-4EC4-BEC4-A25DB4F66EC7}" presName="childText" presStyleLbl="conFgAcc1" presStyleIdx="0" presStyleCnt="5">
        <dgm:presLayoutVars>
          <dgm:bulletEnabled val="1"/>
        </dgm:presLayoutVars>
      </dgm:prSet>
      <dgm:spPr/>
    </dgm:pt>
    <dgm:pt modelId="{1559CE78-EF0A-094C-853F-1046A80BE4BA}" type="pres">
      <dgm:prSet presAssocID="{C708728E-F241-4BAD-B243-DBCE6480A23F}" presName="spaceBetweenRectangles" presStyleCnt="0"/>
      <dgm:spPr/>
    </dgm:pt>
    <dgm:pt modelId="{CCB834F2-A50E-3444-99D7-09C8C21B69BB}" type="pres">
      <dgm:prSet presAssocID="{281C09E1-EF30-470E-AE2A-3F79B49B41B6}" presName="parentLin" presStyleCnt="0"/>
      <dgm:spPr/>
    </dgm:pt>
    <dgm:pt modelId="{5DEE02A1-9E55-FA4C-855C-4BDE7B6CCD8B}" type="pres">
      <dgm:prSet presAssocID="{281C09E1-EF30-470E-AE2A-3F79B49B41B6}" presName="parentLeftMargin" presStyleLbl="node1" presStyleIdx="0" presStyleCnt="5"/>
      <dgm:spPr/>
    </dgm:pt>
    <dgm:pt modelId="{3185B4BA-9829-CD48-A846-E9B5E0E062FE}" type="pres">
      <dgm:prSet presAssocID="{281C09E1-EF30-470E-AE2A-3F79B49B41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57D9D0-47F9-0845-97EA-4E07AEA821C3}" type="pres">
      <dgm:prSet presAssocID="{281C09E1-EF30-470E-AE2A-3F79B49B41B6}" presName="negativeSpace" presStyleCnt="0"/>
      <dgm:spPr/>
    </dgm:pt>
    <dgm:pt modelId="{03F55579-4667-AB4B-848B-5EE56BC6AA88}" type="pres">
      <dgm:prSet presAssocID="{281C09E1-EF30-470E-AE2A-3F79B49B41B6}" presName="childText" presStyleLbl="conFgAcc1" presStyleIdx="1" presStyleCnt="5">
        <dgm:presLayoutVars>
          <dgm:bulletEnabled val="1"/>
        </dgm:presLayoutVars>
      </dgm:prSet>
      <dgm:spPr/>
    </dgm:pt>
    <dgm:pt modelId="{A70A9A78-755D-C849-826E-4391A0DB7B5D}" type="pres">
      <dgm:prSet presAssocID="{C1B56564-EEDB-4923-9E48-3BFC1910F2A3}" presName="spaceBetweenRectangles" presStyleCnt="0"/>
      <dgm:spPr/>
    </dgm:pt>
    <dgm:pt modelId="{A03F8012-840F-D443-A6CB-7E07530A7840}" type="pres">
      <dgm:prSet presAssocID="{C196900A-F444-4FFE-8B98-1BE6B56A1C9D}" presName="parentLin" presStyleCnt="0"/>
      <dgm:spPr/>
    </dgm:pt>
    <dgm:pt modelId="{49824BFE-DD7E-8D44-BD21-E6EC1E675177}" type="pres">
      <dgm:prSet presAssocID="{C196900A-F444-4FFE-8B98-1BE6B56A1C9D}" presName="parentLeftMargin" presStyleLbl="node1" presStyleIdx="1" presStyleCnt="5"/>
      <dgm:spPr/>
    </dgm:pt>
    <dgm:pt modelId="{DB4C17A9-EE70-A047-9244-83A12B0095D3}" type="pres">
      <dgm:prSet presAssocID="{C196900A-F444-4FFE-8B98-1BE6B56A1C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962AAC-7AE1-9348-A876-7B6169F6B47F}" type="pres">
      <dgm:prSet presAssocID="{C196900A-F444-4FFE-8B98-1BE6B56A1C9D}" presName="negativeSpace" presStyleCnt="0"/>
      <dgm:spPr/>
    </dgm:pt>
    <dgm:pt modelId="{ABB603F2-6F92-874B-B1D3-A8F7489D633E}" type="pres">
      <dgm:prSet presAssocID="{C196900A-F444-4FFE-8B98-1BE6B56A1C9D}" presName="childText" presStyleLbl="conFgAcc1" presStyleIdx="2" presStyleCnt="5">
        <dgm:presLayoutVars>
          <dgm:bulletEnabled val="1"/>
        </dgm:presLayoutVars>
      </dgm:prSet>
      <dgm:spPr/>
    </dgm:pt>
    <dgm:pt modelId="{D9157DA7-78A0-E443-8D9B-FC1A20D84AF6}" type="pres">
      <dgm:prSet presAssocID="{B1AE95D3-2268-44A1-9F3C-04B78F74954D}" presName="spaceBetweenRectangles" presStyleCnt="0"/>
      <dgm:spPr/>
    </dgm:pt>
    <dgm:pt modelId="{B6D45903-452A-0E43-869F-C8DF3D39D7C1}" type="pres">
      <dgm:prSet presAssocID="{CA730CAB-D36F-4B22-A415-45A0200D5A0C}" presName="parentLin" presStyleCnt="0"/>
      <dgm:spPr/>
    </dgm:pt>
    <dgm:pt modelId="{93BBC1F1-7754-FF48-B4DF-7B5CBCF17B12}" type="pres">
      <dgm:prSet presAssocID="{CA730CAB-D36F-4B22-A415-45A0200D5A0C}" presName="parentLeftMargin" presStyleLbl="node1" presStyleIdx="2" presStyleCnt="5"/>
      <dgm:spPr/>
    </dgm:pt>
    <dgm:pt modelId="{C3049B99-D138-5142-BB8E-2B0E3A6764AB}" type="pres">
      <dgm:prSet presAssocID="{CA730CAB-D36F-4B22-A415-45A0200D5A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041F0F-F474-6D46-A43F-6A3267B15672}" type="pres">
      <dgm:prSet presAssocID="{CA730CAB-D36F-4B22-A415-45A0200D5A0C}" presName="negativeSpace" presStyleCnt="0"/>
      <dgm:spPr/>
    </dgm:pt>
    <dgm:pt modelId="{FEA7926C-797A-0B46-BB62-D4F6AA97F100}" type="pres">
      <dgm:prSet presAssocID="{CA730CAB-D36F-4B22-A415-45A0200D5A0C}" presName="childText" presStyleLbl="conFgAcc1" presStyleIdx="3" presStyleCnt="5">
        <dgm:presLayoutVars>
          <dgm:bulletEnabled val="1"/>
        </dgm:presLayoutVars>
      </dgm:prSet>
      <dgm:spPr/>
    </dgm:pt>
    <dgm:pt modelId="{1968A93D-D4DD-0D4F-8E69-4DB0BDD1674A}" type="pres">
      <dgm:prSet presAssocID="{B4DC9809-9109-4080-91BA-23203E613DEF}" presName="spaceBetweenRectangles" presStyleCnt="0"/>
      <dgm:spPr/>
    </dgm:pt>
    <dgm:pt modelId="{08952337-367B-3748-BB1C-94D10FFC44D0}" type="pres">
      <dgm:prSet presAssocID="{CEEF689D-A250-4524-AF4B-34E3414560DC}" presName="parentLin" presStyleCnt="0"/>
      <dgm:spPr/>
    </dgm:pt>
    <dgm:pt modelId="{1F3AFA38-2030-324B-891A-5FA66B344729}" type="pres">
      <dgm:prSet presAssocID="{CEEF689D-A250-4524-AF4B-34E3414560DC}" presName="parentLeftMargin" presStyleLbl="node1" presStyleIdx="3" presStyleCnt="5"/>
      <dgm:spPr/>
    </dgm:pt>
    <dgm:pt modelId="{B7ABE6CE-211F-0E41-B343-AF8364C47268}" type="pres">
      <dgm:prSet presAssocID="{CEEF689D-A250-4524-AF4B-34E3414560D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BC1CB98-4F06-7F48-9220-915C356543DE}" type="pres">
      <dgm:prSet presAssocID="{CEEF689D-A250-4524-AF4B-34E3414560DC}" presName="negativeSpace" presStyleCnt="0"/>
      <dgm:spPr/>
    </dgm:pt>
    <dgm:pt modelId="{5E7B7F05-2A86-4046-967C-CBBD281FF52D}" type="pres">
      <dgm:prSet presAssocID="{CEEF689D-A250-4524-AF4B-34E3414560D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DCFA300-4642-6C40-BCC6-CD5F34DFE17F}" type="presOf" srcId="{0BECEE89-46D9-4A7A-9412-C40C092661D3}" destId="{AAB21E38-289D-ED46-837F-E0C3F6016EA5}" srcOrd="0" destOrd="0" presId="urn:microsoft.com/office/officeart/2005/8/layout/list1"/>
    <dgm:cxn modelId="{B8F2340D-5548-4E83-B159-633E23A51703}" srcId="{D30E43F1-B876-4A0D-81C1-47EBA829E289}" destId="{4AC11B4D-FED5-4EC4-BEC4-A25DB4F66EC7}" srcOrd="0" destOrd="0" parTransId="{CA188D30-BFF1-4826-A6F2-AB8B53D90151}" sibTransId="{C708728E-F241-4BAD-B243-DBCE6480A23F}"/>
    <dgm:cxn modelId="{CF2C9D50-400B-471C-ACDF-8F58AB84F657}" srcId="{D30E43F1-B876-4A0D-81C1-47EBA829E289}" destId="{281C09E1-EF30-470E-AE2A-3F79B49B41B6}" srcOrd="1" destOrd="0" parTransId="{4B1349F2-1DAE-4389-BF96-F9C8B0D9BEA9}" sibTransId="{C1B56564-EEDB-4923-9E48-3BFC1910F2A3}"/>
    <dgm:cxn modelId="{8DBA8663-C58F-497F-9D14-555D78F98B39}" srcId="{D30E43F1-B876-4A0D-81C1-47EBA829E289}" destId="{CEEF689D-A250-4524-AF4B-34E3414560DC}" srcOrd="4" destOrd="0" parTransId="{6D90D0B6-6BA1-420C-B8EB-5D5910A385B6}" sibTransId="{CDCCAA5B-8C98-4756-907D-FC86F2B08398}"/>
    <dgm:cxn modelId="{8708AF66-58C1-43A2-8B11-A9605F6B1C36}" srcId="{D30E43F1-B876-4A0D-81C1-47EBA829E289}" destId="{CA730CAB-D36F-4B22-A415-45A0200D5A0C}" srcOrd="3" destOrd="0" parTransId="{19B26C68-6D07-4A78-AC5A-4392067F3EBE}" sibTransId="{B4DC9809-9109-4080-91BA-23203E613DEF}"/>
    <dgm:cxn modelId="{5067FC72-9474-E841-84C5-1642246AA060}" type="presOf" srcId="{CA730CAB-D36F-4B22-A415-45A0200D5A0C}" destId="{C3049B99-D138-5142-BB8E-2B0E3A6764AB}" srcOrd="1" destOrd="0" presId="urn:microsoft.com/office/officeart/2005/8/layout/list1"/>
    <dgm:cxn modelId="{AD89EF7E-3012-574D-822D-EEE098B746A1}" type="presOf" srcId="{D30E43F1-B876-4A0D-81C1-47EBA829E289}" destId="{B8446282-2A1F-B14E-BD61-DF53963671D8}" srcOrd="0" destOrd="0" presId="urn:microsoft.com/office/officeart/2005/8/layout/list1"/>
    <dgm:cxn modelId="{8D397F7F-7E57-6740-83E0-47A6442939A5}" type="presOf" srcId="{281C09E1-EF30-470E-AE2A-3F79B49B41B6}" destId="{3185B4BA-9829-CD48-A846-E9B5E0E062FE}" srcOrd="1" destOrd="0" presId="urn:microsoft.com/office/officeart/2005/8/layout/list1"/>
    <dgm:cxn modelId="{202ADBB0-AF39-434F-BFA8-83BBD4B81EDA}" type="presOf" srcId="{4AC11B4D-FED5-4EC4-BEC4-A25DB4F66EC7}" destId="{4D1A37E6-D11E-A641-B432-36C6B165BABD}" srcOrd="1" destOrd="0" presId="urn:microsoft.com/office/officeart/2005/8/layout/list1"/>
    <dgm:cxn modelId="{BF2E9BB8-5421-6F49-9156-C4AE7BD3A41C}" type="presOf" srcId="{4AC11B4D-FED5-4EC4-BEC4-A25DB4F66EC7}" destId="{3AF99008-C818-244E-9579-8A288078B06E}" srcOrd="0" destOrd="0" presId="urn:microsoft.com/office/officeart/2005/8/layout/list1"/>
    <dgm:cxn modelId="{E3C347BA-A67D-46E7-8474-DF6CD94531B5}" srcId="{4AC11B4D-FED5-4EC4-BEC4-A25DB4F66EC7}" destId="{0BECEE89-46D9-4A7A-9412-C40C092661D3}" srcOrd="0" destOrd="0" parTransId="{6A25AC7C-C9DA-4474-88E5-07C6ED49D40E}" sibTransId="{9C781984-CD6D-4A99-99FF-890EA2D55523}"/>
    <dgm:cxn modelId="{40AFF9C9-A175-449B-98DE-4323413B55B5}" srcId="{D30E43F1-B876-4A0D-81C1-47EBA829E289}" destId="{C196900A-F444-4FFE-8B98-1BE6B56A1C9D}" srcOrd="2" destOrd="0" parTransId="{A5412AFD-1F40-4076-AF21-EF3115F19F8F}" sibTransId="{B1AE95D3-2268-44A1-9F3C-04B78F74954D}"/>
    <dgm:cxn modelId="{681801CF-EF6D-684B-9EAB-05E555904C82}" type="presOf" srcId="{CA730CAB-D36F-4B22-A415-45A0200D5A0C}" destId="{93BBC1F1-7754-FF48-B4DF-7B5CBCF17B12}" srcOrd="0" destOrd="0" presId="urn:microsoft.com/office/officeart/2005/8/layout/list1"/>
    <dgm:cxn modelId="{AFBC63D7-1203-F24D-B1E0-BDF0BCBF9150}" type="presOf" srcId="{C196900A-F444-4FFE-8B98-1BE6B56A1C9D}" destId="{DB4C17A9-EE70-A047-9244-83A12B0095D3}" srcOrd="1" destOrd="0" presId="urn:microsoft.com/office/officeart/2005/8/layout/list1"/>
    <dgm:cxn modelId="{67DC27DA-BDE3-1248-B4FE-50855BFAF602}" type="presOf" srcId="{C196900A-F444-4FFE-8B98-1BE6B56A1C9D}" destId="{49824BFE-DD7E-8D44-BD21-E6EC1E675177}" srcOrd="0" destOrd="0" presId="urn:microsoft.com/office/officeart/2005/8/layout/list1"/>
    <dgm:cxn modelId="{477434E3-20FE-3A4D-83C0-CFD35539E5E4}" type="presOf" srcId="{CEEF689D-A250-4524-AF4B-34E3414560DC}" destId="{B7ABE6CE-211F-0E41-B343-AF8364C47268}" srcOrd="1" destOrd="0" presId="urn:microsoft.com/office/officeart/2005/8/layout/list1"/>
    <dgm:cxn modelId="{8A73C3ED-F992-B546-B203-0F0F2AB53C17}" type="presOf" srcId="{281C09E1-EF30-470E-AE2A-3F79B49B41B6}" destId="{5DEE02A1-9E55-FA4C-855C-4BDE7B6CCD8B}" srcOrd="0" destOrd="0" presId="urn:microsoft.com/office/officeart/2005/8/layout/list1"/>
    <dgm:cxn modelId="{A76334F8-0A4B-7F48-B45B-84A677339F56}" type="presOf" srcId="{CEEF689D-A250-4524-AF4B-34E3414560DC}" destId="{1F3AFA38-2030-324B-891A-5FA66B344729}" srcOrd="0" destOrd="0" presId="urn:microsoft.com/office/officeart/2005/8/layout/list1"/>
    <dgm:cxn modelId="{66A96885-DC3F-0341-BD2D-08F9C3DCC387}" type="presParOf" srcId="{B8446282-2A1F-B14E-BD61-DF53963671D8}" destId="{150AC791-7BE5-8E40-B69D-1A25691A9ED9}" srcOrd="0" destOrd="0" presId="urn:microsoft.com/office/officeart/2005/8/layout/list1"/>
    <dgm:cxn modelId="{F0891FA1-0C05-1A46-ADA0-E7FB6F8FAABB}" type="presParOf" srcId="{150AC791-7BE5-8E40-B69D-1A25691A9ED9}" destId="{3AF99008-C818-244E-9579-8A288078B06E}" srcOrd="0" destOrd="0" presId="urn:microsoft.com/office/officeart/2005/8/layout/list1"/>
    <dgm:cxn modelId="{296E3A37-13A5-5B44-8E9C-EA40D61E93EC}" type="presParOf" srcId="{150AC791-7BE5-8E40-B69D-1A25691A9ED9}" destId="{4D1A37E6-D11E-A641-B432-36C6B165BABD}" srcOrd="1" destOrd="0" presId="urn:microsoft.com/office/officeart/2005/8/layout/list1"/>
    <dgm:cxn modelId="{7FBEE9AC-40D7-3D49-B608-B761562C2360}" type="presParOf" srcId="{B8446282-2A1F-B14E-BD61-DF53963671D8}" destId="{5BB10CBA-F84C-1848-AB88-5020332583F5}" srcOrd="1" destOrd="0" presId="urn:microsoft.com/office/officeart/2005/8/layout/list1"/>
    <dgm:cxn modelId="{D9C3693F-854B-CF47-8729-C93CD0FBB16A}" type="presParOf" srcId="{B8446282-2A1F-B14E-BD61-DF53963671D8}" destId="{AAB21E38-289D-ED46-837F-E0C3F6016EA5}" srcOrd="2" destOrd="0" presId="urn:microsoft.com/office/officeart/2005/8/layout/list1"/>
    <dgm:cxn modelId="{69F48A1D-5C96-0F43-9226-76F8CD26FA00}" type="presParOf" srcId="{B8446282-2A1F-B14E-BD61-DF53963671D8}" destId="{1559CE78-EF0A-094C-853F-1046A80BE4BA}" srcOrd="3" destOrd="0" presId="urn:microsoft.com/office/officeart/2005/8/layout/list1"/>
    <dgm:cxn modelId="{96AF0859-D717-374E-AAA1-3BE68CC2B6C9}" type="presParOf" srcId="{B8446282-2A1F-B14E-BD61-DF53963671D8}" destId="{CCB834F2-A50E-3444-99D7-09C8C21B69BB}" srcOrd="4" destOrd="0" presId="urn:microsoft.com/office/officeart/2005/8/layout/list1"/>
    <dgm:cxn modelId="{5E2985DC-8325-3043-BA24-2BFF4887DD58}" type="presParOf" srcId="{CCB834F2-A50E-3444-99D7-09C8C21B69BB}" destId="{5DEE02A1-9E55-FA4C-855C-4BDE7B6CCD8B}" srcOrd="0" destOrd="0" presId="urn:microsoft.com/office/officeart/2005/8/layout/list1"/>
    <dgm:cxn modelId="{902B9732-BD28-6848-87D4-6725E60CAC3F}" type="presParOf" srcId="{CCB834F2-A50E-3444-99D7-09C8C21B69BB}" destId="{3185B4BA-9829-CD48-A846-E9B5E0E062FE}" srcOrd="1" destOrd="0" presId="urn:microsoft.com/office/officeart/2005/8/layout/list1"/>
    <dgm:cxn modelId="{12D67B56-C68C-8E41-A219-37052125D207}" type="presParOf" srcId="{B8446282-2A1F-B14E-BD61-DF53963671D8}" destId="{A057D9D0-47F9-0845-97EA-4E07AEA821C3}" srcOrd="5" destOrd="0" presId="urn:microsoft.com/office/officeart/2005/8/layout/list1"/>
    <dgm:cxn modelId="{F452220E-B79A-6D49-81E7-E128C31C8596}" type="presParOf" srcId="{B8446282-2A1F-B14E-BD61-DF53963671D8}" destId="{03F55579-4667-AB4B-848B-5EE56BC6AA88}" srcOrd="6" destOrd="0" presId="urn:microsoft.com/office/officeart/2005/8/layout/list1"/>
    <dgm:cxn modelId="{18B43580-4937-984F-8FC3-4CDB6A8CC220}" type="presParOf" srcId="{B8446282-2A1F-B14E-BD61-DF53963671D8}" destId="{A70A9A78-755D-C849-826E-4391A0DB7B5D}" srcOrd="7" destOrd="0" presId="urn:microsoft.com/office/officeart/2005/8/layout/list1"/>
    <dgm:cxn modelId="{44ABB1EA-F78F-B042-AB56-E0513F408C52}" type="presParOf" srcId="{B8446282-2A1F-B14E-BD61-DF53963671D8}" destId="{A03F8012-840F-D443-A6CB-7E07530A7840}" srcOrd="8" destOrd="0" presId="urn:microsoft.com/office/officeart/2005/8/layout/list1"/>
    <dgm:cxn modelId="{EC5BA18C-3CEE-3A45-AE68-547B707B63D9}" type="presParOf" srcId="{A03F8012-840F-D443-A6CB-7E07530A7840}" destId="{49824BFE-DD7E-8D44-BD21-E6EC1E675177}" srcOrd="0" destOrd="0" presId="urn:microsoft.com/office/officeart/2005/8/layout/list1"/>
    <dgm:cxn modelId="{0D6B34CC-FA3F-584F-94EE-A4816CEAA142}" type="presParOf" srcId="{A03F8012-840F-D443-A6CB-7E07530A7840}" destId="{DB4C17A9-EE70-A047-9244-83A12B0095D3}" srcOrd="1" destOrd="0" presId="urn:microsoft.com/office/officeart/2005/8/layout/list1"/>
    <dgm:cxn modelId="{EFCA821F-7CE8-CD44-B95A-6844A9262381}" type="presParOf" srcId="{B8446282-2A1F-B14E-BD61-DF53963671D8}" destId="{44962AAC-7AE1-9348-A876-7B6169F6B47F}" srcOrd="9" destOrd="0" presId="urn:microsoft.com/office/officeart/2005/8/layout/list1"/>
    <dgm:cxn modelId="{58027EC7-7DC9-7844-A017-17E8265E2767}" type="presParOf" srcId="{B8446282-2A1F-B14E-BD61-DF53963671D8}" destId="{ABB603F2-6F92-874B-B1D3-A8F7489D633E}" srcOrd="10" destOrd="0" presId="urn:microsoft.com/office/officeart/2005/8/layout/list1"/>
    <dgm:cxn modelId="{6E1A825F-AE1C-F24E-A9B9-77C7F2561C1B}" type="presParOf" srcId="{B8446282-2A1F-B14E-BD61-DF53963671D8}" destId="{D9157DA7-78A0-E443-8D9B-FC1A20D84AF6}" srcOrd="11" destOrd="0" presId="urn:microsoft.com/office/officeart/2005/8/layout/list1"/>
    <dgm:cxn modelId="{442C96ED-F121-624F-8CCC-E37C0CB07EC3}" type="presParOf" srcId="{B8446282-2A1F-B14E-BD61-DF53963671D8}" destId="{B6D45903-452A-0E43-869F-C8DF3D39D7C1}" srcOrd="12" destOrd="0" presId="urn:microsoft.com/office/officeart/2005/8/layout/list1"/>
    <dgm:cxn modelId="{1B2F79E9-45E3-7A48-8E6D-7F9C1E537659}" type="presParOf" srcId="{B6D45903-452A-0E43-869F-C8DF3D39D7C1}" destId="{93BBC1F1-7754-FF48-B4DF-7B5CBCF17B12}" srcOrd="0" destOrd="0" presId="urn:microsoft.com/office/officeart/2005/8/layout/list1"/>
    <dgm:cxn modelId="{75A9DA9F-6C6F-BA4D-B302-4B752471ED8E}" type="presParOf" srcId="{B6D45903-452A-0E43-869F-C8DF3D39D7C1}" destId="{C3049B99-D138-5142-BB8E-2B0E3A6764AB}" srcOrd="1" destOrd="0" presId="urn:microsoft.com/office/officeart/2005/8/layout/list1"/>
    <dgm:cxn modelId="{8AAD05F0-BA6F-464B-AE94-C53115F6BF26}" type="presParOf" srcId="{B8446282-2A1F-B14E-BD61-DF53963671D8}" destId="{19041F0F-F474-6D46-A43F-6A3267B15672}" srcOrd="13" destOrd="0" presId="urn:microsoft.com/office/officeart/2005/8/layout/list1"/>
    <dgm:cxn modelId="{E1571206-DB77-0F43-83AD-F92393C8FCDA}" type="presParOf" srcId="{B8446282-2A1F-B14E-BD61-DF53963671D8}" destId="{FEA7926C-797A-0B46-BB62-D4F6AA97F100}" srcOrd="14" destOrd="0" presId="urn:microsoft.com/office/officeart/2005/8/layout/list1"/>
    <dgm:cxn modelId="{E26AB15D-63BC-C349-B6C8-A03E1A9287B6}" type="presParOf" srcId="{B8446282-2A1F-B14E-BD61-DF53963671D8}" destId="{1968A93D-D4DD-0D4F-8E69-4DB0BDD1674A}" srcOrd="15" destOrd="0" presId="urn:microsoft.com/office/officeart/2005/8/layout/list1"/>
    <dgm:cxn modelId="{545B1FD7-722D-6941-AF3F-40532DED1F2C}" type="presParOf" srcId="{B8446282-2A1F-B14E-BD61-DF53963671D8}" destId="{08952337-367B-3748-BB1C-94D10FFC44D0}" srcOrd="16" destOrd="0" presId="urn:microsoft.com/office/officeart/2005/8/layout/list1"/>
    <dgm:cxn modelId="{BF08893B-86C6-4D44-A596-538A7E0195DF}" type="presParOf" srcId="{08952337-367B-3748-BB1C-94D10FFC44D0}" destId="{1F3AFA38-2030-324B-891A-5FA66B344729}" srcOrd="0" destOrd="0" presId="urn:microsoft.com/office/officeart/2005/8/layout/list1"/>
    <dgm:cxn modelId="{18CB5AA5-9B00-1E44-9CF4-42829B6BD7BC}" type="presParOf" srcId="{08952337-367B-3748-BB1C-94D10FFC44D0}" destId="{B7ABE6CE-211F-0E41-B343-AF8364C47268}" srcOrd="1" destOrd="0" presId="urn:microsoft.com/office/officeart/2005/8/layout/list1"/>
    <dgm:cxn modelId="{1D7E3AAF-6323-8143-9273-B02298690821}" type="presParOf" srcId="{B8446282-2A1F-B14E-BD61-DF53963671D8}" destId="{2BC1CB98-4F06-7F48-9220-915C356543DE}" srcOrd="17" destOrd="0" presId="urn:microsoft.com/office/officeart/2005/8/layout/list1"/>
    <dgm:cxn modelId="{2E7D3BBB-DE37-384A-AFA7-F9331FDCE2BD}" type="presParOf" srcId="{B8446282-2A1F-B14E-BD61-DF53963671D8}" destId="{5E7B7F05-2A86-4046-967C-CBBD281FF52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4E8A-41B3-F94E-B820-D6EAB1635D01}">
      <dsp:nvSpPr>
        <dsp:cNvPr id="0" name=""/>
        <dsp:cNvSpPr/>
      </dsp:nvSpPr>
      <dsp:spPr>
        <a:xfrm>
          <a:off x="751" y="0"/>
          <a:ext cx="3045531" cy="34226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Track changes</a:t>
          </a:r>
        </a:p>
      </dsp:txBody>
      <dsp:txXfrm>
        <a:off x="751" y="1369073"/>
        <a:ext cx="3045531" cy="2053609"/>
      </dsp:txXfrm>
    </dsp:sp>
    <dsp:sp modelId="{8A6EDE17-47D1-6441-A90A-3E2614E21F6A}">
      <dsp:nvSpPr>
        <dsp:cNvPr id="0" name=""/>
        <dsp:cNvSpPr/>
      </dsp:nvSpPr>
      <dsp:spPr>
        <a:xfrm>
          <a:off x="751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0"/>
        <a:ext cx="3045531" cy="1369073"/>
      </dsp:txXfrm>
    </dsp:sp>
    <dsp:sp modelId="{3E5C47B9-0C64-1847-9EE3-5878EE4E4357}">
      <dsp:nvSpPr>
        <dsp:cNvPr id="0" name=""/>
        <dsp:cNvSpPr/>
      </dsp:nvSpPr>
      <dsp:spPr>
        <a:xfrm>
          <a:off x="3289925" y="0"/>
          <a:ext cx="3045531" cy="3422683"/>
        </a:xfrm>
        <a:prstGeom prst="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Manage changes</a:t>
          </a:r>
        </a:p>
      </dsp:txBody>
      <dsp:txXfrm>
        <a:off x="3289925" y="1369073"/>
        <a:ext cx="3045531" cy="2053609"/>
      </dsp:txXfrm>
    </dsp:sp>
    <dsp:sp modelId="{5426D5C7-C29C-B141-AB36-BA82A6E0204E}">
      <dsp:nvSpPr>
        <dsp:cNvPr id="0" name=""/>
        <dsp:cNvSpPr/>
      </dsp:nvSpPr>
      <dsp:spPr>
        <a:xfrm>
          <a:off x="3289925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9925" y="0"/>
        <a:ext cx="3045531" cy="1369073"/>
      </dsp:txXfrm>
    </dsp:sp>
    <dsp:sp modelId="{F4645399-8243-2B43-BC07-DBE007633301}">
      <dsp:nvSpPr>
        <dsp:cNvPr id="0" name=""/>
        <dsp:cNvSpPr/>
      </dsp:nvSpPr>
      <dsp:spPr>
        <a:xfrm>
          <a:off x="6579099" y="0"/>
          <a:ext cx="3045531" cy="3422683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Over time</a:t>
          </a:r>
        </a:p>
      </dsp:txBody>
      <dsp:txXfrm>
        <a:off x="6579099" y="1369073"/>
        <a:ext cx="3045531" cy="2053609"/>
      </dsp:txXfrm>
    </dsp:sp>
    <dsp:sp modelId="{37D5EA63-4D66-B044-AAAA-394FC0E8EEDD}">
      <dsp:nvSpPr>
        <dsp:cNvPr id="0" name=""/>
        <dsp:cNvSpPr/>
      </dsp:nvSpPr>
      <dsp:spPr>
        <a:xfrm>
          <a:off x="6579099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79099" y="0"/>
        <a:ext cx="3045531" cy="13690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EF8D-57F2-E645-8958-381C9D62639D}">
      <dsp:nvSpPr>
        <dsp:cNvPr id="0" name=""/>
        <dsp:cNvSpPr/>
      </dsp:nvSpPr>
      <dsp:spPr>
        <a:xfrm>
          <a:off x="1278255" y="1639"/>
          <a:ext cx="5113020" cy="16805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426867" rIns="99207" bIns="426867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Merge: `git merge`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--ff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--no-ff</a:t>
          </a:r>
        </a:p>
      </dsp:txBody>
      <dsp:txXfrm>
        <a:off x="1278255" y="1639"/>
        <a:ext cx="5113020" cy="1680579"/>
      </dsp:txXfrm>
    </dsp:sp>
    <dsp:sp modelId="{FE734A84-9A34-404A-ADC3-A73EF4D6D255}">
      <dsp:nvSpPr>
        <dsp:cNvPr id="0" name=""/>
        <dsp:cNvSpPr/>
      </dsp:nvSpPr>
      <dsp:spPr>
        <a:xfrm>
          <a:off x="0" y="1639"/>
          <a:ext cx="1278255" cy="16805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66004" rIns="67641" bIns="16600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Merge</a:t>
          </a:r>
        </a:p>
      </dsp:txBody>
      <dsp:txXfrm>
        <a:off x="0" y="1639"/>
        <a:ext cx="1278255" cy="1680579"/>
      </dsp:txXfrm>
    </dsp:sp>
    <dsp:sp modelId="{000A0F54-B242-2843-AEA5-1AC959CDFB76}">
      <dsp:nvSpPr>
        <dsp:cNvPr id="0" name=""/>
        <dsp:cNvSpPr/>
      </dsp:nvSpPr>
      <dsp:spPr>
        <a:xfrm>
          <a:off x="1278255" y="1783053"/>
          <a:ext cx="5113020" cy="16805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426867" rIns="99207" bIns="426867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Rebase: `git rebase`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--onto</a:t>
          </a:r>
        </a:p>
      </dsp:txBody>
      <dsp:txXfrm>
        <a:off x="1278255" y="1783053"/>
        <a:ext cx="5113020" cy="1680579"/>
      </dsp:txXfrm>
    </dsp:sp>
    <dsp:sp modelId="{27A61742-5C16-AB48-B727-1CADDE8A21C2}">
      <dsp:nvSpPr>
        <dsp:cNvPr id="0" name=""/>
        <dsp:cNvSpPr/>
      </dsp:nvSpPr>
      <dsp:spPr>
        <a:xfrm>
          <a:off x="0" y="1783053"/>
          <a:ext cx="1278255" cy="16805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66004" rIns="67641" bIns="16600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Rebase</a:t>
          </a:r>
        </a:p>
      </dsp:txBody>
      <dsp:txXfrm>
        <a:off x="0" y="1783053"/>
        <a:ext cx="1278255" cy="1680579"/>
      </dsp:txXfrm>
    </dsp:sp>
    <dsp:sp modelId="{4E34B1E5-1109-FE4E-B42E-2111D3D61E21}">
      <dsp:nvSpPr>
        <dsp:cNvPr id="0" name=""/>
        <dsp:cNvSpPr/>
      </dsp:nvSpPr>
      <dsp:spPr>
        <a:xfrm>
          <a:off x="1278255" y="3564467"/>
          <a:ext cx="5113020" cy="16805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426867" rIns="99207" bIns="42686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Conflict resolution: `git mergetool`</a:t>
          </a:r>
        </a:p>
      </dsp:txBody>
      <dsp:txXfrm>
        <a:off x="1278255" y="3564467"/>
        <a:ext cx="5113020" cy="1680579"/>
      </dsp:txXfrm>
    </dsp:sp>
    <dsp:sp modelId="{7233822C-65C7-F840-86DA-C1FDDFECAF25}">
      <dsp:nvSpPr>
        <dsp:cNvPr id="0" name=""/>
        <dsp:cNvSpPr/>
      </dsp:nvSpPr>
      <dsp:spPr>
        <a:xfrm>
          <a:off x="0" y="3564467"/>
          <a:ext cx="1278255" cy="16805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66004" rIns="67641" bIns="16600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Conflict</a:t>
          </a:r>
        </a:p>
      </dsp:txBody>
      <dsp:txXfrm>
        <a:off x="0" y="3564467"/>
        <a:ext cx="1278255" cy="1680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F282B-D165-48DB-A103-BF55AE20D7A4}">
      <dsp:nvSpPr>
        <dsp:cNvPr id="0" name=""/>
        <dsp:cNvSpPr/>
      </dsp:nvSpPr>
      <dsp:spPr>
        <a:xfrm>
          <a:off x="275724" y="871810"/>
          <a:ext cx="853523" cy="853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B015D-86CB-4EE2-BC96-052EB21B9E62}">
      <dsp:nvSpPr>
        <dsp:cNvPr id="0" name=""/>
        <dsp:cNvSpPr/>
      </dsp:nvSpPr>
      <dsp:spPr>
        <a:xfrm>
          <a:off x="45762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5F7C1-F9B8-4EB5-BA12-2491845D499E}">
      <dsp:nvSpPr>
        <dsp:cNvPr id="0" name=""/>
        <dsp:cNvSpPr/>
      </dsp:nvSpPr>
      <dsp:spPr>
        <a:xfrm>
          <a:off x="287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Provides mechanism to manage and track changes</a:t>
          </a:r>
          <a:endParaRPr lang="en-US" sz="1100" kern="1200"/>
        </a:p>
      </dsp:txBody>
      <dsp:txXfrm>
        <a:off x="2877" y="1991185"/>
        <a:ext cx="1399218" cy="559687"/>
      </dsp:txXfrm>
    </dsp:sp>
    <dsp:sp modelId="{3679A67A-0799-4D8C-A537-C4A9EB3EE875}">
      <dsp:nvSpPr>
        <dsp:cNvPr id="0" name=""/>
        <dsp:cNvSpPr/>
      </dsp:nvSpPr>
      <dsp:spPr>
        <a:xfrm>
          <a:off x="1919806" y="871810"/>
          <a:ext cx="853523" cy="8535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657AB-F9B5-4C0A-BD42-E36DBB4F407D}">
      <dsp:nvSpPr>
        <dsp:cNvPr id="0" name=""/>
        <dsp:cNvSpPr/>
      </dsp:nvSpPr>
      <dsp:spPr>
        <a:xfrm>
          <a:off x="2101705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A0193-BEC6-4175-ACBC-964CDB826873}">
      <dsp:nvSpPr>
        <dsp:cNvPr id="0" name=""/>
        <dsp:cNvSpPr/>
      </dsp:nvSpPr>
      <dsp:spPr>
        <a:xfrm>
          <a:off x="1646959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Easily revert to previous versions of code</a:t>
          </a:r>
          <a:endParaRPr lang="en-US" sz="1100" kern="1200"/>
        </a:p>
      </dsp:txBody>
      <dsp:txXfrm>
        <a:off x="1646959" y="1991185"/>
        <a:ext cx="1399218" cy="559687"/>
      </dsp:txXfrm>
    </dsp:sp>
    <dsp:sp modelId="{EFF668A9-E62F-4D02-AAF9-2462060A064E}">
      <dsp:nvSpPr>
        <dsp:cNvPr id="0" name=""/>
        <dsp:cNvSpPr/>
      </dsp:nvSpPr>
      <dsp:spPr>
        <a:xfrm>
          <a:off x="3563888" y="871810"/>
          <a:ext cx="853523" cy="8535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1E3CD-9E3C-4B9B-96E8-E2CF1732FABB}">
      <dsp:nvSpPr>
        <dsp:cNvPr id="0" name=""/>
        <dsp:cNvSpPr/>
      </dsp:nvSpPr>
      <dsp:spPr>
        <a:xfrm>
          <a:off x="3745787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B04B8-3996-47C8-A716-3E82E83F48B7}">
      <dsp:nvSpPr>
        <dsp:cNvPr id="0" name=""/>
        <dsp:cNvSpPr/>
      </dsp:nvSpPr>
      <dsp:spPr>
        <a:xfrm>
          <a:off x="3291041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Faster development </a:t>
          </a:r>
          <a:endParaRPr lang="en-US" sz="1100" kern="1200"/>
        </a:p>
      </dsp:txBody>
      <dsp:txXfrm>
        <a:off x="3291041" y="1991185"/>
        <a:ext cx="1399218" cy="559687"/>
      </dsp:txXfrm>
    </dsp:sp>
    <dsp:sp modelId="{525B4972-72D3-4895-8C41-FD830628D3E3}">
      <dsp:nvSpPr>
        <dsp:cNvPr id="0" name=""/>
        <dsp:cNvSpPr/>
      </dsp:nvSpPr>
      <dsp:spPr>
        <a:xfrm>
          <a:off x="5207970" y="871810"/>
          <a:ext cx="853523" cy="853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06E6-85D3-4E1F-967B-19FE7F3E8C1F}">
      <dsp:nvSpPr>
        <dsp:cNvPr id="0" name=""/>
        <dsp:cNvSpPr/>
      </dsp:nvSpPr>
      <dsp:spPr>
        <a:xfrm>
          <a:off x="5389869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9EF9A-35E2-4D28-B8A4-A06EEB8AA68A}">
      <dsp:nvSpPr>
        <dsp:cNvPr id="0" name=""/>
        <dsp:cNvSpPr/>
      </dsp:nvSpPr>
      <dsp:spPr>
        <a:xfrm>
          <a:off x="4935123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Easy collaboration</a:t>
          </a:r>
          <a:endParaRPr lang="en-US" sz="1100" kern="1200"/>
        </a:p>
      </dsp:txBody>
      <dsp:txXfrm>
        <a:off x="4935123" y="1991185"/>
        <a:ext cx="1399218" cy="559687"/>
      </dsp:txXfrm>
    </dsp:sp>
    <dsp:sp modelId="{4083DC27-3C59-484E-8FBB-B745C475D532}">
      <dsp:nvSpPr>
        <dsp:cNvPr id="0" name=""/>
        <dsp:cNvSpPr/>
      </dsp:nvSpPr>
      <dsp:spPr>
        <a:xfrm>
          <a:off x="6852052" y="871810"/>
          <a:ext cx="853523" cy="8535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AD334-1133-4B2D-9AAC-241BB857000E}">
      <dsp:nvSpPr>
        <dsp:cNvPr id="0" name=""/>
        <dsp:cNvSpPr/>
      </dsp:nvSpPr>
      <dsp:spPr>
        <a:xfrm>
          <a:off x="7033951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7ECDC-BAD6-4029-B9DC-331B21E747E9}">
      <dsp:nvSpPr>
        <dsp:cNvPr id="0" name=""/>
        <dsp:cNvSpPr/>
      </dsp:nvSpPr>
      <dsp:spPr>
        <a:xfrm>
          <a:off x="6579205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Understanding history of code</a:t>
          </a:r>
          <a:endParaRPr lang="en-US" sz="1100" kern="1200"/>
        </a:p>
      </dsp:txBody>
      <dsp:txXfrm>
        <a:off x="6579205" y="1991185"/>
        <a:ext cx="1399218" cy="559687"/>
      </dsp:txXfrm>
    </dsp:sp>
    <dsp:sp modelId="{779F7399-7E27-473E-940D-30E50717CB2C}">
      <dsp:nvSpPr>
        <dsp:cNvPr id="0" name=""/>
        <dsp:cNvSpPr/>
      </dsp:nvSpPr>
      <dsp:spPr>
        <a:xfrm>
          <a:off x="8496134" y="871810"/>
          <a:ext cx="853523" cy="853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76C63-24AC-4B6B-B688-061207E12879}">
      <dsp:nvSpPr>
        <dsp:cNvPr id="0" name=""/>
        <dsp:cNvSpPr/>
      </dsp:nvSpPr>
      <dsp:spPr>
        <a:xfrm>
          <a:off x="867803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95D22-9770-47EC-A1F9-55585CBB25F5}">
      <dsp:nvSpPr>
        <dsp:cNvPr id="0" name=""/>
        <dsp:cNvSpPr/>
      </dsp:nvSpPr>
      <dsp:spPr>
        <a:xfrm>
          <a:off x="822328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Backup</a:t>
          </a:r>
          <a:endParaRPr lang="en-US" sz="1100" kern="1200"/>
        </a:p>
      </dsp:txBody>
      <dsp:txXfrm>
        <a:off x="8223287" y="1991185"/>
        <a:ext cx="1399218" cy="559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7174E-A72A-5F40-B8A9-8DFA259DC3D5}">
      <dsp:nvSpPr>
        <dsp:cNvPr id="0" name=""/>
        <dsp:cNvSpPr/>
      </dsp:nvSpPr>
      <dsp:spPr>
        <a:xfrm>
          <a:off x="0" y="1711341"/>
          <a:ext cx="962538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3324-8947-6649-AA19-A8EE72401CAB}">
      <dsp:nvSpPr>
        <dsp:cNvPr id="0" name=""/>
        <dsp:cNvSpPr/>
      </dsp:nvSpPr>
      <dsp:spPr>
        <a:xfrm rot="8100000">
          <a:off x="55467" y="394397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3476A4-2A4C-6C49-A34F-593DA514F54D}">
      <dsp:nvSpPr>
        <dsp:cNvPr id="0" name=""/>
        <dsp:cNvSpPr/>
      </dsp:nvSpPr>
      <dsp:spPr>
        <a:xfrm>
          <a:off x="83428" y="422359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4EDE0-D39D-F640-A01F-2B533C6F5A97}">
      <dsp:nvSpPr>
        <dsp:cNvPr id="0" name=""/>
        <dsp:cNvSpPr/>
      </dsp:nvSpPr>
      <dsp:spPr>
        <a:xfrm>
          <a:off x="359297" y="698227"/>
          <a:ext cx="3199800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SCCS</a:t>
          </a:r>
        </a:p>
      </dsp:txBody>
      <dsp:txXfrm>
        <a:off x="359297" y="698227"/>
        <a:ext cx="3199800" cy="1013114"/>
      </dsp:txXfrm>
    </dsp:sp>
    <dsp:sp modelId="{0E437105-4F15-BB45-9DF8-EDBDF812E2F2}">
      <dsp:nvSpPr>
        <dsp:cNvPr id="0" name=""/>
        <dsp:cNvSpPr/>
      </dsp:nvSpPr>
      <dsp:spPr>
        <a:xfrm>
          <a:off x="359297" y="342268"/>
          <a:ext cx="3199800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1972</a:t>
          </a:r>
        </a:p>
      </dsp:txBody>
      <dsp:txXfrm>
        <a:off x="359297" y="342268"/>
        <a:ext cx="3199800" cy="355959"/>
      </dsp:txXfrm>
    </dsp:sp>
    <dsp:sp modelId="{D2EFC52B-9254-6749-8312-FCD0C4D4FEB6}">
      <dsp:nvSpPr>
        <dsp:cNvPr id="0" name=""/>
        <dsp:cNvSpPr/>
      </dsp:nvSpPr>
      <dsp:spPr>
        <a:xfrm>
          <a:off x="181317" y="698227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B5088-60D3-A14D-8DB8-3755787C574B}">
      <dsp:nvSpPr>
        <dsp:cNvPr id="0" name=""/>
        <dsp:cNvSpPr/>
      </dsp:nvSpPr>
      <dsp:spPr>
        <a:xfrm>
          <a:off x="148690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9BA30-B022-8341-A0E9-31B4FB6F1A68}">
      <dsp:nvSpPr>
        <dsp:cNvPr id="0" name=""/>
        <dsp:cNvSpPr/>
      </dsp:nvSpPr>
      <dsp:spPr>
        <a:xfrm rot="18900000">
          <a:off x="1976642" y="2776584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43D5B3-1892-AC45-A91E-72E12E6E0390}">
      <dsp:nvSpPr>
        <dsp:cNvPr id="0" name=""/>
        <dsp:cNvSpPr/>
      </dsp:nvSpPr>
      <dsp:spPr>
        <a:xfrm>
          <a:off x="2004603" y="2804546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0361-C23E-A749-9231-FF16B4312B4E}">
      <dsp:nvSpPr>
        <dsp:cNvPr id="0" name=""/>
        <dsp:cNvSpPr/>
      </dsp:nvSpPr>
      <dsp:spPr>
        <a:xfrm>
          <a:off x="2280472" y="1711341"/>
          <a:ext cx="3199800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Deltas introduced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Local version Control</a:t>
          </a:r>
        </a:p>
      </dsp:txBody>
      <dsp:txXfrm>
        <a:off x="2280472" y="1711341"/>
        <a:ext cx="3199800" cy="1013114"/>
      </dsp:txXfrm>
    </dsp:sp>
    <dsp:sp modelId="{8D89DD2B-8904-604C-8588-81CF3FC261BA}">
      <dsp:nvSpPr>
        <dsp:cNvPr id="0" name=""/>
        <dsp:cNvSpPr/>
      </dsp:nvSpPr>
      <dsp:spPr>
        <a:xfrm>
          <a:off x="2280472" y="2724455"/>
          <a:ext cx="3199800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1982</a:t>
          </a:r>
        </a:p>
      </dsp:txBody>
      <dsp:txXfrm>
        <a:off x="2280472" y="2724455"/>
        <a:ext cx="3199800" cy="355959"/>
      </dsp:txXfrm>
    </dsp:sp>
    <dsp:sp modelId="{3C9FBEE4-685A-C948-B67A-112862D88429}">
      <dsp:nvSpPr>
        <dsp:cNvPr id="0" name=""/>
        <dsp:cNvSpPr/>
      </dsp:nvSpPr>
      <dsp:spPr>
        <a:xfrm>
          <a:off x="2102492" y="1711341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FE493-F562-444C-A2F4-50E582D25CC2}">
      <dsp:nvSpPr>
        <dsp:cNvPr id="0" name=""/>
        <dsp:cNvSpPr/>
      </dsp:nvSpPr>
      <dsp:spPr>
        <a:xfrm>
          <a:off x="2069865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96198D-78B2-6A4A-93E0-A0728D13330C}">
      <dsp:nvSpPr>
        <dsp:cNvPr id="0" name=""/>
        <dsp:cNvSpPr/>
      </dsp:nvSpPr>
      <dsp:spPr>
        <a:xfrm rot="8100000">
          <a:off x="3897817" y="394397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8D6A8-3858-A741-8F12-72DE8085E2C9}">
      <dsp:nvSpPr>
        <dsp:cNvPr id="0" name=""/>
        <dsp:cNvSpPr/>
      </dsp:nvSpPr>
      <dsp:spPr>
        <a:xfrm>
          <a:off x="3925779" y="422359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21905-8905-294B-BA2D-2A7A7CA05E18}">
      <dsp:nvSpPr>
        <dsp:cNvPr id="0" name=""/>
        <dsp:cNvSpPr/>
      </dsp:nvSpPr>
      <dsp:spPr>
        <a:xfrm>
          <a:off x="4201647" y="698227"/>
          <a:ext cx="3199800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CVS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Client/Server </a:t>
          </a:r>
        </a:p>
      </dsp:txBody>
      <dsp:txXfrm>
        <a:off x="4201647" y="698227"/>
        <a:ext cx="3199800" cy="1013114"/>
      </dsp:txXfrm>
    </dsp:sp>
    <dsp:sp modelId="{CCB9359A-C2AD-4A44-B630-F8BD3DE23033}">
      <dsp:nvSpPr>
        <dsp:cNvPr id="0" name=""/>
        <dsp:cNvSpPr/>
      </dsp:nvSpPr>
      <dsp:spPr>
        <a:xfrm>
          <a:off x="4201647" y="342268"/>
          <a:ext cx="3199800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1986</a:t>
          </a:r>
        </a:p>
      </dsp:txBody>
      <dsp:txXfrm>
        <a:off x="4201647" y="342268"/>
        <a:ext cx="3199800" cy="355959"/>
      </dsp:txXfrm>
    </dsp:sp>
    <dsp:sp modelId="{123506D4-9A4E-3649-8571-CCE8F8A0C990}">
      <dsp:nvSpPr>
        <dsp:cNvPr id="0" name=""/>
        <dsp:cNvSpPr/>
      </dsp:nvSpPr>
      <dsp:spPr>
        <a:xfrm>
          <a:off x="4023667" y="698227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38CD5-A611-B44A-9838-ACB769996638}">
      <dsp:nvSpPr>
        <dsp:cNvPr id="0" name=""/>
        <dsp:cNvSpPr/>
      </dsp:nvSpPr>
      <dsp:spPr>
        <a:xfrm>
          <a:off x="3991041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29B2C-F356-7E49-AF74-A66A6D4FF8F3}">
      <dsp:nvSpPr>
        <dsp:cNvPr id="0" name=""/>
        <dsp:cNvSpPr/>
      </dsp:nvSpPr>
      <dsp:spPr>
        <a:xfrm rot="18900000">
          <a:off x="5818992" y="2776584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99AAF2-6E05-E241-8B7C-F9CC0EC27620}">
      <dsp:nvSpPr>
        <dsp:cNvPr id="0" name=""/>
        <dsp:cNvSpPr/>
      </dsp:nvSpPr>
      <dsp:spPr>
        <a:xfrm>
          <a:off x="5846954" y="2804546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0851D-8DFE-4248-9585-DE4D5675E29E}">
      <dsp:nvSpPr>
        <dsp:cNvPr id="0" name=""/>
        <dsp:cNvSpPr/>
      </dsp:nvSpPr>
      <dsp:spPr>
        <a:xfrm>
          <a:off x="6122822" y="1711341"/>
          <a:ext cx="3199800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SVN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Centralized version control system </a:t>
          </a:r>
        </a:p>
      </dsp:txBody>
      <dsp:txXfrm>
        <a:off x="6122822" y="1711341"/>
        <a:ext cx="3199800" cy="1013114"/>
      </dsp:txXfrm>
    </dsp:sp>
    <dsp:sp modelId="{F1C21984-BD3B-C844-AACF-A4DACF0BCC79}">
      <dsp:nvSpPr>
        <dsp:cNvPr id="0" name=""/>
        <dsp:cNvSpPr/>
      </dsp:nvSpPr>
      <dsp:spPr>
        <a:xfrm>
          <a:off x="6122822" y="2724455"/>
          <a:ext cx="3199800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2000</a:t>
          </a:r>
        </a:p>
      </dsp:txBody>
      <dsp:txXfrm>
        <a:off x="6122822" y="2724455"/>
        <a:ext cx="3199800" cy="355959"/>
      </dsp:txXfrm>
    </dsp:sp>
    <dsp:sp modelId="{8900F648-7266-BA4E-89F5-36924FF0BCA0}">
      <dsp:nvSpPr>
        <dsp:cNvPr id="0" name=""/>
        <dsp:cNvSpPr/>
      </dsp:nvSpPr>
      <dsp:spPr>
        <a:xfrm>
          <a:off x="5944842" y="1711341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BA74F-B6EA-6C49-BB0C-45C02DD34EDD}">
      <dsp:nvSpPr>
        <dsp:cNvPr id="0" name=""/>
        <dsp:cNvSpPr/>
      </dsp:nvSpPr>
      <dsp:spPr>
        <a:xfrm>
          <a:off x="5912216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1EDEE-7B52-B948-B928-72B32E70000C}">
      <dsp:nvSpPr>
        <dsp:cNvPr id="0" name=""/>
        <dsp:cNvSpPr/>
      </dsp:nvSpPr>
      <dsp:spPr>
        <a:xfrm>
          <a:off x="0" y="1561343"/>
          <a:ext cx="63912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C9EEE-2ECD-CF4F-95F8-3D298C88FB50}">
      <dsp:nvSpPr>
        <dsp:cNvPr id="0" name=""/>
        <dsp:cNvSpPr/>
      </dsp:nvSpPr>
      <dsp:spPr>
        <a:xfrm>
          <a:off x="319563" y="1266143"/>
          <a:ext cx="447389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Linus Torvalds</a:t>
          </a:r>
        </a:p>
      </dsp:txBody>
      <dsp:txXfrm>
        <a:off x="348384" y="1294964"/>
        <a:ext cx="4416250" cy="532758"/>
      </dsp:txXfrm>
    </dsp:sp>
    <dsp:sp modelId="{4627B07E-2C1C-984C-9CC2-E3C46EEBD7B6}">
      <dsp:nvSpPr>
        <dsp:cNvPr id="0" name=""/>
        <dsp:cNvSpPr/>
      </dsp:nvSpPr>
      <dsp:spPr>
        <a:xfrm>
          <a:off x="0" y="2468543"/>
          <a:ext cx="6391275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All files and history come with repository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‘centralized’ repository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‘checkout’ strategy, but a full mirror</a:t>
          </a:r>
        </a:p>
      </dsp:txBody>
      <dsp:txXfrm>
        <a:off x="0" y="2468543"/>
        <a:ext cx="6391275" cy="1512000"/>
      </dsp:txXfrm>
    </dsp:sp>
    <dsp:sp modelId="{11C2F22C-0EB4-7F41-9E11-61E2E0ACB657}">
      <dsp:nvSpPr>
        <dsp:cNvPr id="0" name=""/>
        <dsp:cNvSpPr/>
      </dsp:nvSpPr>
      <dsp:spPr>
        <a:xfrm>
          <a:off x="319563" y="2173343"/>
          <a:ext cx="4473892" cy="5904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Distributed version control system</a:t>
          </a:r>
        </a:p>
      </dsp:txBody>
      <dsp:txXfrm>
        <a:off x="348384" y="2202164"/>
        <a:ext cx="4416250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96785-3008-C647-884D-2AA9354A4080}">
      <dsp:nvSpPr>
        <dsp:cNvPr id="0" name=""/>
        <dsp:cNvSpPr/>
      </dsp:nvSpPr>
      <dsp:spPr>
        <a:xfrm>
          <a:off x="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EE66E1-8C79-FD44-94E7-4F086D2754B3}">
      <dsp:nvSpPr>
        <dsp:cNvPr id="0" name=""/>
        <dsp:cNvSpPr/>
      </dsp:nvSpPr>
      <dsp:spPr>
        <a:xfrm>
          <a:off x="300793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Local development</a:t>
          </a:r>
        </a:p>
      </dsp:txBody>
      <dsp:txXfrm>
        <a:off x="351142" y="1045050"/>
        <a:ext cx="2606440" cy="1618335"/>
      </dsp:txXfrm>
    </dsp:sp>
    <dsp:sp modelId="{9DF740F4-0E9B-874D-B3C0-87DBF3B87F43}">
      <dsp:nvSpPr>
        <dsp:cNvPr id="0" name=""/>
        <dsp:cNvSpPr/>
      </dsp:nvSpPr>
      <dsp:spPr>
        <a:xfrm>
          <a:off x="3308725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E0BFE-5D3A-F94E-9C90-351F4D474BAD}">
      <dsp:nvSpPr>
        <dsp:cNvPr id="0" name=""/>
        <dsp:cNvSpPr/>
      </dsp:nvSpPr>
      <dsp:spPr>
        <a:xfrm>
          <a:off x="3609518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Single user development</a:t>
          </a:r>
        </a:p>
      </dsp:txBody>
      <dsp:txXfrm>
        <a:off x="3659867" y="1045050"/>
        <a:ext cx="2606440" cy="1618335"/>
      </dsp:txXfrm>
    </dsp:sp>
    <dsp:sp modelId="{967D1680-7BCB-2C41-892D-DCFB697C6AC1}">
      <dsp:nvSpPr>
        <dsp:cNvPr id="0" name=""/>
        <dsp:cNvSpPr/>
      </dsp:nvSpPr>
      <dsp:spPr>
        <a:xfrm>
          <a:off x="661745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C968E-64B2-C94A-ACCE-081312ECED60}">
      <dsp:nvSpPr>
        <dsp:cNvPr id="0" name=""/>
        <dsp:cNvSpPr/>
      </dsp:nvSpPr>
      <dsp:spPr>
        <a:xfrm>
          <a:off x="6918244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Multi-party development</a:t>
          </a:r>
        </a:p>
      </dsp:txBody>
      <dsp:txXfrm>
        <a:off x="6968593" y="1045050"/>
        <a:ext cx="2606440" cy="16183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37604-6750-4B8B-AE88-ADC97386ECCD}">
      <dsp:nvSpPr>
        <dsp:cNvPr id="0" name=""/>
        <dsp:cNvSpPr/>
      </dsp:nvSpPr>
      <dsp:spPr>
        <a:xfrm>
          <a:off x="0" y="448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4F7E8-96A6-431E-85F8-1D7471A0CF6B}">
      <dsp:nvSpPr>
        <dsp:cNvPr id="0" name=""/>
        <dsp:cNvSpPr/>
      </dsp:nvSpPr>
      <dsp:spPr>
        <a:xfrm>
          <a:off x="186688" y="139307"/>
          <a:ext cx="339433" cy="339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8EA5D-ABBE-45D1-93E9-473FBF2303D3}">
      <dsp:nvSpPr>
        <dsp:cNvPr id="0" name=""/>
        <dsp:cNvSpPr/>
      </dsp:nvSpPr>
      <dsp:spPr>
        <a:xfrm>
          <a:off x="712810" y="448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Clone</a:t>
          </a:r>
        </a:p>
      </dsp:txBody>
      <dsp:txXfrm>
        <a:off x="712810" y="448"/>
        <a:ext cx="5678464" cy="617151"/>
      </dsp:txXfrm>
    </dsp:sp>
    <dsp:sp modelId="{BED3AB4E-CC36-495D-A4C3-F3A2F1F7245F}">
      <dsp:nvSpPr>
        <dsp:cNvPr id="0" name=""/>
        <dsp:cNvSpPr/>
      </dsp:nvSpPr>
      <dsp:spPr>
        <a:xfrm>
          <a:off x="0" y="771888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3F367-B10C-450F-90CB-2EDC04FE5D3A}">
      <dsp:nvSpPr>
        <dsp:cNvPr id="0" name=""/>
        <dsp:cNvSpPr/>
      </dsp:nvSpPr>
      <dsp:spPr>
        <a:xfrm>
          <a:off x="186688" y="910747"/>
          <a:ext cx="339433" cy="339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13CDD-FFBD-4ED5-AC4B-12F644461384}">
      <dsp:nvSpPr>
        <dsp:cNvPr id="0" name=""/>
        <dsp:cNvSpPr/>
      </dsp:nvSpPr>
      <dsp:spPr>
        <a:xfrm>
          <a:off x="712810" y="771888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Branch</a:t>
          </a:r>
        </a:p>
      </dsp:txBody>
      <dsp:txXfrm>
        <a:off x="712810" y="771888"/>
        <a:ext cx="5678464" cy="617151"/>
      </dsp:txXfrm>
    </dsp:sp>
    <dsp:sp modelId="{90F5EE2B-B1E5-4CBE-A48A-4F6AB03389CA}">
      <dsp:nvSpPr>
        <dsp:cNvPr id="0" name=""/>
        <dsp:cNvSpPr/>
      </dsp:nvSpPr>
      <dsp:spPr>
        <a:xfrm>
          <a:off x="0" y="1543327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DE729-D3E7-41F8-986E-DA40FE28125F}">
      <dsp:nvSpPr>
        <dsp:cNvPr id="0" name=""/>
        <dsp:cNvSpPr/>
      </dsp:nvSpPr>
      <dsp:spPr>
        <a:xfrm>
          <a:off x="186688" y="1682186"/>
          <a:ext cx="339433" cy="339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5EED7-2F7E-48FD-90CA-D45BA4CC1A42}">
      <dsp:nvSpPr>
        <dsp:cNvPr id="0" name=""/>
        <dsp:cNvSpPr/>
      </dsp:nvSpPr>
      <dsp:spPr>
        <a:xfrm>
          <a:off x="712810" y="1543327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Staging</a:t>
          </a:r>
        </a:p>
      </dsp:txBody>
      <dsp:txXfrm>
        <a:off x="712810" y="1543327"/>
        <a:ext cx="5678464" cy="617151"/>
      </dsp:txXfrm>
    </dsp:sp>
    <dsp:sp modelId="{C0EEB3AF-BF7F-4658-B2BD-445902C8E650}">
      <dsp:nvSpPr>
        <dsp:cNvPr id="0" name=""/>
        <dsp:cNvSpPr/>
      </dsp:nvSpPr>
      <dsp:spPr>
        <a:xfrm>
          <a:off x="0" y="2314767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E40B-24B5-454A-9E5D-89FB12A301BB}">
      <dsp:nvSpPr>
        <dsp:cNvPr id="0" name=""/>
        <dsp:cNvSpPr/>
      </dsp:nvSpPr>
      <dsp:spPr>
        <a:xfrm>
          <a:off x="186688" y="2453626"/>
          <a:ext cx="339433" cy="3394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495C-A01F-44F5-89E2-FAD267C3715B}">
      <dsp:nvSpPr>
        <dsp:cNvPr id="0" name=""/>
        <dsp:cNvSpPr/>
      </dsp:nvSpPr>
      <dsp:spPr>
        <a:xfrm>
          <a:off x="712810" y="2314767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Commit</a:t>
          </a:r>
        </a:p>
      </dsp:txBody>
      <dsp:txXfrm>
        <a:off x="712810" y="2314767"/>
        <a:ext cx="5678464" cy="617151"/>
      </dsp:txXfrm>
    </dsp:sp>
    <dsp:sp modelId="{998B5ADF-B1F0-4750-8BCA-DB5D6E50867F}">
      <dsp:nvSpPr>
        <dsp:cNvPr id="0" name=""/>
        <dsp:cNvSpPr/>
      </dsp:nvSpPr>
      <dsp:spPr>
        <a:xfrm>
          <a:off x="0" y="3086207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FA8A8-F2C2-47B2-90AA-179E9461E51E}">
      <dsp:nvSpPr>
        <dsp:cNvPr id="0" name=""/>
        <dsp:cNvSpPr/>
      </dsp:nvSpPr>
      <dsp:spPr>
        <a:xfrm>
          <a:off x="186688" y="3225066"/>
          <a:ext cx="339433" cy="3394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7F6BE-1B68-4DC2-A76B-3BFDC8702890}">
      <dsp:nvSpPr>
        <dsp:cNvPr id="0" name=""/>
        <dsp:cNvSpPr/>
      </dsp:nvSpPr>
      <dsp:spPr>
        <a:xfrm>
          <a:off x="712810" y="3086207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SHA</a:t>
          </a:r>
        </a:p>
      </dsp:txBody>
      <dsp:txXfrm>
        <a:off x="712810" y="3086207"/>
        <a:ext cx="5678464" cy="617151"/>
      </dsp:txXfrm>
    </dsp:sp>
    <dsp:sp modelId="{D1D50A41-E4DA-4206-A8E1-6D737B180654}">
      <dsp:nvSpPr>
        <dsp:cNvPr id="0" name=""/>
        <dsp:cNvSpPr/>
      </dsp:nvSpPr>
      <dsp:spPr>
        <a:xfrm>
          <a:off x="0" y="3857647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9F3AE-C312-4CB4-95D4-4F20672906D7}">
      <dsp:nvSpPr>
        <dsp:cNvPr id="0" name=""/>
        <dsp:cNvSpPr/>
      </dsp:nvSpPr>
      <dsp:spPr>
        <a:xfrm>
          <a:off x="186688" y="3996506"/>
          <a:ext cx="339433" cy="3394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E7AA7-7710-4E79-BBDB-190A8BD58CB0}">
      <dsp:nvSpPr>
        <dsp:cNvPr id="0" name=""/>
        <dsp:cNvSpPr/>
      </dsp:nvSpPr>
      <dsp:spPr>
        <a:xfrm>
          <a:off x="712810" y="3857647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</a:t>
          </a:r>
        </a:p>
      </dsp:txBody>
      <dsp:txXfrm>
        <a:off x="712810" y="3857647"/>
        <a:ext cx="5678464" cy="617151"/>
      </dsp:txXfrm>
    </dsp:sp>
    <dsp:sp modelId="{19A4010A-7112-4E40-AF44-FBC2C9446078}">
      <dsp:nvSpPr>
        <dsp:cNvPr id="0" name=""/>
        <dsp:cNvSpPr/>
      </dsp:nvSpPr>
      <dsp:spPr>
        <a:xfrm>
          <a:off x="0" y="4629086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767EC-C89C-4BE4-8899-47A83DA8A586}">
      <dsp:nvSpPr>
        <dsp:cNvPr id="0" name=""/>
        <dsp:cNvSpPr/>
      </dsp:nvSpPr>
      <dsp:spPr>
        <a:xfrm>
          <a:off x="186688" y="4767946"/>
          <a:ext cx="339433" cy="33943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117F1-6550-49A5-BD34-0D7A76AEE674}">
      <dsp:nvSpPr>
        <dsp:cNvPr id="0" name=""/>
        <dsp:cNvSpPr/>
      </dsp:nvSpPr>
      <dsp:spPr>
        <a:xfrm>
          <a:off x="712810" y="4629086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HEAD</a:t>
          </a:r>
        </a:p>
      </dsp:txBody>
      <dsp:txXfrm>
        <a:off x="712810" y="4629086"/>
        <a:ext cx="5678464" cy="6171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17CDB-4579-DF40-B447-F12F59FD18D0}">
      <dsp:nvSpPr>
        <dsp:cNvPr id="0" name=""/>
        <dsp:cNvSpPr/>
      </dsp:nvSpPr>
      <dsp:spPr>
        <a:xfrm>
          <a:off x="0" y="386316"/>
          <a:ext cx="962538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05A63-CD48-3C42-829C-C6F389E6F0D9}">
      <dsp:nvSpPr>
        <dsp:cNvPr id="0" name=""/>
        <dsp:cNvSpPr/>
      </dsp:nvSpPr>
      <dsp:spPr>
        <a:xfrm>
          <a:off x="481269" y="194436"/>
          <a:ext cx="6737768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Installing git </a:t>
          </a:r>
          <a:r>
            <a:rPr lang="en-US" sz="1300" b="0" i="0" kern="1200" dirty="0">
              <a:solidFill>
                <a:schemeClr val="accent5">
                  <a:lumMod val="75000"/>
                </a:schemeClr>
              </a:solidFill>
            </a:rPr>
            <a:t>- </a:t>
          </a:r>
          <a:r>
            <a:rPr lang="en-US" sz="1300" b="0" i="0" kern="1200" dirty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https://git-scm.com/book/en/v2/Getting-Started-Installing-Git</a:t>
          </a:r>
          <a:endParaRPr lang="en-US" sz="13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500003" y="213170"/>
        <a:ext cx="6700300" cy="346292"/>
      </dsp:txXfrm>
    </dsp:sp>
    <dsp:sp modelId="{ED67E63E-23C7-B440-ABF1-C854276C3589}">
      <dsp:nvSpPr>
        <dsp:cNvPr id="0" name=""/>
        <dsp:cNvSpPr/>
      </dsp:nvSpPr>
      <dsp:spPr>
        <a:xfrm>
          <a:off x="0" y="975996"/>
          <a:ext cx="9625383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270764" rIns="74703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Set user.name: 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git config --global user.name "John Doe"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Set user.email: 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git config --global user.email </a:t>
          </a:r>
          <a:r>
            <a:rPr lang="en-US" sz="1300" b="0" i="0" kern="1200">
              <a:hlinkClick xmlns:r="http://schemas.openxmlformats.org/officeDocument/2006/relationships" r:id="rId2"/>
            </a:rPr>
            <a:t>johndoe@example.com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Create </a:t>
          </a:r>
          <a:r>
            <a:rPr lang="en-US" sz="1300" b="0" i="0" kern="1200" dirty="0" err="1"/>
            <a:t>userful</a:t>
          </a:r>
          <a:r>
            <a:rPr lang="en-US" sz="1300" b="0" i="0" kern="1200" dirty="0"/>
            <a:t> alias (PAK):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git config --global alias.slog 'log --abbrev-commit --color=auto --decorate=short --pretty=oneline --graph --branches=* --remotes=* --tags=*'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See configuration: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git config --list</a:t>
          </a:r>
          <a:endParaRPr lang="en-US" sz="1300" kern="1200"/>
        </a:p>
      </dsp:txBody>
      <dsp:txXfrm>
        <a:off x="0" y="975996"/>
        <a:ext cx="9625383" cy="2252250"/>
      </dsp:txXfrm>
    </dsp:sp>
    <dsp:sp modelId="{1C7EA7CC-479A-F64D-B4E2-B4B7975D6C64}">
      <dsp:nvSpPr>
        <dsp:cNvPr id="0" name=""/>
        <dsp:cNvSpPr/>
      </dsp:nvSpPr>
      <dsp:spPr>
        <a:xfrm>
          <a:off x="481269" y="784116"/>
          <a:ext cx="6737768" cy="38376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Configuration: </a:t>
          </a:r>
          <a:endParaRPr lang="en-US" sz="1300" kern="1200"/>
        </a:p>
      </dsp:txBody>
      <dsp:txXfrm>
        <a:off x="500003" y="802850"/>
        <a:ext cx="6700300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FC643-6517-DE48-8E89-2EB63179A008}">
      <dsp:nvSpPr>
        <dsp:cNvPr id="0" name=""/>
        <dsp:cNvSpPr/>
      </dsp:nvSpPr>
      <dsp:spPr>
        <a:xfrm>
          <a:off x="0" y="318658"/>
          <a:ext cx="962538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D9AF7-83D8-584F-895B-4E1A4043233B}">
      <dsp:nvSpPr>
        <dsp:cNvPr id="0" name=""/>
        <dsp:cNvSpPr/>
      </dsp:nvSpPr>
      <dsp:spPr>
        <a:xfrm>
          <a:off x="481269" y="67738"/>
          <a:ext cx="6737768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Initiate git repository: `git init`</a:t>
          </a:r>
        </a:p>
      </dsp:txBody>
      <dsp:txXfrm>
        <a:off x="505767" y="92236"/>
        <a:ext cx="6688772" cy="452844"/>
      </dsp:txXfrm>
    </dsp:sp>
    <dsp:sp modelId="{06FA8253-F0EE-314A-801E-18C40368557E}">
      <dsp:nvSpPr>
        <dsp:cNvPr id="0" name=""/>
        <dsp:cNvSpPr/>
      </dsp:nvSpPr>
      <dsp:spPr>
        <a:xfrm>
          <a:off x="0" y="1089779"/>
          <a:ext cx="962538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CCAD5-13BB-954A-B03C-79B8DB3406EB}">
      <dsp:nvSpPr>
        <dsp:cNvPr id="0" name=""/>
        <dsp:cNvSpPr/>
      </dsp:nvSpPr>
      <dsp:spPr>
        <a:xfrm>
          <a:off x="481269" y="838859"/>
          <a:ext cx="6737768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branch: `git branch` or `git checkout –b`</a:t>
          </a:r>
        </a:p>
      </dsp:txBody>
      <dsp:txXfrm>
        <a:off x="505767" y="863357"/>
        <a:ext cx="6688772" cy="452844"/>
      </dsp:txXfrm>
    </dsp:sp>
    <dsp:sp modelId="{6962B802-0EC0-C54D-86E6-45942375DD7C}">
      <dsp:nvSpPr>
        <dsp:cNvPr id="0" name=""/>
        <dsp:cNvSpPr/>
      </dsp:nvSpPr>
      <dsp:spPr>
        <a:xfrm>
          <a:off x="0" y="1860899"/>
          <a:ext cx="962538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354076" rIns="7470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Updates</a:t>
          </a:r>
        </a:p>
      </dsp:txBody>
      <dsp:txXfrm>
        <a:off x="0" y="1860899"/>
        <a:ext cx="9625383" cy="722925"/>
      </dsp:txXfrm>
    </dsp:sp>
    <dsp:sp modelId="{27944B86-FAD5-C341-81A1-90D525FBE542}">
      <dsp:nvSpPr>
        <dsp:cNvPr id="0" name=""/>
        <dsp:cNvSpPr/>
      </dsp:nvSpPr>
      <dsp:spPr>
        <a:xfrm>
          <a:off x="481269" y="1609978"/>
          <a:ext cx="6737768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files: `git add`</a:t>
          </a:r>
        </a:p>
      </dsp:txBody>
      <dsp:txXfrm>
        <a:off x="505767" y="1634476"/>
        <a:ext cx="6688772" cy="452844"/>
      </dsp:txXfrm>
    </dsp:sp>
    <dsp:sp modelId="{24FAF94C-BB78-EF48-AA1B-BAA5539CB17C}">
      <dsp:nvSpPr>
        <dsp:cNvPr id="0" name=""/>
        <dsp:cNvSpPr/>
      </dsp:nvSpPr>
      <dsp:spPr>
        <a:xfrm>
          <a:off x="0" y="2926543"/>
          <a:ext cx="962538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8DE6F-3347-1C4F-B787-E6FE400589F4}">
      <dsp:nvSpPr>
        <dsp:cNvPr id="0" name=""/>
        <dsp:cNvSpPr/>
      </dsp:nvSpPr>
      <dsp:spPr>
        <a:xfrm>
          <a:off x="481269" y="2675623"/>
          <a:ext cx="6737768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Commits: `git commit`</a:t>
          </a:r>
        </a:p>
      </dsp:txBody>
      <dsp:txXfrm>
        <a:off x="505767" y="2700121"/>
        <a:ext cx="6688772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21E38-289D-ED46-837F-E0C3F6016EA5}">
      <dsp:nvSpPr>
        <dsp:cNvPr id="0" name=""/>
        <dsp:cNvSpPr/>
      </dsp:nvSpPr>
      <dsp:spPr>
        <a:xfrm>
          <a:off x="0" y="246906"/>
          <a:ext cx="9625383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291592" rIns="74703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Forking a repo</a:t>
          </a:r>
          <a:endParaRPr lang="en-US" sz="1400" kern="1200"/>
        </a:p>
      </dsp:txBody>
      <dsp:txXfrm>
        <a:off x="0" y="246906"/>
        <a:ext cx="9625383" cy="595350"/>
      </dsp:txXfrm>
    </dsp:sp>
    <dsp:sp modelId="{4D1A37E6-D11E-A641-B432-36C6B165BABD}">
      <dsp:nvSpPr>
        <dsp:cNvPr id="0" name=""/>
        <dsp:cNvSpPr/>
      </dsp:nvSpPr>
      <dsp:spPr>
        <a:xfrm>
          <a:off x="481269" y="4026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Cloning a remote: `git clone`</a:t>
          </a:r>
          <a:endParaRPr lang="en-US" sz="1400" kern="1200"/>
        </a:p>
      </dsp:txBody>
      <dsp:txXfrm>
        <a:off x="501444" y="60441"/>
        <a:ext cx="6697418" cy="372930"/>
      </dsp:txXfrm>
    </dsp:sp>
    <dsp:sp modelId="{03F55579-4667-AB4B-848B-5EE56BC6AA88}">
      <dsp:nvSpPr>
        <dsp:cNvPr id="0" name=""/>
        <dsp:cNvSpPr/>
      </dsp:nvSpPr>
      <dsp:spPr>
        <a:xfrm>
          <a:off x="0" y="1124496"/>
          <a:ext cx="96253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5B4BA-9829-CD48-A846-E9B5E0E062FE}">
      <dsp:nvSpPr>
        <dsp:cNvPr id="0" name=""/>
        <dsp:cNvSpPr/>
      </dsp:nvSpPr>
      <dsp:spPr>
        <a:xfrm>
          <a:off x="481269" y="91785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Define a remote: `git remote`</a:t>
          </a:r>
          <a:endParaRPr lang="en-US" sz="1400" kern="1200"/>
        </a:p>
      </dsp:txBody>
      <dsp:txXfrm>
        <a:off x="501444" y="938031"/>
        <a:ext cx="6697418" cy="372930"/>
      </dsp:txXfrm>
    </dsp:sp>
    <dsp:sp modelId="{ABB603F2-6F92-874B-B1D3-A8F7489D633E}">
      <dsp:nvSpPr>
        <dsp:cNvPr id="0" name=""/>
        <dsp:cNvSpPr/>
      </dsp:nvSpPr>
      <dsp:spPr>
        <a:xfrm>
          <a:off x="0" y="1759536"/>
          <a:ext cx="96253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17A9-EE70-A047-9244-83A12B0095D3}">
      <dsp:nvSpPr>
        <dsp:cNvPr id="0" name=""/>
        <dsp:cNvSpPr/>
      </dsp:nvSpPr>
      <dsp:spPr>
        <a:xfrm>
          <a:off x="481269" y="155289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Fetch: `git fetch`</a:t>
          </a:r>
          <a:endParaRPr lang="en-US" sz="1400" kern="1200"/>
        </a:p>
      </dsp:txBody>
      <dsp:txXfrm>
        <a:off x="501444" y="1573071"/>
        <a:ext cx="6697418" cy="372930"/>
      </dsp:txXfrm>
    </dsp:sp>
    <dsp:sp modelId="{FEA7926C-797A-0B46-BB62-D4F6AA97F100}">
      <dsp:nvSpPr>
        <dsp:cNvPr id="0" name=""/>
        <dsp:cNvSpPr/>
      </dsp:nvSpPr>
      <dsp:spPr>
        <a:xfrm>
          <a:off x="0" y="2394576"/>
          <a:ext cx="96253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49B99-D138-5142-BB8E-2B0E3A6764AB}">
      <dsp:nvSpPr>
        <dsp:cNvPr id="0" name=""/>
        <dsp:cNvSpPr/>
      </dsp:nvSpPr>
      <dsp:spPr>
        <a:xfrm>
          <a:off x="481269" y="218793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Pull: `git pull`</a:t>
          </a:r>
          <a:endParaRPr lang="en-US" sz="1400" kern="1200"/>
        </a:p>
      </dsp:txBody>
      <dsp:txXfrm>
        <a:off x="501444" y="2208111"/>
        <a:ext cx="6697418" cy="372930"/>
      </dsp:txXfrm>
    </dsp:sp>
    <dsp:sp modelId="{5E7B7F05-2A86-4046-967C-CBBD281FF52D}">
      <dsp:nvSpPr>
        <dsp:cNvPr id="0" name=""/>
        <dsp:cNvSpPr/>
      </dsp:nvSpPr>
      <dsp:spPr>
        <a:xfrm>
          <a:off x="0" y="3029616"/>
          <a:ext cx="96253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BE6CE-211F-0E41-B343-AF8364C47268}">
      <dsp:nvSpPr>
        <dsp:cNvPr id="0" name=""/>
        <dsp:cNvSpPr/>
      </dsp:nvSpPr>
      <dsp:spPr>
        <a:xfrm>
          <a:off x="481269" y="282297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Push: `git push`</a:t>
          </a:r>
          <a:endParaRPr lang="en-US" sz="1400" kern="1200"/>
        </a:p>
      </dsp:txBody>
      <dsp:txXfrm>
        <a:off x="501444" y="2843151"/>
        <a:ext cx="669741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5F9B-F404-AC4F-A0D4-0613C88E214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3D29-BC2B-164D-A556-6B779591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SCCS – tracked changes to files, but only one user could checkout and work on a file at a time. Whole files were tracked</a:t>
            </a:r>
          </a:p>
          <a:p>
            <a:r>
              <a:rPr lang="en-US" dirty="0"/>
              <a:t>	- Bell Labs</a:t>
            </a:r>
          </a:p>
          <a:p>
            <a:r>
              <a:rPr lang="en-US" dirty="0"/>
              <a:t>RCS – Still only allowed the one user per file at a time, but introduced the concept of only tracking changes, rather than updates to the whole file</a:t>
            </a:r>
          </a:p>
          <a:p>
            <a:r>
              <a:rPr lang="en-US" dirty="0"/>
              <a:t>CSV – allowed multiple users to work a file at a time. Delta encoding introduced which tracks differences in a file, rather than the whole file</a:t>
            </a:r>
          </a:p>
          <a:p>
            <a:r>
              <a:rPr lang="en-US" dirty="0"/>
              <a:t>SVN – In a CVCS, files are stored on a centralized server where they are downloaded edited and updated to </a:t>
            </a:r>
          </a:p>
          <a:p>
            <a:r>
              <a:rPr lang="en-US" dirty="0"/>
              <a:t>Git – DVCS, copies of a repository and all history are downloaded by users with mechanisms for resolving differences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3D29-BC2B-164D-A556-6B7795916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3D29-BC2B-164D-A556-6B7795916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3D29-BC2B-164D-A556-6B77959166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3D29-BC2B-164D-A556-6B77959166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blog/blog/10-years-of-git-an-interview-with-git-creator-linus-torvalds" TargetMode="External"/><Relationship Id="rId2" Type="http://schemas.openxmlformats.org/officeDocument/2006/relationships/hyperlink" Target="https://git-scm.com/book/en/v2/Getting-Started-About-Version-Contr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v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7989-F540-5299-EE71-B6FF8B866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DD839-17ED-B4A9-581E-7418C1664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Distributed version </a:t>
            </a:r>
            <a:r>
              <a:rPr lang="en-US" dirty="0" err="1"/>
              <a:t>contol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1CE23-7FB3-8AF5-995C-5F34E44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Distributed Version 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Control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AB4F32-6A76-3513-EC11-A8593CBE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76" y="1113063"/>
            <a:ext cx="3865012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4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A486F3-3A34-E317-8AEC-0E5E15A6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C45605-1491-C3F6-B19A-29E7097E1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4598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564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4172A9-1EB2-FB2E-4722-2BCC10D1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General concepts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94889D-DEF3-83ED-82CD-9EA8E77C8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84669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330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1594CC-040F-376D-9A92-0C2BCFBE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Preparing to use git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A45512-9098-7ED3-6813-21D6B81B9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7496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67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C91A53-8F81-552C-EC10-6B6123A8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get started -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596DA0-00A4-F898-4FE0-037A746FB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76991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63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906C6F-1AE2-786D-6A0E-7346651E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remotes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368A8-96EC-0069-A283-EAECDA429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3936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172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8A8BF2-2371-6B5B-51E8-FD942E54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Pulling branches in the main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03E81-B222-9C35-1978-7C64C07E4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34243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01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3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A8BF2-2371-6B5B-51E8-FD942E54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Advanced concepts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EADE141-0529-B6B2-CE23-6138EB6B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`~`</a:t>
            </a:r>
          </a:p>
          <a:p>
            <a:r>
              <a:rPr lang="en-US" sz="2000"/>
              <a:t>Resetting: </a:t>
            </a:r>
          </a:p>
          <a:p>
            <a:pPr lvl="1"/>
            <a:r>
              <a:rPr lang="en-US" sz="2000"/>
              <a:t>Commit: `git reset`</a:t>
            </a:r>
          </a:p>
          <a:p>
            <a:pPr lvl="1"/>
            <a:r>
              <a:rPr lang="en-US" sz="2000"/>
              <a:t>File: `git checkout`</a:t>
            </a:r>
          </a:p>
          <a:p>
            <a:r>
              <a:rPr lang="en-US" sz="2000"/>
              <a:t>Find common ancestor: `git merge-base`</a:t>
            </a:r>
          </a:p>
          <a:p>
            <a:r>
              <a:rPr lang="en-US" sz="2000"/>
              <a:t>Grab a specific commit: `git cherry-pick`</a:t>
            </a:r>
          </a:p>
          <a:p>
            <a:r>
              <a:rPr lang="en-US" sz="2000"/>
              <a:t>Rewriting history: `git rebase –i`</a:t>
            </a:r>
          </a:p>
          <a:p>
            <a:r>
              <a:rPr lang="en-US" sz="2000"/>
              <a:t>Ignoring files: `.gitignore`</a:t>
            </a:r>
          </a:p>
          <a:p>
            <a:r>
              <a:rPr lang="en-US" sz="2000"/>
              <a:t>Removing files from index: `git rm –cached`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0797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84EBB36A-65EF-742F-89B2-ACCB989F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8" r="-1" b="2409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EA9B4-80A6-9962-77FD-0EF00A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Question?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3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6599-02A2-0D3C-80A2-CB8FB9E0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5565-86E6-2086-DF9A-72CAE5E3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credit to my guru, Paul A Kennedy</a:t>
            </a:r>
          </a:p>
          <a:p>
            <a:r>
              <a:rPr lang="en-US" dirty="0">
                <a:hlinkClick r:id="rId2"/>
              </a:rPr>
              <a:t>Pro Git</a:t>
            </a:r>
            <a:r>
              <a:rPr lang="en-US" dirty="0"/>
              <a:t> </a:t>
            </a:r>
          </a:p>
          <a:p>
            <a:r>
              <a:rPr lang="en-US">
                <a:hlinkClick r:id="rId3"/>
              </a:rPr>
              <a:t>10 </a:t>
            </a:r>
            <a:r>
              <a:rPr lang="en-US" dirty="0">
                <a:hlinkClick r:id="rId3"/>
              </a:rPr>
              <a:t>years of Git: An Interview with Git Creator </a:t>
            </a:r>
            <a:r>
              <a:rPr lang="en-US">
                <a:hlinkClick r:id="rId3"/>
              </a:rPr>
              <a:t>Linus Torvalds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D32D8-8057-877E-E86B-E3FAE3A5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Chris von Rabenau</a:t>
            </a:r>
          </a:p>
        </p:txBody>
      </p:sp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D877F5C2-FD61-3E36-49A6-695552F3D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06" b="2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B320-7F09-3D9B-8151-3DBF92598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lvl="1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Cloud Architect, Redapt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Email: </a:t>
            </a:r>
            <a:r>
              <a:rPr lang="en-US" dirty="0" err="1">
                <a:solidFill>
                  <a:srgbClr val="FFFFFF"/>
                </a:solidFill>
              </a:rPr>
              <a:t>cgapperi@me.com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LinkedIn: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https://www.linkedin.com/in/cvr/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: https://</a:t>
            </a:r>
            <a:r>
              <a:rPr lang="en-US" dirty="0" err="1">
                <a:solidFill>
                  <a:srgbClr val="FFFFFF"/>
                </a:solidFill>
              </a:rPr>
              <a:t>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cgapperi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9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D32D8-8057-877E-E86B-E3FAE3A5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version control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0CADA2-AE22-4419-919A-07203FCE1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17095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9924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D32D8-8057-877E-E86B-E3FAE3A5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version control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A9F036-47A3-E1EE-A33A-92E58EA9D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73747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644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F2A798-347C-0E8A-DDFC-0155F2A2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short history of VCS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EAA92-840C-7C62-11B6-10F9BBD55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38976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000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1CE23-7FB3-8AF5-995C-5F34E44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Local Version Control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82B68B4-9C26-B783-AD82-7DC25B0D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77" y="1113063"/>
            <a:ext cx="542167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74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1CE23-7FB3-8AF5-995C-5F34E44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Centralized Version </a:t>
            </a:r>
            <a:b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Control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80009A-AD19-C3F4-FAA2-0A9AD6EB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178802"/>
            <a:ext cx="6470907" cy="44972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48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7" name="Picture 6" descr="A picture containing sky, outdoor, person, orange&#10;&#10;Description automatically generated">
            <a:extLst>
              <a:ext uri="{FF2B5EF4-FFF2-40B4-BE49-F238E27FC236}">
                <a16:creationId xmlns:a16="http://schemas.microsoft.com/office/drawing/2014/main" id="{98EAF7A7-5EF4-A9DF-9960-78693573E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08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F1BBA-FE29-4152-CD76-5349EBC4D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 dirty="0"/>
              <a:t>Introducing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E3639-4344-05CB-7153-B927B67D3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 dirty="0"/>
              <a:t>“git means never having to say you are sorry” - PAK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22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DBC175-1302-C874-F209-40447C8F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git?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475CDE8-1141-766E-C1EF-5D0C00954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2884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25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7713</TotalTime>
  <Words>619</Words>
  <Application>Microsoft Macintosh PowerPoint</Application>
  <PresentationFormat>Widescreen</PresentationFormat>
  <Paragraphs>117</Paragraphs>
  <Slides>19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git</vt:lpstr>
      <vt:lpstr>Chris von Rabenau</vt:lpstr>
      <vt:lpstr>What is version control </vt:lpstr>
      <vt:lpstr>Why version control </vt:lpstr>
      <vt:lpstr>A short history of VCS</vt:lpstr>
      <vt:lpstr>Local Version Control</vt:lpstr>
      <vt:lpstr>Centralized Version  Control</vt:lpstr>
      <vt:lpstr>Introducing git</vt:lpstr>
      <vt:lpstr>What is git? </vt:lpstr>
      <vt:lpstr>Distributed Version  Control</vt:lpstr>
      <vt:lpstr>Use cases</vt:lpstr>
      <vt:lpstr>General concepts</vt:lpstr>
      <vt:lpstr>Preparing to use git </vt:lpstr>
      <vt:lpstr>Let’s get started - Demo</vt:lpstr>
      <vt:lpstr>Working with remotes</vt:lpstr>
      <vt:lpstr>Pulling branches in the main </vt:lpstr>
      <vt:lpstr>Advanced concepts</vt:lpstr>
      <vt:lpstr>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Chris von Rabenau</dc:creator>
  <cp:lastModifiedBy>Chris von Rabenau</cp:lastModifiedBy>
  <cp:revision>4</cp:revision>
  <dcterms:created xsi:type="dcterms:W3CDTF">2022-12-04T13:40:26Z</dcterms:created>
  <dcterms:modified xsi:type="dcterms:W3CDTF">2022-12-16T15:01:45Z</dcterms:modified>
</cp:coreProperties>
</file>