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0F8E-B2F0-4E0D-9DD9-0455C3DA5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FCDF6-D3E3-4692-B3D9-B90DCDF9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6BE6C-DD2D-4F6F-A32A-06977AFD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FE1E-A334-4375-B0D0-3F15397B83E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286D-14F3-4A6B-AF10-2969A720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5B80-BDE6-4CEC-89F0-069A7846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38D-5405-42BE-9B82-E5F6AF5E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AF2F-AE83-44AA-BB1F-9FBB9D57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7BA8-9EA2-4424-9678-1A541E5F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D136D-23D5-4402-ABB5-22F36E2E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FE1E-A334-4375-B0D0-3F15397B83E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E7F46-22D6-4885-8AEB-8C84C9B5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71245-2CFA-474B-A80D-B6B57A2C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38D-5405-42BE-9B82-E5F6AF5E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3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052B4-4308-4444-8F17-F43BA9963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0720E-2122-4138-9A73-70CD5BAEF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E4341-2C61-4189-BBFA-F7911D29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FE1E-A334-4375-B0D0-3F15397B83E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CE87E-30D5-4B2A-AD8C-3D3CDD32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56D36-6921-4347-A7D9-00E3301A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38D-5405-42BE-9B82-E5F6AF5E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5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5155-AEC8-4DD2-B60F-4804E859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603B-1C46-48D8-A40D-DEF006608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1C2D-EE69-4C79-9155-901ACDD7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FE1E-A334-4375-B0D0-3F15397B83E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EFB45-64CF-4972-AAC7-836337F6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B75DE-7D54-4E09-A4FC-978371FB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38D-5405-42BE-9B82-E5F6AF5E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4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293-5BD5-4089-A44F-6B0BF3CC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8C209-DC50-43BE-A4F0-4B623B914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970A2-29E4-4DBD-B7F3-C931E5DC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FE1E-A334-4375-B0D0-3F15397B83E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00FD-3565-4A41-B9E1-32C86DDD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149C9-4D26-4D39-8935-1BFD89E2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38D-5405-42BE-9B82-E5F6AF5E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8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39AA-9BDA-457E-974F-AFC76051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A834-D15B-4B35-AF61-24E9EAD58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28D35-4D26-4E53-968C-FD442B76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6D6C3-A030-45BA-933C-D569036C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FE1E-A334-4375-B0D0-3F15397B83E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5CA2E-1EDC-4E4A-BE43-0978DF2B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DD890-BBC2-43A8-89E5-3AEAF3D0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38D-5405-42BE-9B82-E5F6AF5E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9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38D8-9587-4B34-9FE7-37BF74FA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8A306-09F4-477C-8797-867266F71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DCFFB-D1BE-4682-BB85-458050793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D40F8-2B82-472E-AB34-E9A76CF87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F013A-70F7-43DD-947F-606502050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B72D2-27B7-4725-AC32-B2599248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FE1E-A334-4375-B0D0-3F15397B83E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279D1-8F0B-4665-A5CD-4DF38645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F2F4F-7B1F-4A36-AC75-0C3308F1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38D-5405-42BE-9B82-E5F6AF5E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2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CC15-12DD-4A8C-A022-DDCF31DF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23431-03C4-41DA-A500-8998A19E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FE1E-A334-4375-B0D0-3F15397B83E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6243E-E924-4581-9F62-37C16D7E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5611A-F82A-4FA1-9ED9-6F8D0D05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38D-5405-42BE-9B82-E5F6AF5E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1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B5899-85B9-4E01-B0A7-1B9A9D40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FE1E-A334-4375-B0D0-3F15397B83E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336A4-D586-45AD-91A8-EBEEF768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F6330-C67A-4450-B255-92B48A37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38D-5405-42BE-9B82-E5F6AF5E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5DDE-DD77-4808-895C-27873510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6A3A-1731-4848-93CA-27973A1CA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8655C-A91D-4B92-99B0-8DDD0B22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A5170-E327-48C8-86B2-637D5886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FE1E-A334-4375-B0D0-3F15397B83E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743F8-AA2C-4766-B0FB-59A014B1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C1C4C-CBB3-4C0E-AA69-30F0BC3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38D-5405-42BE-9B82-E5F6AF5E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4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E92E-A4D7-46C6-969F-FEF4C0EC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47139A-8FE6-48F5-8699-32E2AE62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4D31C-944F-4200-ACDF-CD8E43816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F793C-0350-4317-B0D8-F2EB0C10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FE1E-A334-4375-B0D0-3F15397B83E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9F797-EB3E-4F20-A8CC-11320431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7B087-A442-4363-B17F-7795A912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8138D-5405-42BE-9B82-E5F6AF5E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1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E202B-91BC-4138-BD38-2ACE30A5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98F9-FD6C-472C-A89B-65A4603FF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625F9-421C-4838-BB7B-2B8EBBA46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FE1E-A334-4375-B0D0-3F15397B83E6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1874C-2304-42D7-8E11-FBE6E3384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A609A-4025-4CFA-9279-8A4F67448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8138D-5405-42BE-9B82-E5F6AF5EF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928E62-F659-4A9D-921F-6BFE5B414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Assignment for Meeting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958B5-3496-4995-BB01-6BFCCC885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Bradley Krakar</a:t>
            </a:r>
          </a:p>
        </p:txBody>
      </p:sp>
    </p:spTree>
    <p:extLst>
      <p:ext uri="{BB962C8B-B14F-4D97-AF65-F5344CB8AC3E}">
        <p14:creationId xmlns:p14="http://schemas.microsoft.com/office/powerpoint/2010/main" val="363848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1192D-ACD4-46BF-AA2A-9F53B9ED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CD2F1-783E-48D2-921F-7AAC85ECC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The objective was to learn the basics of several important python libraries as well as to get a better understanding of the data we will work with</a:t>
            </a:r>
          </a:p>
        </p:txBody>
      </p:sp>
    </p:spTree>
    <p:extLst>
      <p:ext uri="{BB962C8B-B14F-4D97-AF65-F5344CB8AC3E}">
        <p14:creationId xmlns:p14="http://schemas.microsoft.com/office/powerpoint/2010/main" val="168277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D869E-0E0D-42FE-B454-B19D3BBEF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5" y="2166938"/>
            <a:ext cx="4132263" cy="345757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0C0042-4D5A-4A4D-8745-D5C8CD8AF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07000" y="2166938"/>
            <a:ext cx="5978525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3D3EC9-2956-429C-A715-DCD9FCF1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257017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7A7B1-C81E-4761-986C-AFB7E0B8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1749B-1B92-4E21-9641-50B351C0B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33731"/>
            <a:ext cx="3425609" cy="2545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7B8DEF-DC57-4C3F-8464-09D9B6984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048448"/>
            <a:ext cx="3433324" cy="251620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D54DE3-0F15-45BD-994F-42D63770C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49725" y="1022472"/>
            <a:ext cx="3423916" cy="261278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35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7760F-81B7-400B-B7E3-4A13DAC7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B279-911E-4645-8708-4915A375D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Working with python for the first time</a:t>
            </a:r>
          </a:p>
          <a:p>
            <a:r>
              <a:rPr lang="en-US" sz="2000"/>
              <a:t>Figuring out how to get the open cv image into the pdf was difficult</a:t>
            </a:r>
          </a:p>
          <a:p>
            <a:r>
              <a:rPr lang="en-US" sz="2000"/>
              <a:t>Ultimately easier than expected for having not used python before</a:t>
            </a:r>
          </a:p>
        </p:txBody>
      </p:sp>
    </p:spTree>
    <p:extLst>
      <p:ext uri="{BB962C8B-B14F-4D97-AF65-F5344CB8AC3E}">
        <p14:creationId xmlns:p14="http://schemas.microsoft.com/office/powerpoint/2010/main" val="426798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Assignment for Meeting 1</vt:lpstr>
      <vt:lpstr>Objective</vt:lpstr>
      <vt:lpstr>Code:</vt:lpstr>
      <vt:lpstr>Plots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for Meeting 1</dc:title>
  <dc:creator>Razor Drive</dc:creator>
  <cp:lastModifiedBy>Razor Drive</cp:lastModifiedBy>
  <cp:revision>1</cp:revision>
  <dcterms:created xsi:type="dcterms:W3CDTF">2021-02-22T21:16:29Z</dcterms:created>
  <dcterms:modified xsi:type="dcterms:W3CDTF">2021-02-22T21:17:07Z</dcterms:modified>
</cp:coreProperties>
</file>