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0B604-1E0F-47BF-AA87-12F6E54AE599}" type="datetimeFigureOut">
              <a:rPr lang="es-ES" smtClean="0"/>
              <a:t>25/08/2020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C6F0-9E56-4A56-A176-E11309F245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933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0B604-1E0F-47BF-AA87-12F6E54AE599}" type="datetimeFigureOut">
              <a:rPr lang="es-ES" smtClean="0"/>
              <a:t>25/08/2020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C6F0-9E56-4A56-A176-E11309F245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582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0B604-1E0F-47BF-AA87-12F6E54AE599}" type="datetimeFigureOut">
              <a:rPr lang="es-ES" smtClean="0"/>
              <a:t>25/08/2020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C6F0-9E56-4A56-A176-E11309F245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492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0B604-1E0F-47BF-AA87-12F6E54AE599}" type="datetimeFigureOut">
              <a:rPr lang="es-ES" smtClean="0"/>
              <a:t>25/08/2020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C6F0-9E56-4A56-A176-E11309F245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922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0B604-1E0F-47BF-AA87-12F6E54AE599}" type="datetimeFigureOut">
              <a:rPr lang="es-ES" smtClean="0"/>
              <a:t>25/08/2020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C6F0-9E56-4A56-A176-E11309F245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941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0B604-1E0F-47BF-AA87-12F6E54AE599}" type="datetimeFigureOut">
              <a:rPr lang="es-ES" smtClean="0"/>
              <a:t>25/08/2020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C6F0-9E56-4A56-A176-E11309F245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9836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0B604-1E0F-47BF-AA87-12F6E54AE599}" type="datetimeFigureOut">
              <a:rPr lang="es-ES" smtClean="0"/>
              <a:t>25/08/2020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C6F0-9E56-4A56-A176-E11309F245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9158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0B604-1E0F-47BF-AA87-12F6E54AE599}" type="datetimeFigureOut">
              <a:rPr lang="es-ES" smtClean="0"/>
              <a:t>25/08/2020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C6F0-9E56-4A56-A176-E11309F245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509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0B604-1E0F-47BF-AA87-12F6E54AE599}" type="datetimeFigureOut">
              <a:rPr lang="es-ES" smtClean="0"/>
              <a:t>25/08/2020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C6F0-9E56-4A56-A176-E11309F245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5616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0B604-1E0F-47BF-AA87-12F6E54AE599}" type="datetimeFigureOut">
              <a:rPr lang="es-ES" smtClean="0"/>
              <a:t>25/08/2020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C6F0-9E56-4A56-A176-E11309F245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7251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0B604-1E0F-47BF-AA87-12F6E54AE599}" type="datetimeFigureOut">
              <a:rPr lang="es-ES" smtClean="0"/>
              <a:t>25/08/2020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C6F0-9E56-4A56-A176-E11309F245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499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0B604-1E0F-47BF-AA87-12F6E54AE599}" type="datetimeFigureOut">
              <a:rPr lang="es-ES" smtClean="0"/>
              <a:t>25/08/2020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BC6F0-9E56-4A56-A176-E11309F245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67014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sco magnético 3"/>
          <p:cNvSpPr/>
          <p:nvPr/>
        </p:nvSpPr>
        <p:spPr>
          <a:xfrm>
            <a:off x="5078569" y="824246"/>
            <a:ext cx="2588654" cy="11462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BD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746975" y="759854"/>
            <a:ext cx="2047740" cy="1648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VISTA</a:t>
            </a:r>
          </a:p>
          <a:p>
            <a:pPr algn="ctr"/>
            <a:r>
              <a:rPr lang="es-CL" dirty="0" smtClean="0"/>
              <a:t>Página Web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746975" y="3256209"/>
            <a:ext cx="2047740" cy="1648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MAIN.JS</a:t>
            </a:r>
          </a:p>
          <a:p>
            <a:pPr algn="ctr"/>
            <a:r>
              <a:rPr lang="es-CL" dirty="0" smtClean="0"/>
              <a:t>VUE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4698643" y="3256209"/>
            <a:ext cx="2047740" cy="1648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CONTROLADOR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8650311" y="3256208"/>
            <a:ext cx="2047740" cy="1648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MODELO</a:t>
            </a:r>
          </a:p>
          <a:p>
            <a:pPr algn="ctr"/>
            <a:r>
              <a:rPr lang="es-CL" dirty="0" err="1" smtClean="0"/>
              <a:t>claseCategorias</a:t>
            </a:r>
            <a:endParaRPr lang="es-ES" dirty="0"/>
          </a:p>
        </p:txBody>
      </p:sp>
      <p:sp>
        <p:nvSpPr>
          <p:cNvPr id="9" name="Rectángulo 8"/>
          <p:cNvSpPr/>
          <p:nvPr/>
        </p:nvSpPr>
        <p:spPr>
          <a:xfrm>
            <a:off x="8650311" y="759853"/>
            <a:ext cx="2047740" cy="1648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Conexión.php</a:t>
            </a:r>
            <a:endParaRPr lang="es-ES" dirty="0"/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7830355" y="1481070"/>
            <a:ext cx="7212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>
            <a:off x="9674181" y="2547870"/>
            <a:ext cx="0" cy="7083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2884867" y="3902298"/>
            <a:ext cx="1762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>
            <a:off x="6789312" y="3863662"/>
            <a:ext cx="1762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 flipH="1" flipV="1">
            <a:off x="6867660" y="4286520"/>
            <a:ext cx="1599126" cy="2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H="1" flipV="1">
            <a:off x="2884867" y="4284375"/>
            <a:ext cx="1599126" cy="2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>
            <a:off x="1659228" y="2547870"/>
            <a:ext cx="2147" cy="5688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10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10</Words>
  <Application>Microsoft Office PowerPoint</Application>
  <PresentationFormat>Panorámica</PresentationFormat>
  <Paragraphs>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Administrador</cp:lastModifiedBy>
  <cp:revision>1</cp:revision>
  <dcterms:created xsi:type="dcterms:W3CDTF">2020-08-25T20:21:22Z</dcterms:created>
  <dcterms:modified xsi:type="dcterms:W3CDTF">2020-08-25T20:28:29Z</dcterms:modified>
</cp:coreProperties>
</file>