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0" d="100"/>
          <a:sy n="40" d="100"/>
        </p:scale>
        <p:origin x="1670" y="5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CCFE-8E9E-4116-9A17-25EEFE9A3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460BD-CEED-47FA-8D34-2BC21D34B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AA3B5-E6E2-4DED-9C95-781F6C77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628-F226-4622-8376-313199E937B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BC70-275B-4B16-B7BE-39594FCC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010AE-67AF-4037-8DA9-7AEC9779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5B5F-77E2-4548-8858-8AD1CCDC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ED04-88C8-4899-9D96-ADD17407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C4402-E871-418B-A3AF-9BFC1E0BE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28E-7915-42C7-8354-D66D97B8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628-F226-4622-8376-313199E937B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8865-72FD-45FF-9130-B8C43D99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98FC-3A08-4633-AAD0-38CA3B95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5B5F-77E2-4548-8858-8AD1CCDC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3332D-088D-40C2-A06D-546A3F49C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02F28-1AF0-4790-8848-6B20D286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FC9E-9A4C-41C1-A4E9-8A75D957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628-F226-4622-8376-313199E937B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5EE1-0C9C-4FB4-BD07-1C4525C8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956A-B337-47A0-8131-866DF845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5B5F-77E2-4548-8858-8AD1CCDC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5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01EE-4EE5-4AFB-9357-B0B4D033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3687-A7AE-428E-B727-14FCE750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0FBA-A1D0-43DC-87B3-7A94AC3C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628-F226-4622-8376-313199E937B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33DC-068A-4861-9CDB-D5CD69D8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0E2F-863B-4CF0-A056-8B36B86A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5B5F-77E2-4548-8858-8AD1CCDC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5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5666-B3CF-487A-98AA-A7214268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1DFB-62A6-48CA-A55D-9A4CEA1CE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C845-6E07-4706-B27A-2784A54B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628-F226-4622-8376-313199E937B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2A1D-7ABF-428B-A393-5A9CA7C9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5059-EA08-4284-9A50-12320FF0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5B5F-77E2-4548-8858-8AD1CCDC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1ACD-B6A2-4D3E-BC21-4A81CEC0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007A-5517-4896-9946-4EC886A12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05578-0F35-44E1-85C4-068E524D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8CCF4-EE4A-4B33-87F6-F9B7DF32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628-F226-4622-8376-313199E937B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8C792-7C0F-4DCF-A85F-6A19F099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E13DB-7586-471C-8F8A-252FA1D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5B5F-77E2-4548-8858-8AD1CCDC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8AC0-712F-4055-A51E-3A6730E2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DC0A9-8627-4CA3-86C6-249189F2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53BAA-8F04-430E-8F6D-41D7C6A30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1D805-EC00-4E71-9E65-772FBC1D8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818A0-65C9-4D7E-9EA4-DB7E31065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A6047-FEA9-4256-A9ED-6063F5E5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628-F226-4622-8376-313199E937B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1C491-7EA1-419F-A09E-616F8A32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21FD0-25A9-4EB3-BC87-8DAF567F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5B5F-77E2-4548-8858-8AD1CCDC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14CF-1628-4240-976E-7AA31CAD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2FDC6-6CB7-45D2-8CEF-65231E3E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628-F226-4622-8376-313199E937B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99E9B-B6D0-41AB-885B-7E58644A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1E5B4-D908-44E3-9F94-D7B4C56E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5B5F-77E2-4548-8858-8AD1CCDC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0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C7426-7B8C-41B9-BA82-6A7F547A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628-F226-4622-8376-313199E937B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E42E7-FFB9-4279-BEEC-4E4C045F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B0427-65C7-4BF8-88D2-05BD6149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5B5F-77E2-4548-8858-8AD1CCDC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99D8-4F64-445A-9E5F-E6BA363B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A34D-B769-4986-A279-9880B58F1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BED13-F6F9-43B7-BC3E-F40EC6268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C08EA-B88E-4E4D-81AB-DC8F9A06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628-F226-4622-8376-313199E937B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7025C-77E5-4160-B17A-45DB10CC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A53C9-D73A-4C14-A322-BA1B2DA7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5B5F-77E2-4548-8858-8AD1CCDC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6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B4C0-F5BF-47CD-BFCE-02B47A9D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24E2A-E88D-411D-9747-2E29DE39E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EAC57-EC48-424C-A1BA-B4BA0B841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C439B-EDE0-4716-BFA3-3C64DE6C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628-F226-4622-8376-313199E937B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96AE5-FA1C-4E84-9244-EB7FED82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29F0-4B7C-425E-98FB-8FA02EE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5B5F-77E2-4548-8858-8AD1CCDC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677C0-8772-4C20-BA1D-212E6926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E8F4E-BA35-4ECA-991D-21B396150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31B3-AE87-4505-BF41-1D6681B36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9628-F226-4622-8376-313199E937B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2723F-6497-4A3B-9EA2-ECDDF3653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87041-F614-4543-B432-A65581EDC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5B5F-77E2-4548-8858-8AD1CCDC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8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4Vmifkj3-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F8F3-71D4-4BEF-9D3D-0805FE32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We Get Started, Let’s Learn Why </a:t>
            </a:r>
            <a:r>
              <a:rPr lang="en-US" dirty="0" err="1"/>
              <a:t>Javascript</a:t>
            </a:r>
            <a:r>
              <a:rPr lang="en-US" dirty="0"/>
              <a:t> is a Nice Language</a:t>
            </a:r>
          </a:p>
        </p:txBody>
      </p:sp>
      <p:pic>
        <p:nvPicPr>
          <p:cNvPr id="4" name="Online Media 3" title="What is Javascript?">
            <a:hlinkClick r:id="" action="ppaction://media"/>
            <a:extLst>
              <a:ext uri="{FF2B5EF4-FFF2-40B4-BE49-F238E27FC236}">
                <a16:creationId xmlns:a16="http://schemas.microsoft.com/office/drawing/2014/main" id="{32558BF7-82C3-41EE-B5A0-75B34844E25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48379" y="1714302"/>
            <a:ext cx="8495242" cy="477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6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EF53-6DAA-48A1-90FA-86A21002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a </a:t>
            </a:r>
            <a:r>
              <a:rPr lang="en-US" dirty="0" err="1"/>
              <a:t>Javascript</a:t>
            </a:r>
            <a:r>
              <a:rPr lang="en-US" dirty="0"/>
              <a:t> Function: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409C-CC98-48F2-B532-14AC9AB10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repl.it, we are going to write our first </a:t>
            </a:r>
            <a:r>
              <a:rPr lang="en-US" dirty="0" err="1"/>
              <a:t>Javascript</a:t>
            </a:r>
            <a:r>
              <a:rPr lang="en-US" dirty="0"/>
              <a:t> Function!</a:t>
            </a:r>
          </a:p>
          <a:p>
            <a:endParaRPr lang="en-US" dirty="0"/>
          </a:p>
          <a:p>
            <a:r>
              <a:rPr lang="en-US" dirty="0"/>
              <a:t>The following exercises will help you realize the type of logic that is needed in most coding which is Our 4CoreConcepts </a:t>
            </a:r>
            <a:r>
              <a:rPr lang="en-US" b="1" dirty="0"/>
              <a:t>(Variables, Functions, Conditionals, and Loops)</a:t>
            </a:r>
          </a:p>
          <a:p>
            <a:endParaRPr lang="en-US" dirty="0"/>
          </a:p>
          <a:p>
            <a:r>
              <a:rPr lang="en-US" b="1" dirty="0"/>
              <a:t>Remember: </a:t>
            </a:r>
            <a:r>
              <a:rPr lang="en-US" dirty="0"/>
              <a:t>We are going to  use the command console.log() to ask the computer to print out our answers and see if it is correct.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Example: </a:t>
            </a:r>
            <a:r>
              <a:rPr lang="en-US" dirty="0">
                <a:sym typeface="Wingdings" panose="05000000000000000000" pitchFamily="2" charset="2"/>
              </a:rPr>
              <a:t>    console.log(</a:t>
            </a:r>
            <a:r>
              <a:rPr lang="en-US" dirty="0" err="1">
                <a:sym typeface="Wingdings" panose="05000000000000000000" pitchFamily="2" charset="2"/>
              </a:rPr>
              <a:t>addTwoNumbers</a:t>
            </a:r>
            <a:r>
              <a:rPr lang="en-US" dirty="0">
                <a:sym typeface="Wingdings" panose="05000000000000000000" pitchFamily="2" charset="2"/>
              </a:rPr>
              <a:t>(1,2));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command uses console.log to print out the result of 1 and 2 when inputted into the function </a:t>
            </a:r>
            <a:r>
              <a:rPr lang="en-US" dirty="0" err="1">
                <a:sym typeface="Wingdings" panose="05000000000000000000" pitchFamily="2" charset="2"/>
              </a:rPr>
              <a:t>addTwoNumbers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9328-6CCB-4D47-813E-57315311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#1: Warm-Up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965D-D1D8-4E37-BDA4-E821BEAF8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err="1"/>
              <a:t>Javascript</a:t>
            </a:r>
            <a:r>
              <a:rPr lang="en-US" dirty="0"/>
              <a:t> function that will multiply the two numbers given and return them. Look at the following function for guidance.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15147-BDF5-4517-A3C5-89CDA7705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23" y="2861358"/>
            <a:ext cx="10446152" cy="294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1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827F-DC78-40CE-B1D0-14C1C21D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Answer for Exercise #1: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F5E65-3EFD-44C3-9C5A-6A0CFEB43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5411"/>
          </a:xfrm>
        </p:spPr>
        <p:txBody>
          <a:bodyPr>
            <a:normAutofit/>
          </a:bodyPr>
          <a:lstStyle/>
          <a:p>
            <a:r>
              <a:rPr lang="en-US" dirty="0"/>
              <a:t>Remember that there are more than one ways to code a solution to any problem. Here is one: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Tip: remember that in </a:t>
            </a:r>
            <a:r>
              <a:rPr lang="en-US" dirty="0" err="1"/>
              <a:t>Javascript</a:t>
            </a:r>
            <a:r>
              <a:rPr lang="en-US" dirty="0"/>
              <a:t>, operations such as multiplication (*), division (/), addition (+), and subtraction (-) are modeled as so.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C2D06-073F-41F1-84ED-A49F3AB4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7" y="3008312"/>
            <a:ext cx="11348825" cy="16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77A5-C04B-4D1B-8727-9C5620A2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Javascript</a:t>
            </a:r>
            <a:r>
              <a:rPr lang="en-US" dirty="0"/>
              <a:t> Exercise #2: Functions and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CAEF-D091-4A0E-8D0E-3E510D11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3808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Write a program to check if a number given is between 0 and 100. If it is, add 5 to the number and return the value. Otherwise, return 0. Look at the following function for guidance.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Tip: Remember that you can make two statements at a time with symbols that mean </a:t>
            </a:r>
            <a:r>
              <a:rPr lang="en-US" b="1" dirty="0"/>
              <a:t>and</a:t>
            </a:r>
            <a:r>
              <a:rPr lang="en-US" dirty="0"/>
              <a:t> (&amp;&amp;), </a:t>
            </a:r>
            <a:r>
              <a:rPr lang="en-US" b="1" dirty="0"/>
              <a:t>or</a:t>
            </a:r>
            <a:r>
              <a:rPr lang="en-US" dirty="0"/>
              <a:t> (||) , </a:t>
            </a:r>
            <a:r>
              <a:rPr lang="en-US" b="1" dirty="0"/>
              <a:t>not</a:t>
            </a:r>
            <a:r>
              <a:rPr lang="en-US" dirty="0"/>
              <a:t>(!), </a:t>
            </a:r>
            <a:r>
              <a:rPr lang="en-US" b="1" dirty="0"/>
              <a:t>equal</a:t>
            </a:r>
            <a:r>
              <a:rPr lang="en-US" dirty="0"/>
              <a:t>(==), </a:t>
            </a:r>
            <a:r>
              <a:rPr lang="en-US" b="1" dirty="0"/>
              <a:t>not equal </a:t>
            </a:r>
            <a:r>
              <a:rPr lang="en-US" dirty="0"/>
              <a:t>(!=) , </a:t>
            </a:r>
            <a:r>
              <a:rPr lang="en-US" b="1" dirty="0"/>
              <a:t>greater than</a:t>
            </a:r>
            <a:r>
              <a:rPr lang="en-US" dirty="0"/>
              <a:t>(&gt;) or </a:t>
            </a:r>
            <a:r>
              <a:rPr lang="en-US" b="1" dirty="0"/>
              <a:t>less than </a:t>
            </a:r>
            <a:r>
              <a:rPr lang="en-US" dirty="0"/>
              <a:t>(&lt;).</a:t>
            </a:r>
          </a:p>
          <a:p>
            <a:pPr marL="0" indent="0">
              <a:buNone/>
            </a:pPr>
            <a:r>
              <a:rPr lang="en-US" b="1" dirty="0"/>
              <a:t>Example: </a:t>
            </a:r>
            <a:r>
              <a:rPr lang="en-US" dirty="0"/>
              <a:t>if (</a:t>
            </a:r>
            <a:r>
              <a:rPr lang="en-US" dirty="0" err="1"/>
              <a:t>randomVar</a:t>
            </a:r>
            <a:r>
              <a:rPr lang="en-US" dirty="0"/>
              <a:t>&lt;34 &amp;&amp; </a:t>
            </a:r>
            <a:r>
              <a:rPr lang="en-US" dirty="0" err="1"/>
              <a:t>randomVar</a:t>
            </a:r>
            <a:r>
              <a:rPr lang="en-US" dirty="0"/>
              <a:t>!=3) means </a:t>
            </a:r>
            <a:r>
              <a:rPr lang="en-US" i="1" dirty="0"/>
              <a:t>if </a:t>
            </a:r>
            <a:r>
              <a:rPr lang="en-US" i="1" dirty="0" err="1"/>
              <a:t>randomVar</a:t>
            </a:r>
            <a:r>
              <a:rPr lang="en-US" i="1" dirty="0"/>
              <a:t> is less than 34 and does not equal 3.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1A2C6-C117-4F28-9A95-970661F32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78244"/>
            <a:ext cx="8839200" cy="258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3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3F72-EF3B-4F1B-B645-9E48A5E0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Answer for </a:t>
            </a:r>
            <a:r>
              <a:rPr lang="en-US" dirty="0" err="1"/>
              <a:t>Javascript</a:t>
            </a:r>
            <a:r>
              <a:rPr lang="en-US" dirty="0"/>
              <a:t> Exercise #2 Functions and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944B-B76F-4F2F-A54D-F654DF6F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there are more than one ways to code a solution to any problem. Here is one: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808BF-B92C-4439-B1A4-D66035D0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82" y="2795307"/>
            <a:ext cx="10447036" cy="35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5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8B10-92C6-4504-93FF-58150A82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#3: Functions, Variables, Conditionals,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098D9-A89D-4B14-911D-BEE846D66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667250"/>
          </a:xfrm>
        </p:spPr>
        <p:txBody>
          <a:bodyPr/>
          <a:lstStyle/>
          <a:p>
            <a:r>
              <a:rPr lang="en-US" dirty="0"/>
              <a:t>A last thing to practice is loops. Loops are a way to tell the computer: “I want you to do this set of instructions X amount of times”.</a:t>
            </a:r>
          </a:p>
          <a:p>
            <a:r>
              <a:rPr lang="en-US" dirty="0"/>
              <a:t>This is useful because instead of </a:t>
            </a:r>
            <a:r>
              <a:rPr lang="en-US" b="1" dirty="0"/>
              <a:t>you</a:t>
            </a:r>
            <a:r>
              <a:rPr lang="en-US" dirty="0"/>
              <a:t> copying and pasting the same code millions of times, the computer does the work for you. </a:t>
            </a:r>
          </a:p>
          <a:p>
            <a:r>
              <a:rPr lang="en-US" dirty="0"/>
              <a:t>Example: If you are wanting to print the numbers 1 through ten, what seems like a more easy way: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2A49F-9A00-4021-8E52-DEA64AF4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4325"/>
            <a:ext cx="4740662" cy="217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026CEB-DE28-4BD1-891A-32D306AB1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81"/>
          <a:stretch/>
        </p:blipFill>
        <p:spPr>
          <a:xfrm>
            <a:off x="7626833" y="3735352"/>
            <a:ext cx="3281982" cy="237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62BF2-15F9-4A89-A95E-A63193E846DC}"/>
              </a:ext>
            </a:extLst>
          </p:cNvPr>
          <p:cNvSpPr txBox="1"/>
          <p:nvPr/>
        </p:nvSpPr>
        <p:spPr>
          <a:xfrm>
            <a:off x="7134224" y="6111359"/>
            <a:ext cx="495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It goes on twice as much as shown</a:t>
            </a:r>
          </a:p>
        </p:txBody>
      </p:sp>
    </p:spTree>
    <p:extLst>
      <p:ext uri="{BB962C8B-B14F-4D97-AF65-F5344CB8AC3E}">
        <p14:creationId xmlns:p14="http://schemas.microsoft.com/office/powerpoint/2010/main" val="153963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A8DC-0A2A-48DC-A07F-E78E2901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Exercise: Variables, Functions, </a:t>
            </a:r>
            <a:r>
              <a:rPr lang="en-US" dirty="0" err="1"/>
              <a:t>Coditionals</a:t>
            </a:r>
            <a:r>
              <a:rPr lang="en-US" dirty="0"/>
              <a:t>,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2078-1395-4F0C-849E-E925A79C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787524"/>
            <a:ext cx="11163300" cy="4937125"/>
          </a:xfrm>
        </p:spPr>
        <p:txBody>
          <a:bodyPr>
            <a:normAutofit/>
          </a:bodyPr>
          <a:lstStyle/>
          <a:p>
            <a:r>
              <a:rPr lang="en-US" dirty="0"/>
              <a:t>We will now write a </a:t>
            </a:r>
            <a:r>
              <a:rPr lang="en-US" dirty="0" err="1"/>
              <a:t>Javascript</a:t>
            </a:r>
            <a:r>
              <a:rPr lang="en-US" dirty="0"/>
              <a:t> function with all 4CoreConcepts!</a:t>
            </a:r>
          </a:p>
          <a:p>
            <a:endParaRPr lang="en-US" dirty="0"/>
          </a:p>
          <a:p>
            <a:r>
              <a:rPr lang="en-US" dirty="0"/>
              <a:t>Please write a </a:t>
            </a:r>
            <a:r>
              <a:rPr lang="en-US" dirty="0" err="1"/>
              <a:t>Javascript</a:t>
            </a:r>
            <a:r>
              <a:rPr lang="en-US" dirty="0"/>
              <a:t> Function that does the following:</a:t>
            </a:r>
          </a:p>
          <a:p>
            <a:pPr lvl="1"/>
            <a:r>
              <a:rPr lang="en-US" dirty="0"/>
              <a:t>Creates a variable of whatever name you want with value 5. </a:t>
            </a:r>
          </a:p>
          <a:p>
            <a:pPr lvl="1"/>
            <a:r>
              <a:rPr lang="en-US" dirty="0"/>
              <a:t>Make one loop that will run 10 times. In this loop, multiply your variable times 6 each time and print it with console.log</a:t>
            </a:r>
          </a:p>
          <a:p>
            <a:pPr lvl="1"/>
            <a:r>
              <a:rPr lang="en-US" dirty="0"/>
              <a:t>After being multiplied, check your variable to see if it is greater than 100. If it is</a:t>
            </a:r>
            <a:r>
              <a:rPr lang="en-US"/>
              <a:t>, return </a:t>
            </a:r>
            <a:r>
              <a:rPr lang="en-US" dirty="0"/>
              <a:t>2000. </a:t>
            </a:r>
          </a:p>
          <a:p>
            <a:pPr lvl="1"/>
            <a:endParaRPr lang="en-US" dirty="0"/>
          </a:p>
          <a:p>
            <a:r>
              <a:rPr lang="en-US" b="1" dirty="0"/>
              <a:t>Remember: </a:t>
            </a:r>
            <a:r>
              <a:rPr lang="en-US" dirty="0"/>
              <a:t>When your function returns a number, it breaks out of any function, loop, or conditional, no matter what!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16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A652-02D7-446E-9D9C-B0905D12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37"/>
            <a:ext cx="10515600" cy="13096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Exercise Answer: Variables, Functions, Conditionals,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00F1-CA47-40E8-846F-AE3092D4D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351338"/>
          </a:xfrm>
        </p:spPr>
        <p:txBody>
          <a:bodyPr/>
          <a:lstStyle/>
          <a:p>
            <a:r>
              <a:rPr lang="en-US" b="1" dirty="0"/>
              <a:t>Tip</a:t>
            </a:r>
            <a:r>
              <a:rPr lang="en-US" dirty="0"/>
              <a:t>: If a problem seems overwhelming, break it into mini-problems and continue. You’ll solve it eventually!</a:t>
            </a:r>
          </a:p>
          <a:p>
            <a:r>
              <a:rPr lang="en-US" dirty="0"/>
              <a:t>Here’s one solution: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17DDE-2C45-41DD-B4D8-4EDF843D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2652713"/>
            <a:ext cx="7458075" cy="41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8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600</Words>
  <Application>Microsoft Office PowerPoint</Application>
  <PresentationFormat>Widescreen</PresentationFormat>
  <Paragraphs>51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Before We Get Started, Let’s Learn Why Javascript is a Nice Language</vt:lpstr>
      <vt:lpstr>Writing a Javascript Function: Practice</vt:lpstr>
      <vt:lpstr>Exercise #1: Warm-Up with Functions</vt:lpstr>
      <vt:lpstr>Answer for Exercise #1: Functions</vt:lpstr>
      <vt:lpstr>Javascript Exercise #2: Functions and Conditionals</vt:lpstr>
      <vt:lpstr>Answer for Javascript Exercise #2 Functions and Conditionals</vt:lpstr>
      <vt:lpstr>Exercise #3: Functions, Variables, Conditionals, and Loops</vt:lpstr>
      <vt:lpstr>Final Exercise: Variables, Functions, Coditionals, and Loops</vt:lpstr>
      <vt:lpstr>Final Exercise Answer: Variables, Functions, Conditionals, and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Clarissa Olivia Garcia</dc:creator>
  <cp:lastModifiedBy>Clarissa Olivia Garcia</cp:lastModifiedBy>
  <cp:revision>80</cp:revision>
  <dcterms:created xsi:type="dcterms:W3CDTF">2018-08-14T20:57:48Z</dcterms:created>
  <dcterms:modified xsi:type="dcterms:W3CDTF">2018-08-14T22:30:05Z</dcterms:modified>
</cp:coreProperties>
</file>