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訂單管理系統（使用 Java JFrame 實現）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系統設計與實現概述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資料庫結構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資料庫: `order_management`</a:t>
            </a:r>
          </a:p>
          <a:p>
            <a:r>
              <a:t>2. 資料表:</a:t>
            </a:r>
          </a:p>
          <a:p>
            <a:r>
              <a:t>   - `customers`: 儲存顧客資訊 (ID, 姓名, 電話, 郵箱)</a:t>
            </a:r>
          </a:p>
          <a:p>
            <a:r>
              <a:t>   - `employees`: 儲存員工資訊 (ID, 用戶名, 電話, 郵箱, 密碼)</a:t>
            </a:r>
          </a:p>
          <a:p>
            <a:r>
              <a:t>   - `products`: 儲存產品資訊 (ID, 產品名稱)</a:t>
            </a:r>
          </a:p>
          <a:p>
            <a:r>
              <a:t>   - `orders`: 儲存訂單資訊 (ID, 顧客ID, 員工ID, 產品ID, 數量)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登入與註冊: 員工可以使用其帳號登入或註冊。</a:t>
            </a:r>
          </a:p>
          <a:p>
            <a:r>
              <a:t>2. 顧客管理: 新增、更新和刪除顧客資訊。</a:t>
            </a:r>
          </a:p>
          <a:p>
            <a:r>
              <a:t>3. 訂單管理: 新增、編輯和刪除訂單。查看訂單詳情。</a:t>
            </a:r>
          </a:p>
          <a:p>
            <a:r>
              <a:t>4. 產品管理: 新增、更新和刪除產品。</a:t>
            </a:r>
          </a:p>
          <a:p>
            <a:r>
              <a:t>5. 圖表: 使用柱狀圖可視化訂單數據。</a:t>
            </a:r>
          </a:p>
          <a:p>
            <a:r>
              <a:t>6. 匯出到 Excel: 將訂單資料匯出為 Excel 格式，包含詳細發票信息。</a:t>
            </a:r>
          </a:p>
          <a:p>
            <a:r>
              <a:t>7. 資料庫: 使用 MySQL 儲存顧客、產品、訂單和員工資料。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技術棧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Java: 用於應用程式開發的程式語言。</a:t>
            </a:r>
          </a:p>
          <a:p>
            <a:r>
              <a:t>2. Swing: 用於構建桌面界面的 GUI 框架。</a:t>
            </a:r>
          </a:p>
          <a:p>
            <a:r>
              <a:t>3. MySQL: 用於儲存資料的資料庫。</a:t>
            </a:r>
          </a:p>
          <a:p>
            <a:r>
              <a:t>4. JFreeChart: 用於生成圖表的庫。</a:t>
            </a:r>
          </a:p>
          <a:p>
            <a:r>
              <a:t>5. Apache POI: 用於將資料匯出為 Excel 格式的庫。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數據流圖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資料流從前端界面（使用 Java Swing）經過後端邏輯處理，最終存儲於 MySQL 資料庫。</a:t>
            </a:r>
          </a:p>
          <a:p>
            <a:r>
              <a:t>2. 使用 JFreeChart 生成訂單數據的柱狀圖顯示。</a:t>
            </a:r>
          </a:p>
          <a:p>
            <a:r>
              <a:t>3. 透過 Apache POI 庫將訂單資料匯出為 Excel 發票格式。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最終概述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系統提供了簡便的界面，員工可以登入、管理訂單並執行 CRUD 操作。</a:t>
            </a:r>
          </a:p>
          <a:p>
            <a:r>
              <a:t>- 資料庫與 GUI 組件緊密結合，以有效管理顧客和訂單資訊。</a:t>
            </a:r>
          </a:p>
          <a:p>
            <a:r>
              <a:t>- 報告和發票自動生成並顯示，為使用者提供無縫的體驗。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