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FE135-5C1C-43A5-910B-3267EF57996B}">
  <a:tblStyle styleId="{817FE135-5C1C-43A5-910B-3267EF5799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ba4b9b51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ba4b9b51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a4b9b51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ba4b9b51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 Router localiza todas las páginas de nuestra aplicación (componentes con directiva @page) y crea la tabla de rutas (App.razor). </a:t>
            </a:r>
            <a:br>
              <a:rPr lang="es"/>
            </a:br>
            <a:r>
              <a:rPr lang="es"/>
              <a:t>- AppAssembly referencia al proyecto actual</a:t>
            </a:r>
            <a:br>
              <a:rPr lang="es"/>
            </a:br>
            <a:r>
              <a:rPr lang="es"/>
              <a:t>- Cuando se encuentra la ruta, se renderiza este fragmento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ROuteView renderiza la página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ba4b9b51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ba4b9b51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se usaba la etiquetea @bind que al perder el foco se actualizaba el valor</a:t>
            </a:r>
            <a:br>
              <a:rPr lang="es"/>
            </a:br>
            <a:r>
              <a:rPr lang="es"/>
              <a:t>@bind-event se activa cuando cambia el valor del campo de texto</a:t>
            </a:r>
            <a:br>
              <a:rPr lang="es"/>
            </a:br>
            <a:r>
              <a:rPr lang="es"/>
              <a:t>@bind:after se lanza cuando la propiedad ha cambiado su valor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99c038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99c038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@bind-get y @bind-set siempre se usan juntos. Sirven para binding bidireccional</a:t>
            </a:r>
            <a:br>
              <a:rPr lang="es"/>
            </a:br>
            <a:r>
              <a:rPr lang="es"/>
              <a:t>Primero permite insertar texto de longitud &gt; 4 pero no está asociado a la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permite que siempre vayan parejos valor de interfaz y de variable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099c038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099c038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quickgrid admite fuentes de dato en memoria, EF Core o fuentes remotas, multiidioma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ba4b9b5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ba4b9b5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ba4b9b51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ba4b9b51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ba4b9b51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ba4b9b51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ba4b9b51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ba4b9b51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ba4b9b51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ba4b9b51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ba4b9b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ba4b9b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navegador con wasm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ba4b9b51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ba4b9b51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150c8eb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150c8eb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com/dotnet/aspnetcore/issues/44957" TargetMode="External"/><Relationship Id="rId4" Type="http://schemas.openxmlformats.org/officeDocument/2006/relationships/hyperlink" Target="http://github.com/dotnet/aspnetcore/issues/44957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ithub.com/dotnet/aspnetcore/issues/44957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ristian.garrido@pronet-ise.com" TargetMode="External"/><Relationship Id="rId4" Type="http://schemas.openxmlformats.org/officeDocument/2006/relationships/hyperlink" Target="https://www.linkedin.com/in/cristiangarridomendez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>
                <a:latin typeface="Amatic SC"/>
                <a:ea typeface="Amatic SC"/>
                <a:cs typeface="Amatic SC"/>
                <a:sym typeface="Amatic SC"/>
              </a:rPr>
              <a:t>Conociendo a Blazor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13" y="596513"/>
            <a:ext cx="31146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475" y="392150"/>
            <a:ext cx="2690400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  <p:sp>
        <p:nvSpPr>
          <p:cNvPr id="120" name="Google Shape;120;p22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Reutilización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Sintaxis Razor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Parámetros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Librerías de componentes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 Blazor101.Components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Routing y navegación</a:t>
            </a:r>
            <a:endParaRPr/>
          </a:p>
        </p:txBody>
      </p:sp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Componente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Objeto NavigationManager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Componente NavLink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 Blazor101.Routing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Novedades .NET 7</a:t>
            </a:r>
            <a:endParaRPr/>
          </a:p>
        </p:txBody>
      </p:sp>
      <p:sp>
        <p:nvSpPr>
          <p:cNvPr id="132" name="Google Shape;132;p24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Mejoras en binding </a:t>
            </a:r>
            <a:r>
              <a:rPr lang="es"/>
              <a:t>(7.0.2, VS upd feb)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Error al compilar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s" u="sng">
                <a:solidFill>
                  <a:schemeClr val="hlink"/>
                </a:solidFill>
                <a:hlinkClick r:id="rId4"/>
              </a:rPr>
              <a:t>github.com/dotnet/aspnetcore/issues/44957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b="999" l="0" r="0" t="6476"/>
          <a:stretch/>
        </p:blipFill>
        <p:spPr>
          <a:xfrm>
            <a:off x="133025" y="2617025"/>
            <a:ext cx="3956974" cy="22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6">
            <a:alphaModFix/>
          </a:blip>
          <a:srcRect b="3094" l="0" r="48258" t="10459"/>
          <a:stretch/>
        </p:blipFill>
        <p:spPr>
          <a:xfrm>
            <a:off x="4118025" y="2617025"/>
            <a:ext cx="2345900" cy="1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1650" y="3498900"/>
            <a:ext cx="2889800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Novedades .NET 7</a:t>
            </a:r>
            <a:endParaRPr/>
          </a:p>
        </p:txBody>
      </p:sp>
      <p:sp>
        <p:nvSpPr>
          <p:cNvPr id="141" name="Google Shape;141;p25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Mejoras en binding (7.0.2, VS upd feb)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Error al compilar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http://github.com/dotnet/aspnetcore/issues/44957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95" y="2729400"/>
            <a:ext cx="3526602" cy="20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50" y="2729400"/>
            <a:ext cx="3652548" cy="2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Novedades .NET 7</a:t>
            </a:r>
            <a:endParaRPr/>
          </a:p>
        </p:txBody>
      </p:sp>
      <p:sp>
        <p:nvSpPr>
          <p:cNvPr id="149" name="Google Shape;149;p26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Loading WASM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Quickgrid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NavigationLock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Plantillas vacías de proyectos Blazor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componentes Blazor en aplicaciones JS (Angular, Vue, React…)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NavigateTo con envío de estado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soy?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190663" y="1745125"/>
            <a:ext cx="65454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Cristian Garrido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Software Engineer at Pronet 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uFill>
                  <a:noFill/>
                </a:uFill>
                <a:hlinkClick r:id="rId3"/>
              </a:rPr>
              <a:t>cristian.garrido@pronet-ise.com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uFill>
                  <a:noFill/>
                </a:uFill>
                <a:hlinkClick r:id="rId4"/>
              </a:rPr>
              <a:t>linkedin.com/in/cristiangarridomendez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38" y="1745125"/>
            <a:ext cx="1854850" cy="185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2150" y="1702225"/>
            <a:ext cx="1178600" cy="1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Historia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¿Qué es Blazor?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Blazor Server VS Blazor WASM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Componentes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Routing y navegación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Novedades .NET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 classic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Webforms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Silver…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MVC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Blazor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Blazor?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81250" y="1077325"/>
            <a:ext cx="8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Framework para la construcción de SPA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MVVM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Componentes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Minimizar uso de JS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Blazor Server?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00" y="113367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Blazor WASM?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12" y="1152750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Blazor Server vS Blazor wasm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8714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{817FE135-5C1C-43A5-910B-3267EF57996B}</a:tableStyleId>
              </a:tblPr>
              <a:tblGrid>
                <a:gridCol w="4553375"/>
                <a:gridCol w="1421500"/>
                <a:gridCol w="134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Blazor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Blazor WASM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Acceso directo a recursos del 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Tamaño de descarga pequeño (coste primera llamada)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Código seguro en 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Consumo de recursos en cliente -&gt; Libera 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Uso de aplicación sin conexión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179" y="2052149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179" y="2447649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179" y="2843149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654" y="32434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629" y="3634199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Binding</a:t>
            </a:r>
            <a:endParaRPr/>
          </a:p>
        </p:txBody>
      </p:sp>
      <p:sp>
        <p:nvSpPr>
          <p:cNvPr id="114" name="Google Shape;114;p21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Binding de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Binding de eventos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Ratón: onclick, oncontextmenu, ondblclick, onmousedown, onmouseup, onmouseover, onmousemove, onmouseout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Entrada datos: onchange, oninput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 Blazor101.Binding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