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301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02" r:id="rId16"/>
    <p:sldId id="28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2079"/>
    <a:srgbClr val="000000"/>
    <a:srgbClr val="FFFFFF"/>
    <a:srgbClr val="9933FF"/>
    <a:srgbClr val="FEFFFF"/>
    <a:srgbClr val="F8F9FA"/>
    <a:srgbClr val="FFFEFF"/>
    <a:srgbClr val="561B64"/>
    <a:srgbClr val="333333"/>
    <a:srgbClr val="82D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B27EC-3E29-440A-A098-994B7AA9B6DD}" v="46" dt="2023-02-23T08:16:09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/>
    <p:restoredTop sz="89437" autoAdjust="0"/>
  </p:normalViewPr>
  <p:slideViewPr>
    <p:cSldViewPr snapToGrid="0">
      <p:cViewPr varScale="1">
        <p:scale>
          <a:sx n="159" d="100"/>
          <a:sy n="159" d="100"/>
        </p:scale>
        <p:origin x="7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Sánchez" userId="2180821b70765b11" providerId="LiveId" clId="{74CB3603-3723-024B-8BC6-F9A912B539F8}"/>
    <pc:docChg chg="undo custSel modSld modMainMaster">
      <pc:chgData name="Manuel Sánchez" userId="2180821b70765b11" providerId="LiveId" clId="{74CB3603-3723-024B-8BC6-F9A912B539F8}" dt="2020-08-26T11:21:21.592" v="27" actId="20577"/>
      <pc:docMkLst>
        <pc:docMk/>
      </pc:docMkLst>
      <pc:sldChg chg="modSp mod">
        <pc:chgData name="Manuel Sánchez" userId="2180821b70765b11" providerId="LiveId" clId="{74CB3603-3723-024B-8BC6-F9A912B539F8}" dt="2020-08-26T11:21:21.592" v="27" actId="20577"/>
        <pc:sldMkLst>
          <pc:docMk/>
          <pc:sldMk cId="1917610916" sldId="256"/>
        </pc:sldMkLst>
        <pc:spChg chg="mod">
          <ac:chgData name="Manuel Sánchez" userId="2180821b70765b11" providerId="LiveId" clId="{74CB3603-3723-024B-8BC6-F9A912B539F8}" dt="2020-08-26T11:21:21.592" v="27" actId="20577"/>
          <ac:spMkLst>
            <pc:docMk/>
            <pc:sldMk cId="1917610916" sldId="256"/>
            <ac:spMk id="10" creationId="{034FA022-7B61-4C8E-B2CA-2D957DA64C25}"/>
          </ac:spMkLst>
        </pc:spChg>
      </pc:sldChg>
      <pc:sldMasterChg chg="addSldLayout delSldLayout modSldLayout">
        <pc:chgData name="Manuel Sánchez" userId="2180821b70765b11" providerId="LiveId" clId="{74CB3603-3723-024B-8BC6-F9A912B539F8}" dt="2020-08-26T11:12:45.329" v="17" actId="1076"/>
        <pc:sldMasterMkLst>
          <pc:docMk/>
          <pc:sldMasterMk cId="3653831248" sldId="2147483648"/>
        </pc:sldMasterMkLst>
        <pc:sldLayoutChg chg="addSp delSp modSp mod setBg">
          <pc:chgData name="Manuel Sánchez" userId="2180821b70765b11" providerId="LiveId" clId="{74CB3603-3723-024B-8BC6-F9A912B539F8}" dt="2020-08-26T11:12:45.329" v="17" actId="1076"/>
          <pc:sldLayoutMkLst>
            <pc:docMk/>
            <pc:sldMasterMk cId="3653831248" sldId="2147483648"/>
            <pc:sldLayoutMk cId="491318768" sldId="2147483662"/>
          </pc:sldLayoutMkLst>
          <pc:spChg chg="mod">
            <ac:chgData name="Manuel Sánchez" userId="2180821b70765b11" providerId="LiveId" clId="{74CB3603-3723-024B-8BC6-F9A912B539F8}" dt="2020-08-26T11:12:45.329" v="17" actId="1076"/>
            <ac:spMkLst>
              <pc:docMk/>
              <pc:sldMasterMk cId="3653831248" sldId="2147483648"/>
              <pc:sldLayoutMk cId="491318768" sldId="2147483662"/>
              <ac:spMk id="6" creationId="{C7C8E554-3FDF-459F-A8F4-EDF854F8A935}"/>
            </ac:spMkLst>
          </pc:spChg>
          <pc:picChg chg="del">
            <ac:chgData name="Manuel Sánchez" userId="2180821b70765b11" providerId="LiveId" clId="{74CB3603-3723-024B-8BC6-F9A912B539F8}" dt="2020-08-26T10:56:47.207" v="0" actId="478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add del mod">
            <ac:chgData name="Manuel Sánchez" userId="2180821b70765b11" providerId="LiveId" clId="{74CB3603-3723-024B-8BC6-F9A912B539F8}" dt="2020-08-26T10:59:35.634" v="8" actId="478"/>
            <ac:picMkLst>
              <pc:docMk/>
              <pc:sldMasterMk cId="3653831248" sldId="2147483648"/>
              <pc:sldLayoutMk cId="491318768" sldId="2147483662"/>
              <ac:picMk id="5" creationId="{3ADA220C-B76B-0246-A004-4B1635F68132}"/>
            </ac:picMkLst>
          </pc:picChg>
          <pc:picChg chg="add mod">
            <ac:chgData name="Manuel Sánchez" userId="2180821b70765b11" providerId="LiveId" clId="{74CB3603-3723-024B-8BC6-F9A912B539F8}" dt="2020-08-26T11:12:43.861" v="16" actId="1076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</pc:sldLayoutChg>
        <pc:sldLayoutChg chg="new del mod">
          <pc:chgData name="Manuel Sánchez" userId="2180821b70765b11" providerId="LiveId" clId="{74CB3603-3723-024B-8BC6-F9A912B539F8}" dt="2020-08-26T10:56:51.015" v="2" actId="11236"/>
          <pc:sldLayoutMkLst>
            <pc:docMk/>
            <pc:sldMasterMk cId="3653831248" sldId="2147483648"/>
            <pc:sldLayoutMk cId="605519172" sldId="2147483666"/>
          </pc:sldLayoutMkLst>
        </pc:sldLayoutChg>
      </pc:sldMasterChg>
    </pc:docChg>
  </pc:docChgLst>
  <pc:docChgLst>
    <pc:chgData name="Manuel Sánchez" userId="2180821b70765b11" providerId="LiveId" clId="{F7BBFBF8-117D-4207-9E80-F7399B82BE17}"/>
    <pc:docChg chg="undo custSel addSld delSld modSld sldOrd modMainMaster">
      <pc:chgData name="Manuel Sánchez" userId="2180821b70765b11" providerId="LiveId" clId="{F7BBFBF8-117D-4207-9E80-F7399B82BE17}" dt="2022-08-04T17:23:40.583" v="252" actId="1076"/>
      <pc:docMkLst>
        <pc:docMk/>
      </pc:docMkLst>
      <pc:sldChg chg="del setBg">
        <pc:chgData name="Manuel Sánchez" userId="2180821b70765b11" providerId="LiveId" clId="{F7BBFBF8-117D-4207-9E80-F7399B82BE17}" dt="2022-08-03T08:35:48.540" v="188" actId="47"/>
        <pc:sldMkLst>
          <pc:docMk/>
          <pc:sldMk cId="1917610916" sldId="256"/>
        </pc:sldMkLst>
      </pc:sldChg>
      <pc:sldChg chg="setBg">
        <pc:chgData name="Manuel Sánchez" userId="2180821b70765b11" providerId="LiveId" clId="{F7BBFBF8-117D-4207-9E80-F7399B82BE17}" dt="2022-08-03T08:28:11.990" v="132"/>
        <pc:sldMkLst>
          <pc:docMk/>
          <pc:sldMk cId="3113111309" sldId="281"/>
        </pc:sldMkLst>
      </pc:sldChg>
      <pc:sldChg chg="add del ord setBg">
        <pc:chgData name="Manuel Sánchez" userId="2180821b70765b11" providerId="LiveId" clId="{F7BBFBF8-117D-4207-9E80-F7399B82BE17}" dt="2022-08-03T08:17:48.955" v="4" actId="47"/>
        <pc:sldMkLst>
          <pc:docMk/>
          <pc:sldMk cId="3617968642" sldId="290"/>
        </pc:sldMkLst>
      </pc:sldChg>
      <pc:sldChg chg="addSp delSp modSp new del mod ord setBg">
        <pc:chgData name="Manuel Sánchez" userId="2180821b70765b11" providerId="LiveId" clId="{F7BBFBF8-117D-4207-9E80-F7399B82BE17}" dt="2022-08-04T10:24:00.763" v="222" actId="47"/>
        <pc:sldMkLst>
          <pc:docMk/>
          <pc:sldMk cId="4020878126" sldId="290"/>
        </pc:sldMkLst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2" creationId="{3AB30FD0-BBF3-7A83-C454-5DB49D2DFD15}"/>
          </ac:spMkLst>
        </pc:spChg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3" creationId="{339EAD7C-415C-5614-4D83-CA7FA6773290}"/>
          </ac:spMkLst>
        </pc:spChg>
        <pc:spChg chg="add del mo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4" creationId="{0BC0D86D-3D87-0756-75E4-CC5E91D45BC0}"/>
          </ac:spMkLst>
        </pc:spChg>
        <pc:spChg chg="add del mod ord">
          <ac:chgData name="Manuel Sánchez" userId="2180821b70765b11" providerId="LiveId" clId="{F7BBFBF8-117D-4207-9E80-F7399B82BE17}" dt="2022-08-03T08:33:50.564" v="184" actId="478"/>
          <ac:spMkLst>
            <pc:docMk/>
            <pc:sldMk cId="4020878126" sldId="290"/>
            <ac:spMk id="12" creationId="{3E5CD906-B9F9-48E3-4671-2C6DDBF76EBD}"/>
          </ac:spMkLst>
        </pc:spChg>
        <pc:spChg chg="add mod ord">
          <ac:chgData name="Manuel Sánchez" userId="2180821b70765b11" providerId="LiveId" clId="{F7BBFBF8-117D-4207-9E80-F7399B82BE17}" dt="2022-08-03T08:27:33.359" v="126" actId="166"/>
          <ac:spMkLst>
            <pc:docMk/>
            <pc:sldMk cId="4020878126" sldId="290"/>
            <ac:spMk id="13" creationId="{0B6499ED-D0EE-766A-FB7E-8EB687F2AAC0}"/>
          </ac:spMkLst>
        </pc:spChg>
        <pc:spChg chg="ad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14" creationId="{C475749F-F487-4EFB-ABC7-C1359590EB76}"/>
          </ac:spMkLst>
        </pc:spChg>
        <pc:spChg chg="add del mod ord">
          <ac:chgData name="Manuel Sánchez" userId="2180821b70765b11" providerId="LiveId" clId="{F7BBFBF8-117D-4207-9E80-F7399B82BE17}" dt="2022-08-03T08:28:02.415" v="130" actId="478"/>
          <ac:spMkLst>
            <pc:docMk/>
            <pc:sldMk cId="4020878126" sldId="290"/>
            <ac:spMk id="15" creationId="{F9E94AFE-6A13-4941-3B22-DE8F70636223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6" creationId="{E5A15E29-EC8E-D135-F9AB-8923681E3EA4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7" creationId="{4F36A67F-5C81-4F20-C758-CBF83517DDCC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8" creationId="{5B7F91A4-E206-01EE-FB4D-F968514CF296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9" creationId="{DE21F12B-D645-BE94-B63D-515E2FC90A3F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0" creationId="{99F23131-720E-06FA-E11C-816D5D628C97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1" creationId="{14C0EFAA-8BA3-33CB-E303-9FA741934690}"/>
          </ac:spMkLst>
        </pc:spChg>
        <pc:grpChg chg="add mod">
          <ac:chgData name="Manuel Sánchez" userId="2180821b70765b11" providerId="LiveId" clId="{F7BBFBF8-117D-4207-9E80-F7399B82BE17}" dt="2022-08-03T08:25:12.674" v="97" actId="14100"/>
          <ac:grpSpMkLst>
            <pc:docMk/>
            <pc:sldMk cId="4020878126" sldId="290"/>
            <ac:grpSpMk id="10" creationId="{1C6B8843-485E-BA84-A04E-41819F5CE5D6}"/>
          </ac:grpSpMkLst>
        </pc:grpChg>
        <pc:picChg chg="add del mod">
          <ac:chgData name="Manuel Sánchez" userId="2180821b70765b11" providerId="LiveId" clId="{F7BBFBF8-117D-4207-9E80-F7399B82BE17}" dt="2022-08-03T08:19:21.352" v="20" actId="478"/>
          <ac:picMkLst>
            <pc:docMk/>
            <pc:sldMk cId="4020878126" sldId="290"/>
            <ac:picMk id="5" creationId="{1622BA03-4AE5-E4DB-81F2-719F6CF7CA4A}"/>
          </ac:picMkLst>
        </pc:picChg>
        <pc:picChg chg="add del mod">
          <ac:chgData name="Manuel Sánchez" userId="2180821b70765b11" providerId="LiveId" clId="{F7BBFBF8-117D-4207-9E80-F7399B82BE17}" dt="2022-08-03T08:21:17.165" v="23" actId="478"/>
          <ac:picMkLst>
            <pc:docMk/>
            <pc:sldMk cId="4020878126" sldId="290"/>
            <ac:picMk id="7" creationId="{8CE6E227-D0B0-2751-51B8-E5319C4D8C1C}"/>
          </ac:picMkLst>
        </pc:picChg>
        <pc:picChg chg="add mod ord">
          <ac:chgData name="Manuel Sánchez" userId="2180821b70765b11" providerId="LiveId" clId="{F7BBFBF8-117D-4207-9E80-F7399B82BE17}" dt="2022-08-03T08:27:01.856" v="120" actId="166"/>
          <ac:picMkLst>
            <pc:docMk/>
            <pc:sldMk cId="4020878126" sldId="290"/>
            <ac:picMk id="9" creationId="{BA9B8BA7-581D-732B-AF69-9379D7F2C8F4}"/>
          </ac:picMkLst>
        </pc:picChg>
        <pc:picChg chg="add mod">
          <ac:chgData name="Manuel Sánchez" userId="2180821b70765b11" providerId="LiveId" clId="{F7BBFBF8-117D-4207-9E80-F7399B82BE17}" dt="2022-08-03T08:25:25.314" v="99" actId="14100"/>
          <ac:picMkLst>
            <pc:docMk/>
            <pc:sldMk cId="4020878126" sldId="290"/>
            <ac:picMk id="11" creationId="{1097D148-52F3-B9D9-0585-DC87165EF9A2}"/>
          </ac:picMkLst>
        </pc:picChg>
        <pc:picChg chg="add del">
          <ac:chgData name="Manuel Sánchez" userId="2180821b70765b11" providerId="LiveId" clId="{F7BBFBF8-117D-4207-9E80-F7399B82BE17}" dt="2022-08-03T08:34:26.651" v="187"/>
          <ac:picMkLst>
            <pc:docMk/>
            <pc:sldMk cId="4020878126" sldId="290"/>
            <ac:picMk id="22" creationId="{8497E9D5-14BA-2E83-B6B4-BF6B7C9A770C}"/>
          </ac:picMkLst>
        </pc:picChg>
      </pc:sldChg>
      <pc:sldChg chg="addSp delSp modSp add del mod ord setBg setClrOvrMap">
        <pc:chgData name="Manuel Sánchez" userId="2180821b70765b11" providerId="LiveId" clId="{F7BBFBF8-117D-4207-9E80-F7399B82BE17}" dt="2022-08-04T10:24:00.763" v="222" actId="47"/>
        <pc:sldMkLst>
          <pc:docMk/>
          <pc:sldMk cId="3848508943" sldId="291"/>
        </pc:sldMkLst>
        <pc:spChg chg="mod">
          <ac:chgData name="Manuel Sánchez" userId="2180821b70765b11" providerId="LiveId" clId="{F7BBFBF8-117D-4207-9E80-F7399B82BE17}" dt="2022-08-03T08:31:07.889" v="156" actId="14100"/>
          <ac:spMkLst>
            <pc:docMk/>
            <pc:sldMk cId="3848508943" sldId="291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1:17.775" v="157" actId="1076"/>
          <ac:spMkLst>
            <pc:docMk/>
            <pc:sldMk cId="3848508943" sldId="291"/>
            <ac:spMk id="3" creationId="{339EAD7C-415C-5614-4D83-CA7FA6773290}"/>
          </ac:spMkLst>
        </pc:spChg>
        <pc:spChg chg="add mod">
          <ac:chgData name="Manuel Sánchez" userId="2180821b70765b11" providerId="LiveId" clId="{F7BBFBF8-117D-4207-9E80-F7399B82BE17}" dt="2022-08-03T08:33:11.615" v="175" actId="208"/>
          <ac:spMkLst>
            <pc:docMk/>
            <pc:sldMk cId="3848508943" sldId="291"/>
            <ac:spMk id="6" creationId="{7A95416E-1D35-C5AA-714E-636749B25569}"/>
          </ac:spMkLst>
        </pc:spChg>
        <pc:spChg chg="del">
          <ac:chgData name="Manuel Sánchez" userId="2180821b70765b11" providerId="LiveId" clId="{F7BBFBF8-117D-4207-9E80-F7399B82BE17}" dt="2022-08-03T08:29:31.186" v="138" actId="478"/>
          <ac:spMkLst>
            <pc:docMk/>
            <pc:sldMk cId="3848508943" sldId="291"/>
            <ac:spMk id="12" creationId="{3E5CD906-B9F9-48E3-4671-2C6DDBF76EBD}"/>
          </ac:spMkLst>
        </pc:spChg>
        <pc:spChg chg="add del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14" creationId="{C475749F-F487-4EFB-ABC7-C1359590EB76}"/>
          </ac:spMkLst>
        </pc:spChg>
        <pc:spChg chg="add del">
          <ac:chgData name="Manuel Sánchez" userId="2180821b70765b11" providerId="LiveId" clId="{F7BBFBF8-117D-4207-9E80-F7399B82BE17}" dt="2022-08-03T08:30:09.203" v="140" actId="26606"/>
          <ac:spMkLst>
            <pc:docMk/>
            <pc:sldMk cId="3848508943" sldId="291"/>
            <ac:spMk id="19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3.826" v="142" actId="26606"/>
          <ac:spMkLst>
            <pc:docMk/>
            <pc:sldMk cId="3848508943" sldId="291"/>
            <ac:spMk id="23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5" creationId="{08C9B587-E65E-4B52-B37C-ABEBB6E8792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6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7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8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16.999" v="146" actId="26606"/>
          <ac:spMkLst>
            <pc:docMk/>
            <pc:sldMk cId="3848508943" sldId="291"/>
            <ac:spMk id="30" creationId="{E49CC64F-7275-4E33-961B-0C5CDC439875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2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3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4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5" creationId="{08C9B587-E65E-4B52-B37C-ABEBB6E87928}"/>
          </ac:spMkLst>
        </pc:spChg>
        <pc:spChg chg="mod">
          <ac:chgData name="Manuel Sánchez" userId="2180821b70765b11" providerId="LiveId" clId="{F7BBFBF8-117D-4207-9E80-F7399B82BE17}" dt="2022-08-03T08:30:40.248" v="152"/>
          <ac:spMkLst>
            <pc:docMk/>
            <pc:sldMk cId="3848508943" sldId="291"/>
            <ac:spMk id="36" creationId="{34B8D64E-0485-6431-E602-CED828176525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7" creationId="{9089EED9-F54D-4F20-A2C6-949DE4176959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8" creationId="{7E46F721-3785-414D-8697-16AF490E6806}"/>
          </ac:spMkLst>
        </pc:spChg>
        <pc:spChg chg="add mod ord">
          <ac:chgData name="Manuel Sánchez" userId="2180821b70765b11" providerId="LiveId" clId="{F7BBFBF8-117D-4207-9E80-F7399B82BE17}" dt="2022-08-03T08:33:42.682" v="183" actId="14100"/>
          <ac:spMkLst>
            <pc:docMk/>
            <pc:sldMk cId="3848508943" sldId="291"/>
            <ac:spMk id="39" creationId="{569E9C51-25B1-B2B0-7604-38B3DC647449}"/>
          </ac:spMkLst>
        </pc:spChg>
        <pc:spChg chg="add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40" creationId="{C475749F-F487-4EFB-ABC7-C1359590EB76}"/>
          </ac:spMkLst>
        </pc:spChg>
        <pc:grpChg chg="del">
          <ac:chgData name="Manuel Sánchez" userId="2180821b70765b11" providerId="LiveId" clId="{F7BBFBF8-117D-4207-9E80-F7399B82BE17}" dt="2022-08-03T08:28:29.334" v="134" actId="478"/>
          <ac:grpSpMkLst>
            <pc:docMk/>
            <pc:sldMk cId="3848508943" sldId="291"/>
            <ac:grpSpMk id="10" creationId="{1C6B8843-485E-BA84-A04E-41819F5CE5D6}"/>
          </ac:grpSpMkLst>
        </pc:grpChg>
        <pc:grpChg chg="add mod">
          <ac:chgData name="Manuel Sánchez" userId="2180821b70765b11" providerId="LiveId" clId="{F7BBFBF8-117D-4207-9E80-F7399B82BE17}" dt="2022-08-03T08:30:40.248" v="152"/>
          <ac:grpSpMkLst>
            <pc:docMk/>
            <pc:sldMk cId="3848508943" sldId="291"/>
            <ac:grpSpMk id="29" creationId="{5EFD2AA2-CD93-1767-3598-4424E3B4A9EA}"/>
          </ac:grpSpMkLst>
        </pc:grpChg>
        <pc:picChg chg="add mod ord">
          <ac:chgData name="Manuel Sánchez" userId="2180821b70765b11" providerId="LiveId" clId="{F7BBFBF8-117D-4207-9E80-F7399B82BE17}" dt="2022-08-03T08:30:28.113" v="151" actId="26606"/>
          <ac:picMkLst>
            <pc:docMk/>
            <pc:sldMk cId="3848508943" sldId="291"/>
            <ac:picMk id="5" creationId="{6F431E2C-1DC8-3AFB-1AF1-F320CFFB2D75}"/>
          </ac:picMkLst>
        </pc:picChg>
        <pc:picChg chg="del">
          <ac:chgData name="Manuel Sánchez" userId="2180821b70765b11" providerId="LiveId" clId="{F7BBFBF8-117D-4207-9E80-F7399B82BE17}" dt="2022-08-03T08:28:31.461" v="135" actId="478"/>
          <ac:picMkLst>
            <pc:docMk/>
            <pc:sldMk cId="3848508943" sldId="291"/>
            <ac:picMk id="9" creationId="{BA9B8BA7-581D-732B-AF69-9379D7F2C8F4}"/>
          </ac:picMkLst>
        </pc:picChg>
        <pc:picChg chg="mod">
          <ac:chgData name="Manuel Sánchez" userId="2180821b70765b11" providerId="LiveId" clId="{F7BBFBF8-117D-4207-9E80-F7399B82BE17}" dt="2022-08-03T08:30:40.248" v="152"/>
          <ac:picMkLst>
            <pc:docMk/>
            <pc:sldMk cId="3848508943" sldId="291"/>
            <ac:picMk id="31" creationId="{EE85E91B-333E-32E0-145A-D3554A10712C}"/>
          </ac:picMkLst>
        </pc:picChg>
        <pc:cxnChg chg="add del">
          <ac:chgData name="Manuel Sánchez" userId="2180821b70765b11" providerId="LiveId" clId="{F7BBFBF8-117D-4207-9E80-F7399B82BE17}" dt="2022-08-03T08:30:09.203" v="140" actId="26606"/>
          <ac:cxnSpMkLst>
            <pc:docMk/>
            <pc:sldMk cId="3848508943" sldId="291"/>
            <ac:cxnSpMk id="21" creationId="{CE352288-84AD-4CA8-BCD5-76C29D34E1DB}"/>
          </ac:cxnSpMkLst>
        </pc:cxnChg>
        <pc:cxnChg chg="add del">
          <ac:chgData name="Manuel Sánchez" userId="2180821b70765b11" providerId="LiveId" clId="{F7BBFBF8-117D-4207-9E80-F7399B82BE17}" dt="2022-08-03T08:30:13.826" v="142" actId="26606"/>
          <ac:cxnSpMkLst>
            <pc:docMk/>
            <pc:sldMk cId="3848508943" sldId="291"/>
            <ac:cxnSpMk id="24" creationId="{CE352288-84AD-4CA8-BCD5-76C29D34E1DB}"/>
          </ac:cxnSpMkLst>
        </pc:cxnChg>
      </pc:sldChg>
      <pc:sldChg chg="addSp delSp modSp add mod setBg delDesignElem">
        <pc:chgData name="Manuel Sánchez" userId="2180821b70765b11" providerId="LiveId" clId="{F7BBFBF8-117D-4207-9E80-F7399B82BE17}" dt="2022-08-03T08:42:39.250" v="218"/>
        <pc:sldMkLst>
          <pc:docMk/>
          <pc:sldMk cId="3350720275" sldId="292"/>
        </pc:sldMkLst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3" creationId="{339EAD7C-415C-5614-4D83-CA7FA6773290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6" creationId="{7A95416E-1D35-C5AA-714E-636749B25569}"/>
          </ac:spMkLst>
        </pc:spChg>
        <pc:spChg chg="add del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2" creationId="{C475749F-F487-4EFB-ABC7-C1359590EB76}"/>
          </ac:spMkLst>
        </pc:spChg>
        <pc:spChg chg="add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7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8" creationId="{99B9FA0C-3707-B3C1-AB98-D2819395196F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39:56.265" v="205"/>
          <ac:spMkLst>
            <pc:docMk/>
            <pc:sldMk cId="3350720275" sldId="292"/>
            <ac:spMk id="22" creationId="{805D8989-827A-E2D9-3E25-AE30996619A3}"/>
          </ac:spMkLst>
        </pc:spChg>
        <pc:spChg chg="mod">
          <ac:chgData name="Manuel Sánchez" userId="2180821b70765b11" providerId="LiveId" clId="{F7BBFBF8-117D-4207-9E80-F7399B82BE17}" dt="2022-08-03T08:42:38.679" v="217"/>
          <ac:spMkLst>
            <pc:docMk/>
            <pc:sldMk cId="3350720275" sldId="292"/>
            <ac:spMk id="25" creationId="{58D63E76-13F3-9B98-C016-AECCF75AA11C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39" creationId="{569E9C51-25B1-B2B0-7604-38B3DC647449}"/>
          </ac:spMkLst>
        </pc:spChg>
        <pc:spChg chg="del">
          <ac:chgData name="Manuel Sánchez" userId="2180821b70765b11" providerId="LiveId" clId="{F7BBFBF8-117D-4207-9E80-F7399B82BE17}" dt="2022-08-03T08:36:54.310" v="190"/>
          <ac:spMkLst>
            <pc:docMk/>
            <pc:sldMk cId="3350720275" sldId="292"/>
            <ac:spMk id="40" creationId="{C475749F-F487-4EFB-ABC7-C1359590EB76}"/>
          </ac:spMkLst>
        </pc:spChg>
        <pc:grpChg chg="add mod">
          <ac:chgData name="Manuel Sánchez" userId="2180821b70765b11" providerId="LiveId" clId="{F7BBFBF8-117D-4207-9E80-F7399B82BE17}" dt="2022-08-03T08:39:56.265" v="205"/>
          <ac:grpSpMkLst>
            <pc:docMk/>
            <pc:sldMk cId="3350720275" sldId="292"/>
            <ac:grpSpMk id="20" creationId="{F930990E-8B69-362E-E1AF-3F937E8A7A5C}"/>
          </ac:grpSpMkLst>
        </pc:grpChg>
        <pc:grpChg chg="add del mod">
          <ac:chgData name="Manuel Sánchez" userId="2180821b70765b11" providerId="LiveId" clId="{F7BBFBF8-117D-4207-9E80-F7399B82BE17}" dt="2022-08-03T08:42:39.250" v="218"/>
          <ac:grpSpMkLst>
            <pc:docMk/>
            <pc:sldMk cId="3350720275" sldId="292"/>
            <ac:grpSpMk id="23" creationId="{07376999-3FED-8185-6EC6-A924D2DA16B6}"/>
          </ac:grpSpMkLst>
        </pc:grpChg>
        <pc:grpChg chg="del">
          <ac:chgData name="Manuel Sánchez" userId="2180821b70765b11" providerId="LiveId" clId="{F7BBFBF8-117D-4207-9E80-F7399B82BE17}" dt="2022-08-03T08:37:18.679" v="192" actId="478"/>
          <ac:grpSpMkLst>
            <pc:docMk/>
            <pc:sldMk cId="3350720275" sldId="292"/>
            <ac:grpSpMk id="29" creationId="{5EFD2AA2-CD93-1767-3598-4424E3B4A9EA}"/>
          </ac:grpSpMkLst>
        </pc:grpChg>
        <pc:picChg chg="del">
          <ac:chgData name="Manuel Sánchez" userId="2180821b70765b11" providerId="LiveId" clId="{F7BBFBF8-117D-4207-9E80-F7399B82BE17}" dt="2022-08-03T08:37:20.140" v="193" actId="478"/>
          <ac:picMkLst>
            <pc:docMk/>
            <pc:sldMk cId="3350720275" sldId="292"/>
            <ac:picMk id="5" creationId="{6F431E2C-1DC8-3AFB-1AF1-F320CFFB2D75}"/>
          </ac:picMkLst>
        </pc:picChg>
        <pc:picChg chg="add del mod">
          <ac:chgData name="Manuel Sánchez" userId="2180821b70765b11" providerId="LiveId" clId="{F7BBFBF8-117D-4207-9E80-F7399B82BE17}" dt="2022-08-03T08:39:34.108" v="198" actId="478"/>
          <ac:picMkLst>
            <pc:docMk/>
            <pc:sldMk cId="3350720275" sldId="292"/>
            <ac:picMk id="7" creationId="{92D1C108-01ED-4BA3-DDC5-3D3F96736FE7}"/>
          </ac:picMkLst>
        </pc:picChg>
        <pc:picChg chg="add mod">
          <ac:chgData name="Manuel Sánchez" userId="2180821b70765b11" providerId="LiveId" clId="{F7BBFBF8-117D-4207-9E80-F7399B82BE17}" dt="2022-08-03T08:39:46.420" v="203" actId="26606"/>
          <ac:picMkLst>
            <pc:docMk/>
            <pc:sldMk cId="3350720275" sldId="292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39:56.265" v="205"/>
          <ac:picMkLst>
            <pc:docMk/>
            <pc:sldMk cId="3350720275" sldId="292"/>
            <ac:picMk id="21" creationId="{223068E0-C7BC-E021-4D0E-235244723693}"/>
          </ac:picMkLst>
        </pc:picChg>
        <pc:picChg chg="mod">
          <ac:chgData name="Manuel Sánchez" userId="2180821b70765b11" providerId="LiveId" clId="{F7BBFBF8-117D-4207-9E80-F7399B82BE17}" dt="2022-08-03T08:42:38.679" v="217"/>
          <ac:picMkLst>
            <pc:docMk/>
            <pc:sldMk cId="3350720275" sldId="292"/>
            <ac:picMk id="24" creationId="{630FC4BF-826E-C07C-2F9C-1EC8BFE284CA}"/>
          </ac:picMkLst>
        </pc:picChg>
      </pc:sldChg>
      <pc:sldChg chg="addSp delSp modSp add del mod setBg delDesignElem">
        <pc:chgData name="Manuel Sánchez" userId="2180821b70765b11" providerId="LiveId" clId="{F7BBFBF8-117D-4207-9E80-F7399B82BE17}" dt="2022-08-04T10:24:00.763" v="222" actId="47"/>
        <pc:sldMkLst>
          <pc:docMk/>
          <pc:sldMk cId="3256696541" sldId="293"/>
        </pc:sldMkLst>
        <pc:spChg chg="add">
          <ac:chgData name="Manuel Sánchez" userId="2180821b70765b11" providerId="LiveId" clId="{F7BBFBF8-117D-4207-9E80-F7399B82BE17}" dt="2022-08-03T08:42:29.142" v="215" actId="26606"/>
          <ac:spMkLst>
            <pc:docMk/>
            <pc:sldMk cId="3256696541" sldId="293"/>
            <ac:spMk id="10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4" creationId="{A642CF6B-6759-5022-9B26-5A93C2FE31FA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5" creationId="{D52DEC90-01D5-E157-8C1F-784725A62A46}"/>
          </ac:spMkLst>
        </pc:spChg>
        <pc:spChg chg="del">
          <ac:chgData name="Manuel Sánchez" userId="2180821b70765b11" providerId="LiveId" clId="{F7BBFBF8-117D-4207-9E80-F7399B82BE17}" dt="2022-08-03T08:42:15.451" v="207"/>
          <ac:spMkLst>
            <pc:docMk/>
            <pc:sldMk cId="3256696541" sldId="293"/>
            <ac:spMk id="17" creationId="{C475749F-F487-4EFB-ABC7-C1359590EB76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8" creationId="{99B9FA0C-3707-B3C1-AB98-D2819395196F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42:40.384" v="219"/>
          <ac:spMkLst>
            <pc:docMk/>
            <pc:sldMk cId="3256696541" sldId="293"/>
            <ac:spMk id="24" creationId="{97934718-A632-1EB6-9B76-3A15D0E5DDC6}"/>
          </ac:spMkLst>
        </pc:spChg>
        <pc:grpChg chg="add mod">
          <ac:chgData name="Manuel Sánchez" userId="2180821b70765b11" providerId="LiveId" clId="{F7BBFBF8-117D-4207-9E80-F7399B82BE17}" dt="2022-08-03T08:42:40.384" v="219"/>
          <ac:grpSpMkLst>
            <pc:docMk/>
            <pc:sldMk cId="3256696541" sldId="293"/>
            <ac:grpSpMk id="16" creationId="{8D0DABD1-28A2-FDF9-9644-33055058D773}"/>
          </ac:grpSpMkLst>
        </pc:grpChg>
        <pc:grpChg chg="del">
          <ac:chgData name="Manuel Sánchez" userId="2180821b70765b11" providerId="LiveId" clId="{F7BBFBF8-117D-4207-9E80-F7399B82BE17}" dt="2022-08-03T08:42:21.541" v="210" actId="478"/>
          <ac:grpSpMkLst>
            <pc:docMk/>
            <pc:sldMk cId="3256696541" sldId="293"/>
            <ac:grpSpMk id="20" creationId="{F930990E-8B69-362E-E1AF-3F937E8A7A5C}"/>
          </ac:grpSpMkLst>
        </pc:grpChg>
        <pc:picChg chg="add mod">
          <ac:chgData name="Manuel Sánchez" userId="2180821b70765b11" providerId="LiveId" clId="{F7BBFBF8-117D-4207-9E80-F7399B82BE17}" dt="2022-08-03T08:42:29.142" v="215" actId="26606"/>
          <ac:picMkLst>
            <pc:docMk/>
            <pc:sldMk cId="3256696541" sldId="293"/>
            <ac:picMk id="5" creationId="{80A6048F-59EA-69B8-ADD8-DAD54CCF8D46}"/>
          </ac:picMkLst>
        </pc:picChg>
        <pc:picChg chg="del">
          <ac:chgData name="Manuel Sánchez" userId="2180821b70765b11" providerId="LiveId" clId="{F7BBFBF8-117D-4207-9E80-F7399B82BE17}" dt="2022-08-03T08:42:17.360" v="208" actId="478"/>
          <ac:picMkLst>
            <pc:docMk/>
            <pc:sldMk cId="3256696541" sldId="293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42:40.384" v="219"/>
          <ac:picMkLst>
            <pc:docMk/>
            <pc:sldMk cId="3256696541" sldId="293"/>
            <ac:picMk id="23" creationId="{6B0A1541-53FF-28A3-4184-920F6CC3B8D1}"/>
          </ac:picMkLst>
        </pc:picChg>
      </pc:sldChg>
      <pc:sldMasterChg chg="setBg modSldLayout">
        <pc:chgData name="Manuel Sánchez" userId="2180821b70765b11" providerId="LiveId" clId="{F7BBFBF8-117D-4207-9E80-F7399B82BE17}" dt="2022-08-04T17:23:40.583" v="252" actId="1076"/>
        <pc:sldMasterMkLst>
          <pc:docMk/>
          <pc:sldMasterMk cId="3653831248" sldId="2147483648"/>
        </pc:sldMasterMkLst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792701574" sldId="2147483649"/>
          </pc:sldLayoutMkLst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909841865" sldId="2147483660"/>
          </pc:sldLayoutMkLst>
        </pc:sldLayoutChg>
        <pc:sldLayoutChg chg="addSp modSp mod setBg">
          <pc:chgData name="Manuel Sánchez" userId="2180821b70765b11" providerId="LiveId" clId="{F7BBFBF8-117D-4207-9E80-F7399B82BE17}" dt="2022-08-04T17:19:17.335" v="233" actId="1076"/>
          <pc:sldLayoutMkLst>
            <pc:docMk/>
            <pc:sldMasterMk cId="3653831248" sldId="2147483648"/>
            <pc:sldLayoutMk cId="491318768" sldId="2147483662"/>
          </pc:sldLayoutMkLst>
          <pc:picChg chg="add mod">
            <ac:chgData name="Manuel Sánchez" userId="2180821b70765b11" providerId="LiveId" clId="{F7BBFBF8-117D-4207-9E80-F7399B82BE17}" dt="2022-08-04T17:19:17.335" v="233" actId="1076"/>
            <ac:picMkLst>
              <pc:docMk/>
              <pc:sldMasterMk cId="3653831248" sldId="2147483648"/>
              <pc:sldLayoutMk cId="491318768" sldId="2147483662"/>
              <ac:picMk id="3" creationId="{7F01FF5F-2C3B-8092-89DC-5AA5FDB12F57}"/>
            </ac:picMkLst>
          </pc:picChg>
          <pc:picChg chg="mod">
            <ac:chgData name="Manuel Sánchez" userId="2180821b70765b11" providerId="LiveId" clId="{F7BBFBF8-117D-4207-9E80-F7399B82BE17}" dt="2022-08-04T17:17:09.977" v="22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3792403263" sldId="2147483665"/>
          </pc:sldLayoutMkLst>
        </pc:sldLayoutChg>
        <pc:sldLayoutChg chg="addSp delSp modSp mod">
          <pc:chgData name="Manuel Sánchez" userId="2180821b70765b11" providerId="LiveId" clId="{F7BBFBF8-117D-4207-9E80-F7399B82BE17}" dt="2022-08-04T17:23:40.583" v="252" actId="1076"/>
          <pc:sldLayoutMkLst>
            <pc:docMk/>
            <pc:sldMasterMk cId="3653831248" sldId="2147483648"/>
            <pc:sldLayoutMk cId="2119518006" sldId="2147483667"/>
          </pc:sldLayoutMkLst>
          <pc:picChg chg="mod">
            <ac:chgData name="Manuel Sánchez" userId="2180821b70765b11" providerId="LiveId" clId="{F7BBFBF8-117D-4207-9E80-F7399B82BE17}" dt="2022-08-04T17:19:34.429" v="237" actId="1076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mod">
            <ac:chgData name="Manuel Sánchez" userId="2180821b70765b11" providerId="LiveId" clId="{F7BBFBF8-117D-4207-9E80-F7399B82BE17}" dt="2022-08-04T17:23:40.583" v="252" actId="1076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del mod">
            <ac:chgData name="Manuel Sánchez" userId="2180821b70765b11" providerId="LiveId" clId="{F7BBFBF8-117D-4207-9E80-F7399B82BE17}" dt="2022-08-04T17:19:16.989" v="232"/>
            <ac:picMkLst>
              <pc:docMk/>
              <pc:sldMasterMk cId="3653831248" sldId="2147483648"/>
              <pc:sldLayoutMk cId="2119518006" sldId="2147483667"/>
              <ac:picMk id="19" creationId="{5FDCC9A3-E2DD-47F5-32F9-14D899696528}"/>
            </ac:picMkLst>
          </pc:picChg>
          <pc:picChg chg="add mod">
            <ac:chgData name="Manuel Sánchez" userId="2180821b70765b11" providerId="LiveId" clId="{F7BBFBF8-117D-4207-9E80-F7399B82BE17}" dt="2022-08-04T17:19:37.399" v="238"/>
            <ac:picMkLst>
              <pc:docMk/>
              <pc:sldMasterMk cId="3653831248" sldId="2147483648"/>
              <pc:sldLayoutMk cId="2119518006" sldId="2147483667"/>
              <ac:picMk id="20" creationId="{312137B7-A8FB-55AF-60B3-0A73DB689E36}"/>
            </ac:picMkLst>
          </pc:picChg>
        </pc:sldLayoutChg>
      </pc:sldMasterChg>
    </pc:docChg>
  </pc:docChgLst>
  <pc:docChgLst>
    <pc:chgData name="Manuel Sánchez" userId="2180821b70765b11" providerId="LiveId" clId="{F4F31C4F-21C7-44E5-8AA8-D679D4A726C2}"/>
    <pc:docChg chg="undo custSel addSld delSld modSld sldOrd modMainMaster">
      <pc:chgData name="Manuel Sánchez" userId="2180821b70765b11" providerId="LiveId" clId="{F4F31C4F-21C7-44E5-8AA8-D679D4A726C2}" dt="2021-02-07T18:40:30.068" v="574"/>
      <pc:docMkLst>
        <pc:docMk/>
      </pc:docMkLst>
      <pc:sldChg chg="modSp mod">
        <pc:chgData name="Manuel Sánchez" userId="2180821b70765b11" providerId="LiveId" clId="{F4F31C4F-21C7-44E5-8AA8-D679D4A726C2}" dt="2021-02-07T15:52:06.076" v="86" actId="20577"/>
        <pc:sldMkLst>
          <pc:docMk/>
          <pc:sldMk cId="1917610916" sldId="256"/>
        </pc:sldMkLst>
        <pc:spChg chg="mod">
          <ac:chgData name="Manuel Sánchez" userId="2180821b70765b11" providerId="LiveId" clId="{F4F31C4F-21C7-44E5-8AA8-D679D4A726C2}" dt="2021-02-07T15:52:06.076" v="86" actId="20577"/>
          <ac:spMkLst>
            <pc:docMk/>
            <pc:sldMk cId="1917610916" sldId="256"/>
            <ac:spMk id="4" creationId="{8A1A5789-0FBE-42C8-B265-E351B9713ED7}"/>
          </ac:spMkLst>
        </pc:spChg>
        <pc:spChg chg="mod">
          <ac:chgData name="Manuel Sánchez" userId="2180821b70765b11" providerId="LiveId" clId="{F4F31C4F-21C7-44E5-8AA8-D679D4A726C2}" dt="2021-02-07T15:51:50.948" v="66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Manuel Sánchez" userId="2180821b70765b11" providerId="LiveId" clId="{F4F31C4F-21C7-44E5-8AA8-D679D4A726C2}" dt="2021-02-07T15:51:55.505" v="74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Manuel Sánchez" userId="2180821b70765b11" providerId="LiveId" clId="{F4F31C4F-21C7-44E5-8AA8-D679D4A726C2}" dt="2021-02-07T15:52:02.896" v="84" actId="20577"/>
          <ac:spMkLst>
            <pc:docMk/>
            <pc:sldMk cId="1917610916" sldId="256"/>
            <ac:spMk id="10" creationId="{034FA022-7B61-4C8E-B2CA-2D957DA64C25}"/>
          </ac:spMkLst>
        </pc:spChg>
        <pc:spChg chg="mod">
          <ac:chgData name="Manuel Sánchez" userId="2180821b70765b11" providerId="LiveId" clId="{F4F31C4F-21C7-44E5-8AA8-D679D4A726C2}" dt="2021-02-07T15:51:45.106" v="54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modSp mod">
        <pc:chgData name="Manuel Sánchez" userId="2180821b70765b11" providerId="LiveId" clId="{F4F31C4F-21C7-44E5-8AA8-D679D4A726C2}" dt="2021-02-07T15:59:30.931" v="325" actId="6549"/>
        <pc:sldMkLst>
          <pc:docMk/>
          <pc:sldMk cId="3113111309" sldId="281"/>
        </pc:sldMkLst>
        <pc:spChg chg="mod">
          <ac:chgData name="Manuel Sánchez" userId="2180821b70765b11" providerId="LiveId" clId="{F4F31C4F-21C7-44E5-8AA8-D679D4A726C2}" dt="2021-02-07T15:59:23.780" v="324" actId="20577"/>
          <ac:spMkLst>
            <pc:docMk/>
            <pc:sldMk cId="3113111309" sldId="281"/>
            <ac:spMk id="4" creationId="{9CC697C3-64D3-4CC4-B858-183AF014A74E}"/>
          </ac:spMkLst>
        </pc:spChg>
        <pc:spChg chg="mod">
          <ac:chgData name="Manuel Sánchez" userId="2180821b70765b11" providerId="LiveId" clId="{F4F31C4F-21C7-44E5-8AA8-D679D4A726C2}" dt="2021-02-07T15:59:30.931" v="325" actId="6549"/>
          <ac:spMkLst>
            <pc:docMk/>
            <pc:sldMk cId="3113111309" sldId="281"/>
            <ac:spMk id="5" creationId="{60CFEC10-C209-4784-A902-7B092A9A82BB}"/>
          </ac:spMkLst>
        </pc:spChg>
      </pc:sldChg>
      <pc:sldChg chg="addSp modSp del mod">
        <pc:chgData name="Manuel Sánchez" userId="2180821b70765b11" providerId="LiveId" clId="{F4F31C4F-21C7-44E5-8AA8-D679D4A726C2}" dt="2021-02-07T16:13:53.151" v="458" actId="47"/>
        <pc:sldMkLst>
          <pc:docMk/>
          <pc:sldMk cId="3785748605" sldId="283"/>
        </pc:sldMkLst>
        <pc:spChg chg="add mod">
          <ac:chgData name="Manuel Sánchez" userId="2180821b70765b11" providerId="LiveId" clId="{F4F31C4F-21C7-44E5-8AA8-D679D4A726C2}" dt="2021-02-07T15:53:58.174" v="133" actId="688"/>
          <ac:spMkLst>
            <pc:docMk/>
            <pc:sldMk cId="3785748605" sldId="283"/>
            <ac:spMk id="3" creationId="{725E872D-957B-4283-A5D6-A7A08DEC8B00}"/>
          </ac:spMkLst>
        </pc:spChg>
      </pc:sldChg>
      <pc:sldChg chg="addSp delSp modSp mod">
        <pc:chgData name="Manuel Sánchez" userId="2180821b70765b11" providerId="LiveId" clId="{F4F31C4F-21C7-44E5-8AA8-D679D4A726C2}" dt="2021-02-07T15:59:51.513" v="330" actId="21"/>
        <pc:sldMkLst>
          <pc:docMk/>
          <pc:sldMk cId="3200906508" sldId="285"/>
        </pc:sldMkLst>
        <pc:spChg chg="del mod">
          <ac:chgData name="Manuel Sánchez" userId="2180821b70765b11" providerId="LiveId" clId="{F4F31C4F-21C7-44E5-8AA8-D679D4A726C2}" dt="2021-02-07T15:54:38.813" v="193" actId="478"/>
          <ac:spMkLst>
            <pc:docMk/>
            <pc:sldMk cId="3200906508" sldId="285"/>
            <ac:spMk id="2" creationId="{EB821584-C2EB-4EC1-B8F5-D6591163F859}"/>
          </ac:spMkLst>
        </pc:spChg>
        <pc:spChg chg="mod">
          <ac:chgData name="Manuel Sánchez" userId="2180821b70765b11" providerId="LiveId" clId="{F4F31C4F-21C7-44E5-8AA8-D679D4A726C2}" dt="2021-02-07T15:55:26.463" v="240" actId="1076"/>
          <ac:spMkLst>
            <pc:docMk/>
            <pc:sldMk cId="3200906508" sldId="285"/>
            <ac:spMk id="3" creationId="{08B4A7D6-21D8-4A2C-86E4-CEFE8DD02180}"/>
          </ac:spMkLst>
        </pc:spChg>
        <pc:spChg chg="del mod">
          <ac:chgData name="Manuel Sánchez" userId="2180821b70765b11" providerId="LiveId" clId="{F4F31C4F-21C7-44E5-8AA8-D679D4A726C2}" dt="2021-02-07T15:54:40.243" v="194" actId="478"/>
          <ac:spMkLst>
            <pc:docMk/>
            <pc:sldMk cId="3200906508" sldId="285"/>
            <ac:spMk id="7" creationId="{3F0D1EBD-B42C-4121-BD17-119E2A81E27B}"/>
          </ac:spMkLst>
        </pc:spChg>
        <pc:spChg chg="del">
          <ac:chgData name="Manuel Sánchez" userId="2180821b70765b11" providerId="LiveId" clId="{F4F31C4F-21C7-44E5-8AA8-D679D4A726C2}" dt="2021-02-07T15:54:41.473" v="195" actId="478"/>
          <ac:spMkLst>
            <pc:docMk/>
            <pc:sldMk cId="3200906508" sldId="285"/>
            <ac:spMk id="9" creationId="{C3BEBA00-FDFA-49E7-B3EE-EAEC1523EFC0}"/>
          </ac:spMkLst>
        </pc:spChg>
        <pc:spChg chg="del">
          <ac:chgData name="Manuel Sánchez" userId="2180821b70765b11" providerId="LiveId" clId="{F4F31C4F-21C7-44E5-8AA8-D679D4A726C2}" dt="2021-02-07T15:54:42.137" v="196" actId="478"/>
          <ac:spMkLst>
            <pc:docMk/>
            <pc:sldMk cId="3200906508" sldId="285"/>
            <ac:spMk id="11" creationId="{8957BEFA-E08F-43DF-806E-AF6FED809025}"/>
          </ac:spMkLst>
        </pc:spChg>
        <pc:spChg chg="del">
          <ac:chgData name="Manuel Sánchez" userId="2180821b70765b11" providerId="LiveId" clId="{F4F31C4F-21C7-44E5-8AA8-D679D4A726C2}" dt="2021-02-07T15:54:42.893" v="197" actId="478"/>
          <ac:spMkLst>
            <pc:docMk/>
            <pc:sldMk cId="3200906508" sldId="285"/>
            <ac:spMk id="13" creationId="{D2249D6F-E296-4585-A444-CD3CF3EF705E}"/>
          </ac:spMkLst>
        </pc:spChg>
        <pc:picChg chg="add del mod">
          <ac:chgData name="Manuel Sánchez" userId="2180821b70765b11" providerId="LiveId" clId="{F4F31C4F-21C7-44E5-8AA8-D679D4A726C2}" dt="2021-02-07T15:59:51.513" v="330" actId="21"/>
          <ac:picMkLst>
            <pc:docMk/>
            <pc:sldMk cId="3200906508" sldId="285"/>
            <ac:picMk id="10" creationId="{150265AF-1BB2-4CBC-9232-3DCA7DA56910}"/>
          </ac:picMkLst>
        </pc:picChg>
      </pc:sldChg>
      <pc:sldChg chg="addSp modSp del">
        <pc:chgData name="Manuel Sánchez" userId="2180821b70765b11" providerId="LiveId" clId="{F4F31C4F-21C7-44E5-8AA8-D679D4A726C2}" dt="2021-02-07T16:13:55.373" v="460" actId="47"/>
        <pc:sldMkLst>
          <pc:docMk/>
          <pc:sldMk cId="4266071938" sldId="286"/>
        </pc:sldMkLst>
        <pc:spChg chg="add mod">
          <ac:chgData name="Manuel Sánchez" userId="2180821b70765b11" providerId="LiveId" clId="{F4F31C4F-21C7-44E5-8AA8-D679D4A726C2}" dt="2021-02-07T15:54:03.104" v="134"/>
          <ac:spMkLst>
            <pc:docMk/>
            <pc:sldMk cId="4266071938" sldId="286"/>
            <ac:spMk id="3" creationId="{4777FB7B-B249-431B-A6F2-02090A2AC18A}"/>
          </ac:spMkLst>
        </pc:spChg>
      </pc:sldChg>
      <pc:sldChg chg="addSp delSp modSp mod">
        <pc:chgData name="Manuel Sánchez" userId="2180821b70765b11" providerId="LiveId" clId="{F4F31C4F-21C7-44E5-8AA8-D679D4A726C2}" dt="2021-02-07T15:59:59.968" v="334" actId="1076"/>
        <pc:sldMkLst>
          <pc:docMk/>
          <pc:sldMk cId="2691834477" sldId="287"/>
        </pc:sldMkLst>
        <pc:spChg chg="mod">
          <ac:chgData name="Manuel Sánchez" userId="2180821b70765b11" providerId="LiveId" clId="{F4F31C4F-21C7-44E5-8AA8-D679D4A726C2}" dt="2021-02-07T15:56:09.553" v="248" actId="107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Manuel Sánchez" userId="2180821b70765b11" providerId="LiveId" clId="{F4F31C4F-21C7-44E5-8AA8-D679D4A726C2}" dt="2021-02-07T15:56:37.602" v="282" actId="20577"/>
          <ac:spMkLst>
            <pc:docMk/>
            <pc:sldMk cId="2691834477" sldId="287"/>
            <ac:spMk id="5" creationId="{0F5D4E1C-BECE-4044-8955-F7990D60F576}"/>
          </ac:spMkLst>
        </pc:spChg>
        <pc:picChg chg="del">
          <ac:chgData name="Manuel Sánchez" userId="2180821b70765b11" providerId="LiveId" clId="{F4F31C4F-21C7-44E5-8AA8-D679D4A726C2}" dt="2021-02-07T15:55:33.656" v="241" actId="478"/>
          <ac:picMkLst>
            <pc:docMk/>
            <pc:sldMk cId="2691834477" sldId="287"/>
            <ac:picMk id="4" creationId="{8D39F09E-E1E1-49E3-AC54-641CB9DC717E}"/>
          </ac:picMkLst>
        </pc:picChg>
        <pc:picChg chg="add mod">
          <ac:chgData name="Manuel Sánchez" userId="2180821b70765b11" providerId="LiveId" clId="{F4F31C4F-21C7-44E5-8AA8-D679D4A726C2}" dt="2021-02-07T15:59:59.968" v="334" actId="1076"/>
          <ac:picMkLst>
            <pc:docMk/>
            <pc:sldMk cId="2691834477" sldId="287"/>
            <ac:picMk id="6" creationId="{B587B6EB-2BAC-4647-B73A-4C195A647322}"/>
          </ac:picMkLst>
        </pc:picChg>
      </pc:sldChg>
      <pc:sldChg chg="new">
        <pc:chgData name="Manuel Sánchez" userId="2180821b70765b11" providerId="LiveId" clId="{F4F31C4F-21C7-44E5-8AA8-D679D4A726C2}" dt="2021-02-07T16:16:07.853" v="482" actId="680"/>
        <pc:sldMkLst>
          <pc:docMk/>
          <pc:sldMk cId="531957075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305624607" sldId="288"/>
        </pc:sldMkLst>
      </pc:sldChg>
      <pc:sldChg chg="addSp delSp modSp new del mod">
        <pc:chgData name="Manuel Sánchez" userId="2180821b70765b11" providerId="LiveId" clId="{F4F31C4F-21C7-44E5-8AA8-D679D4A726C2}" dt="2021-02-07T16:13:54.460" v="459" actId="47"/>
        <pc:sldMkLst>
          <pc:docMk/>
          <pc:sldMk cId="1342089379" sldId="288"/>
        </pc:sldMkLst>
        <pc:spChg chg="mod">
          <ac:chgData name="Manuel Sánchez" userId="2180821b70765b11" providerId="LiveId" clId="{F4F31C4F-21C7-44E5-8AA8-D679D4A726C2}" dt="2021-02-07T16:05:24.677" v="361" actId="20577"/>
          <ac:spMkLst>
            <pc:docMk/>
            <pc:sldMk cId="1342089379" sldId="288"/>
            <ac:spMk id="2" creationId="{53672E65-BF41-4909-970E-6B16B87A6A98}"/>
          </ac:spMkLst>
        </pc:spChg>
        <pc:picChg chg="add mod">
          <ac:chgData name="Manuel Sánchez" userId="2180821b70765b11" providerId="LiveId" clId="{F4F31C4F-21C7-44E5-8AA8-D679D4A726C2}" dt="2021-02-07T16:09:08.197" v="389" actId="1076"/>
          <ac:picMkLst>
            <pc:docMk/>
            <pc:sldMk cId="1342089379" sldId="288"/>
            <ac:picMk id="4" creationId="{AF7D6820-A315-4A2E-B9CC-A475D702FE03}"/>
          </ac:picMkLst>
        </pc:picChg>
        <pc:picChg chg="add del mod">
          <ac:chgData name="Manuel Sánchez" userId="2180821b70765b11" providerId="LiveId" clId="{F4F31C4F-21C7-44E5-8AA8-D679D4A726C2}" dt="2021-02-07T16:08:53.735" v="386" actId="478"/>
          <ac:picMkLst>
            <pc:docMk/>
            <pc:sldMk cId="1342089379" sldId="288"/>
            <ac:picMk id="6" creationId="{8FED3B79-C266-4EC3-904A-DDEA3D822FFE}"/>
          </ac:picMkLst>
        </pc:picChg>
        <pc:picChg chg="add mod">
          <ac:chgData name="Manuel Sánchez" userId="2180821b70765b11" providerId="LiveId" clId="{F4F31C4F-21C7-44E5-8AA8-D679D4A726C2}" dt="2021-02-07T16:09:57.585" v="405" actId="1076"/>
          <ac:picMkLst>
            <pc:docMk/>
            <pc:sldMk cId="1342089379" sldId="288"/>
            <ac:picMk id="8" creationId="{2EFCD7BB-251C-4451-8569-F3D33708C424}"/>
          </ac:picMkLst>
        </pc:picChg>
        <pc:picChg chg="add mod">
          <ac:chgData name="Manuel Sánchez" userId="2180821b70765b11" providerId="LiveId" clId="{F4F31C4F-21C7-44E5-8AA8-D679D4A726C2}" dt="2021-02-07T16:09:47.861" v="402" actId="1076"/>
          <ac:picMkLst>
            <pc:docMk/>
            <pc:sldMk cId="1342089379" sldId="288"/>
            <ac:picMk id="10" creationId="{F4ADF9E9-79C2-4D86-85A1-C60F8AB02033}"/>
          </ac:picMkLst>
        </pc:picChg>
        <pc:picChg chg="add mod">
          <ac:chgData name="Manuel Sánchez" userId="2180821b70765b11" providerId="LiveId" clId="{F4F31C4F-21C7-44E5-8AA8-D679D4A726C2}" dt="2021-02-07T16:10:19.861" v="409" actId="1076"/>
          <ac:picMkLst>
            <pc:docMk/>
            <pc:sldMk cId="1342089379" sldId="288"/>
            <ac:picMk id="12" creationId="{F9B30FD3-CDE3-4BA7-9CC0-235F491D702C}"/>
          </ac:picMkLst>
        </pc:picChg>
        <pc:picChg chg="add mod">
          <ac:chgData name="Manuel Sánchez" userId="2180821b70765b11" providerId="LiveId" clId="{F4F31C4F-21C7-44E5-8AA8-D679D4A726C2}" dt="2021-02-07T16:09:51.529" v="403" actId="1076"/>
          <ac:picMkLst>
            <pc:docMk/>
            <pc:sldMk cId="1342089379" sldId="288"/>
            <ac:picMk id="14" creationId="{D53A204E-32D4-4238-BCAD-4DA57E6EA6D5}"/>
          </ac:picMkLst>
        </pc:picChg>
        <pc:picChg chg="add mod">
          <ac:chgData name="Manuel Sánchez" userId="2180821b70765b11" providerId="LiveId" clId="{F4F31C4F-21C7-44E5-8AA8-D679D4A726C2}" dt="2021-02-07T16:09:53.129" v="404" actId="1076"/>
          <ac:picMkLst>
            <pc:docMk/>
            <pc:sldMk cId="1342089379" sldId="288"/>
            <ac:picMk id="16" creationId="{ABF21FC5-4A91-445D-B06A-5C35B8F36D2B}"/>
          </ac:picMkLst>
        </pc:picChg>
        <pc:picChg chg="add mod">
          <ac:chgData name="Manuel Sánchez" userId="2180821b70765b11" providerId="LiveId" clId="{F4F31C4F-21C7-44E5-8AA8-D679D4A726C2}" dt="2021-02-07T16:09:27.771" v="394" actId="1076"/>
          <ac:picMkLst>
            <pc:docMk/>
            <pc:sldMk cId="1342089379" sldId="288"/>
            <ac:picMk id="18" creationId="{CE12F597-3F15-426D-8B00-724E7F3CE28C}"/>
          </ac:picMkLst>
        </pc:picChg>
        <pc:picChg chg="add del mod">
          <ac:chgData name="Manuel Sánchez" userId="2180821b70765b11" providerId="LiveId" clId="{F4F31C4F-21C7-44E5-8AA8-D679D4A726C2}" dt="2021-02-07T16:08:23.403" v="370" actId="478"/>
          <ac:picMkLst>
            <pc:docMk/>
            <pc:sldMk cId="1342089379" sldId="288"/>
            <ac:picMk id="20" creationId="{82EC7593-CB2D-4ECB-AADB-0E162B85976B}"/>
          </ac:picMkLst>
        </pc:picChg>
        <pc:picChg chg="add mod">
          <ac:chgData name="Manuel Sánchez" userId="2180821b70765b11" providerId="LiveId" clId="{F4F31C4F-21C7-44E5-8AA8-D679D4A726C2}" dt="2021-02-07T16:10:11.090" v="408" actId="1076"/>
          <ac:picMkLst>
            <pc:docMk/>
            <pc:sldMk cId="1342089379" sldId="288"/>
            <ac:picMk id="22" creationId="{2CECC629-0C32-4187-838C-25A4BE40C6C9}"/>
          </ac:picMkLst>
        </pc:picChg>
        <pc:picChg chg="add mod">
          <ac:chgData name="Manuel Sánchez" userId="2180821b70765b11" providerId="LiveId" clId="{F4F31C4F-21C7-44E5-8AA8-D679D4A726C2}" dt="2021-02-07T16:10:59.877" v="417" actId="1076"/>
          <ac:picMkLst>
            <pc:docMk/>
            <pc:sldMk cId="1342089379" sldId="288"/>
            <ac:picMk id="24" creationId="{786FC285-5FA8-4526-8986-E5BB9F7AC75D}"/>
          </ac:picMkLst>
        </pc:picChg>
        <pc:picChg chg="add mod">
          <ac:chgData name="Manuel Sánchez" userId="2180821b70765b11" providerId="LiveId" clId="{F4F31C4F-21C7-44E5-8AA8-D679D4A726C2}" dt="2021-02-07T16:12:40.720" v="422" actId="1076"/>
          <ac:picMkLst>
            <pc:docMk/>
            <pc:sldMk cId="1342089379" sldId="288"/>
            <ac:picMk id="26" creationId="{D082BE4A-525D-4BD3-9043-3439F61BC31E}"/>
          </ac:picMkLst>
        </pc:picChg>
      </pc:sldChg>
      <pc:sldChg chg="modSp new del mod ord">
        <pc:chgData name="Manuel Sánchez" userId="2180821b70765b11" providerId="LiveId" clId="{F4F31C4F-21C7-44E5-8AA8-D679D4A726C2}" dt="2021-02-07T16:04:50.357" v="347" actId="47"/>
        <pc:sldMkLst>
          <pc:docMk/>
          <pc:sldMk cId="1483481777" sldId="288"/>
        </pc:sldMkLst>
        <pc:spChg chg="mod">
          <ac:chgData name="Manuel Sánchez" userId="2180821b70765b11" providerId="LiveId" clId="{F4F31C4F-21C7-44E5-8AA8-D679D4A726C2}" dt="2021-02-07T16:01:38.899" v="344" actId="20577"/>
          <ac:spMkLst>
            <pc:docMk/>
            <pc:sldMk cId="1483481777" sldId="288"/>
            <ac:spMk id="2" creationId="{45A3D498-7365-49F9-B19E-AFB9A1698E2A}"/>
          </ac:spMkLst>
        </pc:spChg>
      </pc:sldChg>
      <pc:sldChg chg="delSp add del mod">
        <pc:chgData name="Manuel Sánchez" userId="2180821b70765b11" providerId="LiveId" clId="{F4F31C4F-21C7-44E5-8AA8-D679D4A726C2}" dt="2021-02-07T16:04:58.599" v="350" actId="47"/>
        <pc:sldMkLst>
          <pc:docMk/>
          <pc:sldMk cId="1875034437" sldId="288"/>
        </pc:sldMkLst>
        <pc:spChg chg="del">
          <ac:chgData name="Manuel Sánchez" userId="2180821b70765b11" providerId="LiveId" clId="{F4F31C4F-21C7-44E5-8AA8-D679D4A726C2}" dt="2021-02-07T16:04:56.464" v="349" actId="478"/>
          <ac:spMkLst>
            <pc:docMk/>
            <pc:sldMk cId="1875034437" sldId="288"/>
            <ac:spMk id="3" creationId="{725E872D-957B-4283-A5D6-A7A08DEC8B00}"/>
          </ac:spMkLst>
        </pc:spChg>
      </pc:sldChg>
      <pc:sldChg chg="new del">
        <pc:chgData name="Manuel Sánchez" userId="2180821b70765b11" providerId="LiveId" clId="{F4F31C4F-21C7-44E5-8AA8-D679D4A726C2}" dt="2021-02-07T16:14:41.859" v="468" actId="680"/>
        <pc:sldMkLst>
          <pc:docMk/>
          <pc:sldMk cId="2653485652" sldId="288"/>
        </pc:sldMkLst>
      </pc:sldChg>
      <pc:sldChg chg="add del">
        <pc:chgData name="Manuel Sánchez" userId="2180821b70765b11" providerId="LiveId" clId="{F4F31C4F-21C7-44E5-8AA8-D679D4A726C2}" dt="2021-02-07T16:05:13.056" v="352" actId="47"/>
        <pc:sldMkLst>
          <pc:docMk/>
          <pc:sldMk cId="3638684097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689389293" sldId="289"/>
        </pc:sldMkLst>
      </pc:sldChg>
      <pc:sldChg chg="new">
        <pc:chgData name="Manuel Sánchez" userId="2180821b70765b11" providerId="LiveId" clId="{F4F31C4F-21C7-44E5-8AA8-D679D4A726C2}" dt="2021-02-07T16:16:47.568" v="485" actId="680"/>
        <pc:sldMkLst>
          <pc:docMk/>
          <pc:sldMk cId="1264257249" sldId="289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905406964" sldId="290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2750364669" sldId="291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4071465855" sldId="292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535824011" sldId="293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782047053" sldId="294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255736514" sldId="295"/>
        </pc:sldMkLst>
      </pc:sldChg>
      <pc:sldMasterChg chg="delSldLayout modSldLayout">
        <pc:chgData name="Manuel Sánchez" userId="2180821b70765b11" providerId="LiveId" clId="{F4F31C4F-21C7-44E5-8AA8-D679D4A726C2}" dt="2021-02-07T18:40:30.068" v="574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F4F31C4F-21C7-44E5-8AA8-D679D4A726C2}" dt="2021-02-07T18:40:26.440" v="572"/>
          <pc:sldLayoutMkLst>
            <pc:docMk/>
            <pc:sldMasterMk cId="3653831248" sldId="2147483648"/>
            <pc:sldLayoutMk cId="2909841865" sldId="2147483660"/>
          </pc:sldLayoutMkLst>
          <pc:spChg chg="add mod">
            <ac:chgData name="Manuel Sánchez" userId="2180821b70765b11" providerId="LiveId" clId="{F4F31C4F-21C7-44E5-8AA8-D679D4A726C2}" dt="2021-02-07T18:40:26.440" v="572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picChg chg="add mod">
            <ac:chgData name="Manuel Sánchez" userId="2180821b70765b11" providerId="LiveId" clId="{F4F31C4F-21C7-44E5-8AA8-D679D4A726C2}" dt="2021-02-07T18:40:26.440" v="572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del">
            <ac:chgData name="Manuel Sánchez" userId="2180821b70765b11" providerId="LiveId" clId="{F4F31C4F-21C7-44E5-8AA8-D679D4A726C2}" dt="2021-02-07T18:40:26.166" v="571" actId="478"/>
            <ac:picMkLst>
              <pc:docMk/>
              <pc:sldMasterMk cId="3653831248" sldId="2147483648"/>
              <pc:sldLayoutMk cId="2909841865" sldId="2147483660"/>
              <ac:picMk id="12" creationId="{019D85AC-A418-9147-8704-C7F91D0CD298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40:30.068" v="574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F4F31C4F-21C7-44E5-8AA8-D679D4A726C2}" dt="2021-02-07T16:14:40.793" v="466" actId="767"/>
            <ac:spMkLst>
              <pc:docMk/>
              <pc:sldMasterMk cId="3653831248" sldId="2147483648"/>
              <pc:sldLayoutMk cId="491318768" sldId="2147483662"/>
              <ac:spMk id="2" creationId="{807D4AFB-8DD8-4605-9F2C-D272D3F83A83}"/>
            </ac:spMkLst>
          </pc:spChg>
          <pc:spChg chg="add mod">
            <ac:chgData name="Manuel Sánchez" userId="2180821b70765b11" providerId="LiveId" clId="{F4F31C4F-21C7-44E5-8AA8-D679D4A726C2}" dt="2021-02-07T16:15:45.337" v="479" actId="1076"/>
            <ac:spMkLst>
              <pc:docMk/>
              <pc:sldMasterMk cId="3653831248" sldId="2147483648"/>
              <pc:sldLayoutMk cId="491318768" sldId="2147483662"/>
              <ac:spMk id="4" creationId="{9B91A577-60CA-41CF-AA71-3DD942432E02}"/>
            </ac:spMkLst>
          </pc:spChg>
          <pc:spChg chg="del mod">
            <ac:chgData name="Manuel Sánchez" userId="2180821b70765b11" providerId="LiveId" clId="{F4F31C4F-21C7-44E5-8AA8-D679D4A726C2}" dt="2021-02-07T16:15:47.132" v="480" actId="478"/>
            <ac:spMkLst>
              <pc:docMk/>
              <pc:sldMasterMk cId="3653831248" sldId="2147483648"/>
              <pc:sldLayoutMk cId="491318768" sldId="2147483662"/>
              <ac:spMk id="8" creationId="{18272690-7287-416B-8A94-44BB66DE741D}"/>
            </ac:spMkLst>
          </pc:spChg>
          <pc:spChg chg="add mod">
            <ac:chgData name="Manuel Sánchez" userId="2180821b70765b11" providerId="LiveId" clId="{F4F31C4F-21C7-44E5-8AA8-D679D4A726C2}" dt="2021-02-07T18:40:30.068" v="574"/>
            <ac:spMkLst>
              <pc:docMk/>
              <pc:sldMasterMk cId="3653831248" sldId="2147483648"/>
              <pc:sldLayoutMk cId="491318768" sldId="2147483662"/>
              <ac:spMk id="26" creationId="{7F4BDC5E-DEEE-4B1E-B80B-4E64587F61D8}"/>
            </ac:spMkLst>
          </pc:spChg>
          <pc:picChg chg="del">
            <ac:chgData name="Manuel Sánchez" userId="2180821b70765b11" providerId="LiveId" clId="{F4F31C4F-21C7-44E5-8AA8-D679D4A726C2}" dt="2021-02-07T18:40:29.755" v="573" actId="478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del mod">
            <ac:chgData name="Manuel Sánchez" userId="2180821b70765b11" providerId="LiveId" clId="{F4F31C4F-21C7-44E5-8AA8-D679D4A726C2}" dt="2021-02-07T16:13:11.361" v="423" actId="478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add mod">
            <ac:chgData name="Manuel Sánchez" userId="2180821b70765b11" providerId="LiveId" clId="{F4F31C4F-21C7-44E5-8AA8-D679D4A726C2}" dt="2021-02-07T16:13:19.442" v="425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  <pc:picChg chg="add mod">
            <ac:chgData name="Manuel Sánchez" userId="2180821b70765b11" providerId="LiveId" clId="{F4F31C4F-21C7-44E5-8AA8-D679D4A726C2}" dt="2021-02-07T18:40:30.068" v="574"/>
            <ac:picMkLst>
              <pc:docMk/>
              <pc:sldMasterMk cId="3653831248" sldId="2147483648"/>
              <pc:sldLayoutMk cId="491318768" sldId="2147483662"/>
              <ac:picMk id="25" creationId="{9F379C51-ED00-451B-86A9-47BAE5DA1873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39:58.992" v="570" actId="1036"/>
          <pc:sldLayoutMkLst>
            <pc:docMk/>
            <pc:sldMasterMk cId="3653831248" sldId="2147483648"/>
            <pc:sldLayoutMk cId="3792403263" sldId="2147483665"/>
          </pc:sldLayoutMkLst>
          <pc:spChg chg="add mod">
            <ac:chgData name="Manuel Sánchez" userId="2180821b70765b11" providerId="LiveId" clId="{F4F31C4F-21C7-44E5-8AA8-D679D4A726C2}" dt="2021-02-07T18:39:58.992" v="570" actId="1036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  <pc:picChg chg="del">
            <ac:chgData name="Manuel Sánchez" userId="2180821b70765b11" providerId="LiveId" clId="{F4F31C4F-21C7-44E5-8AA8-D679D4A726C2}" dt="2021-02-07T18:37:09.831" v="492" actId="478"/>
            <ac:picMkLst>
              <pc:docMk/>
              <pc:sldMasterMk cId="3653831248" sldId="2147483648"/>
              <pc:sldLayoutMk cId="3792403263" sldId="2147483665"/>
              <ac:picMk id="11" creationId="{2F663C3A-A960-E84F-81B3-BE5BCB578E9E}"/>
            </ac:picMkLst>
          </pc:picChg>
          <pc:picChg chg="add mod ord">
            <ac:chgData name="Manuel Sánchez" userId="2180821b70765b11" providerId="LiveId" clId="{F4F31C4F-21C7-44E5-8AA8-D679D4A726C2}" dt="2021-02-07T18:39:24.899" v="559" actId="688"/>
            <ac:picMkLst>
              <pc:docMk/>
              <pc:sldMasterMk cId="3653831248" sldId="2147483648"/>
              <pc:sldLayoutMk cId="3792403263" sldId="2147483665"/>
              <ac:picMk id="12" creationId="{03F3A255-DB92-40F2-A720-8A93ABBCD969}"/>
            </ac:picMkLst>
          </pc:picChg>
        </pc:sldLayoutChg>
        <pc:sldLayoutChg chg="delSp del mod">
          <pc:chgData name="Manuel Sánchez" userId="2180821b70765b11" providerId="LiveId" clId="{F4F31C4F-21C7-44E5-8AA8-D679D4A726C2}" dt="2021-02-07T16:16:38.804" v="484" actId="2696"/>
          <pc:sldLayoutMkLst>
            <pc:docMk/>
            <pc:sldMasterMk cId="3653831248" sldId="2147483648"/>
            <pc:sldLayoutMk cId="3763026964" sldId="2147483666"/>
          </pc:sldLayoutMkLst>
          <pc:picChg chg="del">
            <ac:chgData name="Manuel Sánchez" userId="2180821b70765b11" providerId="LiveId" clId="{F4F31C4F-21C7-44E5-8AA8-D679D4A726C2}" dt="2021-02-07T16:00:39.362" v="335" actId="478"/>
            <ac:picMkLst>
              <pc:docMk/>
              <pc:sldMasterMk cId="3653831248" sldId="2147483648"/>
              <pc:sldLayoutMk cId="3763026964" sldId="2147483666"/>
              <ac:picMk id="11" creationId="{2F663C3A-A960-E84F-81B3-BE5BCB578E9E}"/>
            </ac:picMkLst>
          </pc:picChg>
        </pc:sldLayoutChg>
        <pc:sldLayoutChg chg="modSp del mod">
          <pc:chgData name="Manuel Sánchez" userId="2180821b70765b11" providerId="LiveId" clId="{F4F31C4F-21C7-44E5-8AA8-D679D4A726C2}" dt="2021-02-07T16:15:54.976" v="481" actId="2696"/>
          <pc:sldLayoutMkLst>
            <pc:docMk/>
            <pc:sldMasterMk cId="3653831248" sldId="2147483648"/>
            <pc:sldLayoutMk cId="2045910844" sldId="2147483667"/>
          </pc:sldLayoutMkLst>
          <pc:spChg chg="mod">
            <ac:chgData name="Manuel Sánchez" userId="2180821b70765b11" providerId="LiveId" clId="{F4F31C4F-21C7-44E5-8AA8-D679D4A726C2}" dt="2021-02-07T16:13:49.974" v="457"/>
            <ac:spMkLst>
              <pc:docMk/>
              <pc:sldMasterMk cId="3653831248" sldId="2147483648"/>
              <pc:sldLayoutMk cId="2045910844" sldId="2147483667"/>
              <ac:spMk id="8" creationId="{18272690-7287-416B-8A94-44BB66DE741D}"/>
            </ac:spMkLst>
          </pc:spChg>
        </pc:sldLayoutChg>
      </pc:sldMasterChg>
    </pc:docChg>
  </pc:docChgLst>
  <pc:docChgLst>
    <pc:chgData name="Manuel Sánchez" userId="2180821b70765b11" providerId="LiveId" clId="{B89B27EC-3E29-440A-A098-994B7AA9B6DD}"/>
    <pc:docChg chg="addSld modSld modMainMaster">
      <pc:chgData name="Manuel Sánchez" userId="2180821b70765b11" providerId="LiveId" clId="{B89B27EC-3E29-440A-A098-994B7AA9B6DD}" dt="2023-02-23T08:16:42.152" v="54" actId="1076"/>
      <pc:docMkLst>
        <pc:docMk/>
      </pc:docMkLst>
      <pc:sldChg chg="add">
        <pc:chgData name="Manuel Sánchez" userId="2180821b70765b11" providerId="LiveId" clId="{B89B27EC-3E29-440A-A098-994B7AA9B6DD}" dt="2023-02-22T08:14:11.903" v="0"/>
        <pc:sldMkLst>
          <pc:docMk/>
          <pc:sldMk cId="3350720275" sldId="292"/>
        </pc:sldMkLst>
      </pc:sldChg>
      <pc:sldMasterChg chg="modSldLayout">
        <pc:chgData name="Manuel Sánchez" userId="2180821b70765b11" providerId="LiveId" clId="{B89B27EC-3E29-440A-A098-994B7AA9B6DD}" dt="2023-02-23T08:16:42.152" v="54" actId="1076"/>
        <pc:sldMasterMkLst>
          <pc:docMk/>
          <pc:sldMasterMk cId="3653831248" sldId="2147483648"/>
        </pc:sldMasterMkLst>
        <pc:sldLayoutChg chg="addSp delSp modSp mod setBg">
          <pc:chgData name="Manuel Sánchez" userId="2180821b70765b11" providerId="LiveId" clId="{B89B27EC-3E29-440A-A098-994B7AA9B6DD}" dt="2023-02-23T08:16:42.152" v="54" actId="1076"/>
          <pc:sldLayoutMkLst>
            <pc:docMk/>
            <pc:sldMasterMk cId="3653831248" sldId="2147483648"/>
            <pc:sldLayoutMk cId="4070457799" sldId="2147483670"/>
          </pc:sldLayoutMkLst>
          <pc:spChg chg="add del mod">
            <ac:chgData name="Manuel Sánchez" userId="2180821b70765b11" providerId="LiveId" clId="{B89B27EC-3E29-440A-A098-994B7AA9B6DD}" dt="2023-02-22T08:22:18.783" v="9"/>
            <ac:spMkLst>
              <pc:docMk/>
              <pc:sldMasterMk cId="3653831248" sldId="2147483648"/>
              <pc:sldLayoutMk cId="4070457799" sldId="2147483670"/>
              <ac:spMk id="9" creationId="{94C76548-6D86-578D-0CB8-0D9C5A97A093}"/>
            </ac:spMkLst>
          </pc:spChg>
          <pc:spChg chg="add mod">
            <ac:chgData name="Manuel Sánchez" userId="2180821b70765b11" providerId="LiveId" clId="{B89B27EC-3E29-440A-A098-994B7AA9B6DD}" dt="2023-02-22T08:39:52.428" v="40" actId="20577"/>
            <ac:spMkLst>
              <pc:docMk/>
              <pc:sldMasterMk cId="3653831248" sldId="2147483648"/>
              <pc:sldLayoutMk cId="4070457799" sldId="2147483670"/>
              <ac:spMk id="30" creationId="{E1A4253E-BFF1-0C3F-C180-7833E817183C}"/>
            </ac:spMkLst>
          </pc:spChg>
          <pc:spChg chg="add mod">
            <ac:chgData name="Manuel Sánchez" userId="2180821b70765b11" providerId="LiveId" clId="{B89B27EC-3E29-440A-A098-994B7AA9B6DD}" dt="2023-02-22T08:40:24.232" v="41"/>
            <ac:spMkLst>
              <pc:docMk/>
              <pc:sldMasterMk cId="3653831248" sldId="2147483648"/>
              <pc:sldLayoutMk cId="4070457799" sldId="2147483670"/>
              <ac:spMk id="31" creationId="{3B3ECC5B-FE42-8C8C-1B85-91F9FB2864C8}"/>
            </ac:spMkLst>
          </pc:spChg>
          <pc:grpChg chg="add mod">
            <ac:chgData name="Manuel Sánchez" userId="2180821b70765b11" providerId="LiveId" clId="{B89B27EC-3E29-440A-A098-994B7AA9B6DD}" dt="2023-02-22T08:39:02.034" v="30" actId="164"/>
            <ac:grpSpMkLst>
              <pc:docMk/>
              <pc:sldMasterMk cId="3653831248" sldId="2147483648"/>
              <pc:sldLayoutMk cId="4070457799" sldId="2147483670"/>
              <ac:grpSpMk id="24" creationId="{CC485B8E-C5CB-55E4-A99F-78A68B43B372}"/>
            </ac:grpSpMkLst>
          </pc:grpChg>
          <pc:grpChg chg="add mod">
            <ac:chgData name="Manuel Sánchez" userId="2180821b70765b11" providerId="LiveId" clId="{B89B27EC-3E29-440A-A098-994B7AA9B6DD}" dt="2023-02-22T08:39:19.187" v="31" actId="164"/>
            <ac:grpSpMkLst>
              <pc:docMk/>
              <pc:sldMasterMk cId="3653831248" sldId="2147483648"/>
              <pc:sldLayoutMk cId="4070457799" sldId="2147483670"/>
              <ac:grpSpMk id="25" creationId="{EC2EABAC-DABB-6BF2-157A-D61C2DE7EF64}"/>
            </ac:grpSpMkLst>
          </pc:grp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2" creationId="{5A8AD274-D51E-E383-112F-42E14B408A5C}"/>
            </ac:picMkLst>
          </pc:picChg>
          <pc:picChg chg="add mod">
            <ac:chgData name="Manuel Sánchez" userId="2180821b70765b11" providerId="LiveId" clId="{B89B27EC-3E29-440A-A098-994B7AA9B6DD}" dt="2023-02-22T08:18:05.233" v="3"/>
            <ac:picMkLst>
              <pc:docMk/>
              <pc:sldMasterMk cId="3653831248" sldId="2147483648"/>
              <pc:sldLayoutMk cId="4070457799" sldId="2147483670"/>
              <ac:picMk id="4" creationId="{40C8BB5A-1BF8-11E4-25D6-AD305ADB4BEE}"/>
            </ac:picMkLst>
          </pc:picChg>
          <pc:picChg chg="add mod">
            <ac:chgData name="Manuel Sánchez" userId="2180821b70765b11" providerId="LiveId" clId="{B89B27EC-3E29-440A-A098-994B7AA9B6DD}" dt="2023-02-23T08:16:42.152" v="54" actId="1076"/>
            <ac:picMkLst>
              <pc:docMk/>
              <pc:sldMasterMk cId="3653831248" sldId="2147483648"/>
              <pc:sldLayoutMk cId="4070457799" sldId="2147483670"/>
              <ac:picMk id="4" creationId="{47F207C7-832F-10BC-2A39-A3F9B253F34B}"/>
            </ac:picMkLst>
          </pc:pic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7" creationId="{777006CE-66D0-30E3-DB67-B1CDFAB65A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2" creationId="{99B5C0DF-0667-6BB4-B087-2A338F8F0D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4" creationId="{46E2EE14-7E78-EC1F-E1B2-FF397C97CBAC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0" creationId="{1D1BE4AF-5062-CFB4-8451-3E355E44A512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2" creationId="{D8E122EB-331F-BDFC-0229-351794A7FFDC}"/>
            </ac:picMkLst>
          </pc:picChg>
        </pc:sldLayoutChg>
      </pc:sldMasterChg>
    </pc:docChg>
  </pc:docChgLst>
  <pc:docChgLst>
    <pc:chgData name="Angel Garcia" userId="f3749d6f184ffd9f" providerId="Windows Live" clId="Web-{C1BE2A73-A425-422C-921E-776E2AA07645}"/>
    <pc:docChg chg="modSld">
      <pc:chgData name="Angel Garcia" userId="f3749d6f184ffd9f" providerId="Windows Live" clId="Web-{C1BE2A73-A425-422C-921E-776E2AA07645}" dt="2020-09-28T19:33:02.548" v="5"/>
      <pc:docMkLst>
        <pc:docMk/>
      </pc:docMkLst>
      <pc:sldChg chg="addSp delSp">
        <pc:chgData name="Angel Garcia" userId="f3749d6f184ffd9f" providerId="Windows Live" clId="Web-{C1BE2A73-A425-422C-921E-776E2AA07645}" dt="2020-09-28T19:33:02.548" v="5"/>
        <pc:sldMkLst>
          <pc:docMk/>
          <pc:sldMk cId="1917610916" sldId="256"/>
        </pc:sldMkLst>
        <pc:spChg chg="add del">
          <ac:chgData name="Angel Garcia" userId="f3749d6f184ffd9f" providerId="Windows Live" clId="Web-{C1BE2A73-A425-422C-921E-776E2AA07645}" dt="2020-09-28T19:32:37.251" v="1"/>
          <ac:spMkLst>
            <pc:docMk/>
            <pc:sldMk cId="1917610916" sldId="256"/>
            <ac:spMk id="2" creationId="{70895552-6A50-4C31-8AD3-D56D91291C51}"/>
          </ac:spMkLst>
        </pc:spChg>
        <pc:spChg chg="add del">
          <ac:chgData name="Angel Garcia" userId="f3749d6f184ffd9f" providerId="Windows Live" clId="Web-{C1BE2A73-A425-422C-921E-776E2AA07645}" dt="2020-09-28T19:33:02.548" v="5"/>
          <ac:spMkLst>
            <pc:docMk/>
            <pc:sldMk cId="1917610916" sldId="256"/>
            <ac:spMk id="3" creationId="{545C5C80-54F1-4EF1-9596-B1BBF13E3226}"/>
          </ac:spMkLst>
        </pc:spChg>
        <pc:spChg chg="add del">
          <ac:chgData name="Angel Garcia" userId="f3749d6f184ffd9f" providerId="Windows Live" clId="Web-{C1BE2A73-A425-422C-921E-776E2AA07645}" dt="2020-09-28T19:32:55.892" v="4"/>
          <ac:spMkLst>
            <pc:docMk/>
            <pc:sldMk cId="1917610916" sldId="256"/>
            <ac:spMk id="6" creationId="{89087C95-B704-4CFD-AFA9-2C93B4F4164B}"/>
          </ac:spMkLst>
        </pc:spChg>
      </pc:sldChg>
    </pc:docChg>
  </pc:docChgLst>
  <pc:docChgLst>
    <pc:chgData name="Manuel Sánchez" userId="2180821b70765b11" providerId="LiveId" clId="{471DB6E6-553A-9F40-8B3D-19FA7F3E1161}"/>
    <pc:docChg chg="custSel addSld delSld modSld modMainMaster">
      <pc:chgData name="Manuel Sánchez" userId="2180821b70765b11" providerId="LiveId" clId="{471DB6E6-553A-9F40-8B3D-19FA7F3E1161}" dt="2020-03-30T08:02:52.850" v="10"/>
      <pc:docMkLst>
        <pc:docMk/>
      </pc:docMkLst>
      <pc:sldChg chg="del">
        <pc:chgData name="Manuel Sánchez" userId="2180821b70765b11" providerId="LiveId" clId="{471DB6E6-553A-9F40-8B3D-19FA7F3E1161}" dt="2020-03-30T08:02:48.906" v="9" actId="2696"/>
        <pc:sldMkLst>
          <pc:docMk/>
          <pc:sldMk cId="2837746868" sldId="284"/>
        </pc:sldMkLst>
      </pc:sldChg>
      <pc:sldChg chg="add">
        <pc:chgData name="Manuel Sánchez" userId="2180821b70765b11" providerId="LiveId" clId="{471DB6E6-553A-9F40-8B3D-19FA7F3E1161}" dt="2020-03-30T08:02:52.850" v="10"/>
        <pc:sldMkLst>
          <pc:docMk/>
          <pc:sldMk cId="4266071938" sldId="286"/>
        </pc:sldMkLst>
      </pc:sldChg>
      <pc:sldMasterChg chg="modSldLayout">
        <pc:chgData name="Manuel Sánchez" userId="2180821b70765b11" providerId="LiveId" clId="{471DB6E6-553A-9F40-8B3D-19FA7F3E1161}" dt="2020-03-30T08:02:32.667" v="8" actId="166"/>
        <pc:sldMasterMkLst>
          <pc:docMk/>
          <pc:sldMasterMk cId="3653831248" sldId="2147483648"/>
        </pc:sldMasterMkLst>
        <pc:sldLayoutChg chg="addSp delSp modSp">
          <pc:chgData name="Manuel Sánchez" userId="2180821b70765b11" providerId="LiveId" clId="{471DB6E6-553A-9F40-8B3D-19FA7F3E1161}" dt="2020-03-30T08:02:32.667" v="8" actId="166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471DB6E6-553A-9F40-8B3D-19FA7F3E1161}" dt="2020-03-30T08:01:12.428" v="2"/>
            <ac:spMkLst>
              <pc:docMk/>
              <pc:sldMasterMk cId="3653831248" sldId="2147483648"/>
              <pc:sldLayoutMk cId="491318768" sldId="2147483662"/>
              <ac:spMk id="2" creationId="{CCA71D7B-4E49-4745-81B9-1B06FDEB1BD3}"/>
            </ac:spMkLst>
          </pc:spChg>
          <pc:picChg chg="mod">
            <ac:chgData name="Manuel Sánchez" userId="2180821b70765b11" providerId="LiveId" clId="{471DB6E6-553A-9F40-8B3D-19FA7F3E1161}" dt="2020-03-30T08:02:32.667" v="8" actId="166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add mod">
            <ac:chgData name="Manuel Sánchez" userId="2180821b70765b11" providerId="LiveId" clId="{471DB6E6-553A-9F40-8B3D-19FA7F3E1161}" dt="2020-03-30T08:02:26.486" v="7" actId="1076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del">
            <ac:chgData name="Manuel Sánchez" userId="2180821b70765b11" providerId="LiveId" clId="{471DB6E6-553A-9F40-8B3D-19FA7F3E1161}" dt="2020-03-30T08:02:19.412" v="5" actId="478"/>
            <ac:picMkLst>
              <pc:docMk/>
              <pc:sldMasterMk cId="3653831248" sldId="2147483648"/>
              <pc:sldLayoutMk cId="491318768" sldId="2147483662"/>
              <ac:picMk id="11" creationId="{61218873-AEF3-9748-A6F0-A3B1CE1F542B}"/>
            </ac:picMkLst>
          </pc:picChg>
        </pc:sldLayoutChg>
      </pc:sldMasterChg>
    </pc:docChg>
  </pc:docChgLst>
  <pc:docChgLst>
    <pc:chgData name="Manuel Sánchez" userId="2180821b70765b11" providerId="LiveId" clId="{A090A303-0798-4A8C-9D9D-7A7531BC32CE}"/>
    <pc:docChg chg="undo custSel addSld delSld modMainMaster">
      <pc:chgData name="Manuel Sánchez" userId="2180821b70765b11" providerId="LiveId" clId="{A090A303-0798-4A8C-9D9D-7A7531BC32CE}" dt="2022-09-30T20:30:36.970" v="88" actId="1076"/>
      <pc:docMkLst>
        <pc:docMk/>
      </pc:docMkLst>
      <pc:sldChg chg="del">
        <pc:chgData name="Manuel Sánchez" userId="2180821b70765b11" providerId="LiveId" clId="{A090A303-0798-4A8C-9D9D-7A7531BC32CE}" dt="2022-09-15T08:10:22.591" v="68" actId="47"/>
        <pc:sldMkLst>
          <pc:docMk/>
          <pc:sldMk cId="4175192338" sldId="297"/>
        </pc:sldMkLst>
      </pc:sldChg>
      <pc:sldChg chg="del">
        <pc:chgData name="Manuel Sánchez" userId="2180821b70765b11" providerId="LiveId" clId="{A090A303-0798-4A8C-9D9D-7A7531BC32CE}" dt="2022-09-15T08:10:24.274" v="69" actId="47"/>
        <pc:sldMkLst>
          <pc:docMk/>
          <pc:sldMk cId="2567791667" sldId="298"/>
        </pc:sldMkLst>
      </pc:sldChg>
      <pc:sldChg chg="new">
        <pc:chgData name="Manuel Sánchez" userId="2180821b70765b11" providerId="LiveId" clId="{A090A303-0798-4A8C-9D9D-7A7531BC32CE}" dt="2022-09-15T08:10:28.057" v="70" actId="680"/>
        <pc:sldMkLst>
          <pc:docMk/>
          <pc:sldMk cId="727124061" sldId="301"/>
        </pc:sldMkLst>
      </pc:sldChg>
      <pc:sldChg chg="new">
        <pc:chgData name="Manuel Sánchez" userId="2180821b70765b11" providerId="LiveId" clId="{A090A303-0798-4A8C-9D9D-7A7531BC32CE}" dt="2022-09-15T08:10:32.536" v="71" actId="680"/>
        <pc:sldMkLst>
          <pc:docMk/>
          <pc:sldMk cId="1485668992" sldId="302"/>
        </pc:sldMkLst>
      </pc:sldChg>
      <pc:sldMasterChg chg="delSldLayout modSldLayout">
        <pc:chgData name="Manuel Sánchez" userId="2180821b70765b11" providerId="LiveId" clId="{A090A303-0798-4A8C-9D9D-7A7531BC32CE}" dt="2022-09-30T20:30:36.970" v="88" actId="1076"/>
        <pc:sldMasterMkLst>
          <pc:docMk/>
          <pc:sldMasterMk cId="3653831248" sldId="2147483648"/>
        </pc:sldMasterMkLst>
        <pc:sldLayoutChg chg="del">
          <pc:chgData name="Manuel Sánchez" userId="2180821b70765b11" providerId="LiveId" clId="{A090A303-0798-4A8C-9D9D-7A7531BC32CE}" dt="2022-09-15T08:10:37.254" v="72" actId="2696"/>
          <pc:sldLayoutMkLst>
            <pc:docMk/>
            <pc:sldMasterMk cId="3653831248" sldId="2147483648"/>
            <pc:sldLayoutMk cId="2119518006" sldId="2147483667"/>
          </pc:sldLayoutMkLst>
        </pc:sldLayoutChg>
        <pc:sldLayoutChg chg="addSp delSp modSp mod">
          <pc:chgData name="Manuel Sánchez" userId="2180821b70765b11" providerId="LiveId" clId="{A090A303-0798-4A8C-9D9D-7A7531BC32CE}" dt="2022-09-30T20:30:36.970" v="88" actId="1076"/>
          <pc:sldLayoutMkLst>
            <pc:docMk/>
            <pc:sldMasterMk cId="3653831248" sldId="2147483648"/>
            <pc:sldLayoutMk cId="843855876" sldId="2147483669"/>
          </pc:sldLayoutMkLst>
          <pc:grpChg chg="add mod">
            <ac:chgData name="Manuel Sánchez" userId="2180821b70765b11" providerId="LiveId" clId="{A090A303-0798-4A8C-9D9D-7A7531BC32CE}" dt="2022-09-15T08:10:18.495" v="67" actId="1076"/>
            <ac:grpSpMkLst>
              <pc:docMk/>
              <pc:sldMasterMk cId="3653831248" sldId="2147483648"/>
              <pc:sldLayoutMk cId="843855876" sldId="2147483669"/>
              <ac:grpSpMk id="28" creationId="{E344AFA8-8CF9-FAC5-2694-E29D5E050671}"/>
            </ac:grpSpMkLst>
          </pc:grpChg>
          <pc:picChg chg="add mod">
            <ac:chgData name="Manuel Sánchez" userId="2180821b70765b11" providerId="LiveId" clId="{A090A303-0798-4A8C-9D9D-7A7531BC32CE}" dt="2022-09-30T20:30:36.970" v="88" actId="1076"/>
            <ac:picMkLst>
              <pc:docMk/>
              <pc:sldMasterMk cId="3653831248" sldId="2147483648"/>
              <pc:sldLayoutMk cId="843855876" sldId="2147483669"/>
              <ac:picMk id="3" creationId="{0D357D53-9CBB-EA89-D89D-214E1C18E4EF}"/>
            </ac:picMkLst>
          </pc:picChg>
          <pc:picChg chg="add del mod">
            <ac:chgData name="Manuel Sánchez" userId="2180821b70765b11" providerId="LiveId" clId="{A090A303-0798-4A8C-9D9D-7A7531BC32CE}" dt="2022-09-15T07:51:29.126" v="9" actId="478"/>
            <ac:picMkLst>
              <pc:docMk/>
              <pc:sldMasterMk cId="3653831248" sldId="2147483648"/>
              <pc:sldLayoutMk cId="843855876" sldId="2147483669"/>
              <ac:picMk id="3" creationId="{FD1583FC-50AA-6268-40B7-3AA758CC8E08}"/>
            </ac:picMkLst>
          </pc:picChg>
          <pc:picChg chg="add del mod">
            <ac:chgData name="Manuel Sánchez" userId="2180821b70765b11" providerId="LiveId" clId="{A090A303-0798-4A8C-9D9D-7A7531BC32CE}" dt="2022-09-15T07:52:59.866" v="13" actId="478"/>
            <ac:picMkLst>
              <pc:docMk/>
              <pc:sldMasterMk cId="3653831248" sldId="2147483648"/>
              <pc:sldLayoutMk cId="843855876" sldId="2147483669"/>
              <ac:picMk id="5" creationId="{45A9ED60-D0C1-D625-2184-2F63FEEB8B7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7" creationId="{1CAF709D-A7AA-569A-52F3-8F4BD7020D0E}"/>
            </ac:picMkLst>
          </pc:picChg>
          <pc:picChg chg="del">
            <ac:chgData name="Manuel Sánchez" userId="2180821b70765b11" providerId="LiveId" clId="{A090A303-0798-4A8C-9D9D-7A7531BC32CE}" dt="2022-09-15T07:51:11.249" v="1" actId="478"/>
            <ac:picMkLst>
              <pc:docMk/>
              <pc:sldMasterMk cId="3653831248" sldId="2147483648"/>
              <pc:sldLayoutMk cId="843855876" sldId="2147483669"/>
              <ac:picMk id="8" creationId="{9E7049CD-1000-A305-A999-1D58FD7A432C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9" creationId="{0A74C7F4-3B09-B7B4-A84B-0E575D788C2B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0" creationId="{49A9F938-86BB-88B1-3992-A987C948B84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1" creationId="{D4CC0AAE-5DF0-452C-0D23-97650E6E58FF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2" creationId="{7C0C6429-6932-37B4-3382-B4E09C21A4E9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3" creationId="{AABC56D1-8C51-34AE-51AA-7496C6D4CB5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4" creationId="{EA5B92A8-08D5-BDC6-D532-99F1459E542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20" creationId="{312137B7-A8FB-55AF-60B3-0A73DB689E36}"/>
            </ac:picMkLst>
          </pc:picChg>
          <pc:picChg chg="add del mod">
            <ac:chgData name="Manuel Sánchez" userId="2180821b70765b11" providerId="LiveId" clId="{A090A303-0798-4A8C-9D9D-7A7531BC32CE}" dt="2022-09-15T08:07:40.003" v="17" actId="478"/>
            <ac:picMkLst>
              <pc:docMk/>
              <pc:sldMasterMk cId="3653831248" sldId="2147483648"/>
              <pc:sldLayoutMk cId="843855876" sldId="2147483669"/>
              <ac:picMk id="21" creationId="{638CEB9B-4462-82A4-5CD8-C373D7B9AE95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3" creationId="{623D3110-0EFC-B623-AA8A-916CB1BA3F23}"/>
            </ac:picMkLst>
          </pc:picChg>
          <pc:picChg chg="add del mod">
            <ac:chgData name="Manuel Sánchez" userId="2180821b70765b11" providerId="LiveId" clId="{A090A303-0798-4A8C-9D9D-7A7531BC32CE}" dt="2022-09-15T08:08:43.176" v="54" actId="478"/>
            <ac:picMkLst>
              <pc:docMk/>
              <pc:sldMasterMk cId="3653831248" sldId="2147483648"/>
              <pc:sldLayoutMk cId="843855876" sldId="2147483669"/>
              <ac:picMk id="25" creationId="{844F2153-E44A-3701-291B-831F142240CE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7" creationId="{D9AE7030-AE3A-7C6F-9BD8-1FB37C4E0A3E}"/>
            </ac:picMkLst>
          </pc:picChg>
        </pc:sldLayoutChg>
      </pc:sldMasterChg>
    </pc:docChg>
  </pc:docChgLst>
  <pc:docChgLst>
    <pc:chgData name="Manuel Sánchez" userId="2180821b70765b11" providerId="LiveId" clId="{158AF0A3-8DB6-476C-8E77-1CEE9001F297}"/>
    <pc:docChg chg="undo custSel addSld delSld modSld sldOrd addMainMaster delMainMaster modMainMaster">
      <pc:chgData name="Manuel Sánchez" userId="2180821b70765b11" providerId="LiveId" clId="{158AF0A3-8DB6-476C-8E77-1CEE9001F297}" dt="2022-08-04T10:23:23.478" v="584"/>
      <pc:docMkLst>
        <pc:docMk/>
      </pc:docMkLst>
      <pc:sldChg chg="setBg">
        <pc:chgData name="Manuel Sánchez" userId="2180821b70765b11" providerId="LiveId" clId="{158AF0A3-8DB6-476C-8E77-1CEE9001F297}" dt="2022-08-04T10:23:23.478" v="584"/>
        <pc:sldMkLst>
          <pc:docMk/>
          <pc:sldMk cId="3113111309" sldId="281"/>
        </pc:sldMkLst>
      </pc:sldChg>
      <pc:sldChg chg="addSp delSp modSp del mod">
        <pc:chgData name="Manuel Sánchez" userId="2180821b70765b11" providerId="LiveId" clId="{158AF0A3-8DB6-476C-8E77-1CEE9001F297}" dt="2022-08-04T09:54:54.237" v="315" actId="47"/>
        <pc:sldMkLst>
          <pc:docMk/>
          <pc:sldMk cId="3200906508" sldId="285"/>
        </pc:sldMkLst>
        <pc:spChg chg="mod">
          <ac:chgData name="Manuel Sánchez" userId="2180821b70765b11" providerId="LiveId" clId="{158AF0A3-8DB6-476C-8E77-1CEE9001F297}" dt="2022-08-03T08:58:50.548" v="158" actId="1076"/>
          <ac:spMkLst>
            <pc:docMk/>
            <pc:sldMk cId="3200906508" sldId="285"/>
            <ac:spMk id="3" creationId="{08B4A7D6-21D8-4A2C-86E4-CEFE8DD02180}"/>
          </ac:spMkLst>
        </pc:spChg>
        <pc:spChg chg="add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4" creationId="{F43F3F30-9E3E-6AA7-D83E-17ABC32E99F4}"/>
          </ac:spMkLst>
        </pc:spChg>
        <pc:spChg chg="del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5" creationId="{0F5D4E1C-BECE-4044-8955-F7990D60F576}"/>
          </ac:spMkLst>
        </pc:spChg>
      </pc:sldChg>
      <pc:sldChg chg="addSp delSp modSp">
        <pc:chgData name="Manuel Sánchez" userId="2180821b70765b11" providerId="LiveId" clId="{158AF0A3-8DB6-476C-8E77-1CEE9001F297}" dt="2022-08-03T09:04:29.088" v="267"/>
        <pc:sldMkLst>
          <pc:docMk/>
          <pc:sldMk cId="2691834477" sldId="287"/>
        </pc:sldMkLst>
        <pc:picChg chg="add del mod">
          <ac:chgData name="Manuel Sánchez" userId="2180821b70765b11" providerId="LiveId" clId="{158AF0A3-8DB6-476C-8E77-1CEE9001F297}" dt="2022-08-03T09:04:29.088" v="267"/>
          <ac:picMkLst>
            <pc:docMk/>
            <pc:sldMk cId="2691834477" sldId="287"/>
            <ac:picMk id="7" creationId="{9DFAA209-859D-72CF-44AD-B51D413A509B}"/>
          </ac:picMkLst>
        </pc:picChg>
      </pc:sldChg>
      <pc:sldChg chg="addSp delSp modSp del mod">
        <pc:chgData name="Manuel Sánchez" userId="2180821b70765b11" providerId="LiveId" clId="{158AF0A3-8DB6-476C-8E77-1CEE9001F297}" dt="2022-08-04T10:11:56.252" v="472" actId="47"/>
        <pc:sldMkLst>
          <pc:docMk/>
          <pc:sldMk cId="531957075" sldId="288"/>
        </pc:sldMkLst>
        <pc:spChg chg="add del mod">
          <ac:chgData name="Manuel Sánchez" userId="2180821b70765b11" providerId="LiveId" clId="{158AF0A3-8DB6-476C-8E77-1CEE9001F297}" dt="2022-08-03T09:01:17.305" v="198" actId="478"/>
          <ac:spMkLst>
            <pc:docMk/>
            <pc:sldMk cId="531957075" sldId="288"/>
            <ac:spMk id="2" creationId="{F5443666-7B67-85A2-DCFA-AA1BADD66C23}"/>
          </ac:spMkLst>
        </pc:spChg>
      </pc:sldChg>
      <pc:sldChg chg="del">
        <pc:chgData name="Manuel Sánchez" userId="2180821b70765b11" providerId="LiveId" clId="{158AF0A3-8DB6-476C-8E77-1CEE9001F297}" dt="2022-08-04T10:11:55.494" v="471" actId="47"/>
        <pc:sldMkLst>
          <pc:docMk/>
          <pc:sldMk cId="1264257249" sldId="289"/>
        </pc:sldMkLst>
      </pc:sldChg>
      <pc:sldChg chg="addSp delSp modSp new del mod setBg">
        <pc:chgData name="Manuel Sánchez" userId="2180821b70765b11" providerId="LiveId" clId="{158AF0A3-8DB6-476C-8E77-1CEE9001F297}" dt="2022-08-04T09:57:11.330" v="330" actId="47"/>
        <pc:sldMkLst>
          <pc:docMk/>
          <pc:sldMk cId="2451512177" sldId="294"/>
        </pc:sldMkLst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2" creationId="{BC79425B-CDFD-F4AC-AA9C-D1342038EAFD}"/>
          </ac:spMkLst>
        </pc:spChg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3" creationId="{1C11D30E-707D-6AF6-C7EB-657A317AE88A}"/>
          </ac:spMkLst>
        </pc:spChg>
        <pc:spChg chg="add del mod">
          <ac:chgData name="Manuel Sánchez" userId="2180821b70765b11" providerId="LiveId" clId="{158AF0A3-8DB6-476C-8E77-1CEE9001F297}" dt="2022-08-03T08:46:01.293" v="6"/>
          <ac:spMkLst>
            <pc:docMk/>
            <pc:sldMk cId="2451512177" sldId="294"/>
            <ac:spMk id="4" creationId="{1F75164D-5D24-1FE4-9A44-0211D1F230C2}"/>
          </ac:spMkLst>
        </pc:spChg>
        <pc:spChg chg="add del mod ord">
          <ac:chgData name="Manuel Sánchez" userId="2180821b70765b11" providerId="LiveId" clId="{158AF0A3-8DB6-476C-8E77-1CEE9001F297}" dt="2022-08-03T08:58:16.401" v="155" actId="478"/>
          <ac:spMkLst>
            <pc:docMk/>
            <pc:sldMk cId="2451512177" sldId="294"/>
            <ac:spMk id="5" creationId="{B09F164A-DD58-B636-412D-C6F1F12C93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6" creationId="{8888D098-C7AD-9FE4-5B92-39BFC6C4471F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8" creationId="{6BF3A5BB-1A1B-A489-E668-069C5DEFDAB0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9" creationId="{27006B8A-158D-D593-C3FD-17D7E4DB2C19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0" creationId="{A9D8D7A3-DB5E-FAAD-C942-7C09DE2998D5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1" creationId="{4696E317-B571-3CA5-4295-2CCB70C358FF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3" creationId="{D1BBF4EC-63D8-0E43-FAF7-EC7E8F57F5BE}"/>
          </ac:spMkLst>
        </pc:spChg>
        <pc:spChg chg="add del mod">
          <ac:chgData name="Manuel Sánchez" userId="2180821b70765b11" providerId="LiveId" clId="{158AF0A3-8DB6-476C-8E77-1CEE9001F297}" dt="2022-08-03T08:49:54.822" v="80" actId="478"/>
          <ac:spMkLst>
            <pc:docMk/>
            <pc:sldMk cId="2451512177" sldId="294"/>
            <ac:spMk id="14" creationId="{0C5DA477-5C8B-1F83-3B6F-424E78CB27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5" creationId="{AEF28A38-DE5F-05CC-C065-A40F2D1951A8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6" creationId="{738199D9-C83A-EB2B-1D9F-D330291544C6}"/>
          </ac:spMkLst>
        </pc:spChg>
        <pc:spChg chg="add mod">
          <ac:chgData name="Manuel Sánchez" userId="2180821b70765b11" providerId="LiveId" clId="{158AF0A3-8DB6-476C-8E77-1CEE9001F297}" dt="2022-08-04T09:53:55.474" v="311" actId="207"/>
          <ac:spMkLst>
            <pc:docMk/>
            <pc:sldMk cId="2451512177" sldId="294"/>
            <ac:spMk id="17" creationId="{88743F09-02C2-DD34-3EF9-940D9212E9B8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7" creationId="{F5C9D1F8-F864-E2AF-AB3B-7059D0490630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8" creationId="{32F400DF-0592-72AB-5A69-14531FA05A64}"/>
          </ac:spMkLst>
        </pc:spChg>
        <pc:spChg chg="add mod">
          <ac:chgData name="Manuel Sánchez" userId="2180821b70765b11" providerId="LiveId" clId="{158AF0A3-8DB6-476C-8E77-1CEE9001F297}" dt="2022-08-04T09:54:32.880" v="314" actId="1076"/>
          <ac:spMkLst>
            <pc:docMk/>
            <pc:sldMk cId="2451512177" sldId="294"/>
            <ac:spMk id="19" creationId="{0CED8EC8-FD3D-2CA6-B428-A86B7A47444A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9" creationId="{84C5578E-8D59-B230-F5C8-B750DD977F1E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0" creationId="{56FAEA3D-F38E-3061-0120-C84AE529A503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21" creationId="{CBDBACAF-CE26-873C-FA1E-E39A01DCBC11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2" creationId="{51F4B6CF-BBE7-D8FA-78B0-8DAA713DD731}"/>
          </ac:spMkLst>
        </pc:spChg>
        <pc:spChg chg="add del mod">
          <ac:chgData name="Manuel Sánchez" userId="2180821b70765b11" providerId="LiveId" clId="{158AF0A3-8DB6-476C-8E77-1CEE9001F297}" dt="2022-08-03T08:53:31.487" v="127" actId="478"/>
          <ac:spMkLst>
            <pc:docMk/>
            <pc:sldMk cId="2451512177" sldId="294"/>
            <ac:spMk id="23" creationId="{5A64384F-A461-912B-CDB3-D6A0BC3D3F49}"/>
          </ac:spMkLst>
        </pc:spChg>
        <pc:spChg chg="add del mod">
          <ac:chgData name="Manuel Sánchez" userId="2180821b70765b11" providerId="LiveId" clId="{158AF0A3-8DB6-476C-8E77-1CEE9001F297}" dt="2022-08-03T08:57:52.224" v="150" actId="478"/>
          <ac:spMkLst>
            <pc:docMk/>
            <pc:sldMk cId="2451512177" sldId="294"/>
            <ac:spMk id="24" creationId="{7B6710F8-EC06-BFD7-7916-8D745F0ADDBC}"/>
          </ac:spMkLst>
        </pc:spChg>
        <pc:spChg chg="add del mod">
          <ac:chgData name="Manuel Sánchez" userId="2180821b70765b11" providerId="LiveId" clId="{158AF0A3-8DB6-476C-8E77-1CEE9001F297}" dt="2022-08-03T08:54:37.195" v="130" actId="478"/>
          <ac:spMkLst>
            <pc:docMk/>
            <pc:sldMk cId="2451512177" sldId="294"/>
            <ac:spMk id="25" creationId="{00BAB0FC-7252-5891-05B3-F0BD2591F7D8}"/>
          </ac:spMkLst>
        </pc:spChg>
        <pc:spChg chg="add del mod">
          <ac:chgData name="Manuel Sánchez" userId="2180821b70765b11" providerId="LiveId" clId="{158AF0A3-8DB6-476C-8E77-1CEE9001F297}" dt="2022-08-03T08:58:14.246" v="154" actId="478"/>
          <ac:spMkLst>
            <pc:docMk/>
            <pc:sldMk cId="2451512177" sldId="294"/>
            <ac:spMk id="28" creationId="{8C9EED54-7E8A-6CCF-69D3-86F51343F6BD}"/>
          </ac:spMkLst>
        </pc:spChg>
        <pc:spChg chg="add del mod">
          <ac:chgData name="Manuel Sánchez" userId="2180821b70765b11" providerId="LiveId" clId="{158AF0A3-8DB6-476C-8E77-1CEE9001F297}" dt="2022-08-03T09:00:36.662" v="190" actId="478"/>
          <ac:spMkLst>
            <pc:docMk/>
            <pc:sldMk cId="2451512177" sldId="294"/>
            <ac:spMk id="29" creationId="{324939DA-526C-EF54-9FAD-8E26ADBC1F2C}"/>
          </ac:spMkLst>
        </pc:spChg>
        <pc:spChg chg="add del mod">
          <ac:chgData name="Manuel Sánchez" userId="2180821b70765b11" providerId="LiveId" clId="{158AF0A3-8DB6-476C-8E77-1CEE9001F297}" dt="2022-08-03T09:04:23.087" v="265" actId="478"/>
          <ac:spMkLst>
            <pc:docMk/>
            <pc:sldMk cId="2451512177" sldId="294"/>
            <ac:spMk id="32" creationId="{C06B284E-DC28-262C-DB02-04E734E0BB42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5" creationId="{E72E92CE-DA19-B9C6-621E-84BAFB0DAC27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6" creationId="{9B7AD9F6-8CE7-4299-8FC6-328F4DCD3FF9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7" creationId="{1D01C794-DF78-B387-90B0-5DCD0FFBD2E9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8" creationId="{F49775AF-8896-43EE-92C6-83497D6DC56F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9" creationId="{E1D9BEA6-E030-DF8C-B641-F133D9BFF510}"/>
          </ac:spMkLst>
        </pc:spChg>
        <pc:spChg chg="add">
          <ac:chgData name="Manuel Sánchez" userId="2180821b70765b11" providerId="LiveId" clId="{158AF0A3-8DB6-476C-8E77-1CEE9001F297}" dt="2022-08-03T09:00:29.207" v="189" actId="26606"/>
          <ac:spMkLst>
            <pc:docMk/>
            <pc:sldMk cId="2451512177" sldId="294"/>
            <ac:spMk id="40" creationId="{06DA9DF9-31F7-4056-B42E-878CC92417B8}"/>
          </ac:spMkLst>
        </pc:spChg>
        <pc:spChg chg="add mod">
          <ac:chgData name="Manuel Sánchez" userId="2180821b70765b11" providerId="LiveId" clId="{158AF0A3-8DB6-476C-8E77-1CEE9001F297}" dt="2022-08-03T09:02:24.789" v="254" actId="14100"/>
          <ac:spMkLst>
            <pc:docMk/>
            <pc:sldMk cId="2451512177" sldId="294"/>
            <ac:spMk id="41" creationId="{D4ABA56E-34CF-4AB3-8F84-BEC0B4227160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2" creationId="{D0FC89AA-B8E3-F83E-675D-1DA3E5E76E93}"/>
          </ac:spMkLst>
        </pc:spChg>
        <pc:spChg chg="add mod">
          <ac:chgData name="Manuel Sánchez" userId="2180821b70765b11" providerId="LiveId" clId="{158AF0A3-8DB6-476C-8E77-1CEE9001F297}" dt="2022-08-03T09:02:29.133" v="255" actId="14100"/>
          <ac:spMkLst>
            <pc:docMk/>
            <pc:sldMk cId="2451512177" sldId="294"/>
            <ac:spMk id="43" creationId="{915E4681-7B8A-5C4E-1044-27B9CC8F6A7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4" creationId="{97A1A3D3-D817-1489-AC25-DCEB9649AC64}"/>
          </ac:spMkLst>
        </pc:spChg>
        <pc:spChg chg="add mod">
          <ac:chgData name="Manuel Sánchez" userId="2180821b70765b11" providerId="LiveId" clId="{158AF0A3-8DB6-476C-8E77-1CEE9001F297}" dt="2022-08-03T09:02:31.639" v="256" actId="14100"/>
          <ac:spMkLst>
            <pc:docMk/>
            <pc:sldMk cId="2451512177" sldId="294"/>
            <ac:spMk id="45" creationId="{794B0EE8-D3E5-57A5-7BA1-01CAE6F07B1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6" creationId="{58E49ACF-7E5D-81FC-1E4E-A0D8A7451A07}"/>
          </ac:spMkLst>
        </pc:spChg>
        <pc:spChg chg="add mod">
          <ac:chgData name="Manuel Sánchez" userId="2180821b70765b11" providerId="LiveId" clId="{158AF0A3-8DB6-476C-8E77-1CEE9001F297}" dt="2022-08-03T09:02:33.775" v="257" actId="14100"/>
          <ac:spMkLst>
            <pc:docMk/>
            <pc:sldMk cId="2451512177" sldId="294"/>
            <ac:spMk id="47" creationId="{9A5A38E1-74D6-D47C-B2E2-1A28537874B3}"/>
          </ac:spMkLst>
        </pc:spChg>
        <pc:spChg chg="add mod">
          <ac:chgData name="Manuel Sánchez" userId="2180821b70765b11" providerId="LiveId" clId="{158AF0A3-8DB6-476C-8E77-1CEE9001F297}" dt="2022-08-03T09:00:45.220" v="191"/>
          <ac:spMkLst>
            <pc:docMk/>
            <pc:sldMk cId="2451512177" sldId="294"/>
            <ac:spMk id="48" creationId="{40F5A16D-639B-8EBF-140D-F5DD1856EDD8}"/>
          </ac:spMkLst>
        </pc:spChg>
        <pc:spChg chg="add mod">
          <ac:chgData name="Manuel Sánchez" userId="2180821b70765b11" providerId="LiveId" clId="{158AF0A3-8DB6-476C-8E77-1CEE9001F297}" dt="2022-08-03T09:05:05.756" v="279" actId="1076"/>
          <ac:spMkLst>
            <pc:docMk/>
            <pc:sldMk cId="2451512177" sldId="294"/>
            <ac:spMk id="49" creationId="{2BF6A7C5-AF68-6207-468E-A865282EA73A}"/>
          </ac:spMkLst>
        </pc:spChg>
        <pc:spChg chg="add mod">
          <ac:chgData name="Manuel Sánchez" userId="2180821b70765b11" providerId="LiveId" clId="{158AF0A3-8DB6-476C-8E77-1CEE9001F297}" dt="2022-08-03T09:04:53.167" v="274" actId="1076"/>
          <ac:spMkLst>
            <pc:docMk/>
            <pc:sldMk cId="2451512177" sldId="294"/>
            <ac:spMk id="50" creationId="{3D53E0A8-7C5D-EA16-2850-C2E26844CCB7}"/>
          </ac:spMkLst>
        </pc:spChg>
        <pc:picChg chg="add del mod">
          <ac:chgData name="Manuel Sánchez" userId="2180821b70765b11" providerId="LiveId" clId="{158AF0A3-8DB6-476C-8E77-1CEE9001F297}" dt="2022-08-03T08:48:16.164" v="50" actId="478"/>
          <ac:picMkLst>
            <pc:docMk/>
            <pc:sldMk cId="2451512177" sldId="294"/>
            <ac:picMk id="7" creationId="{A32645F8-A660-31A7-525E-F58CE421EB75}"/>
          </ac:picMkLst>
        </pc:picChg>
        <pc:picChg chg="add mod">
          <ac:chgData name="Manuel Sánchez" userId="2180821b70765b11" providerId="LiveId" clId="{158AF0A3-8DB6-476C-8E77-1CEE9001F297}" dt="2022-08-04T09:54:32.880" v="314" actId="1076"/>
          <ac:picMkLst>
            <pc:docMk/>
            <pc:sldMk cId="2451512177" sldId="294"/>
            <ac:picMk id="18" creationId="{17D8F34E-5E1C-D748-8D6A-3534875CE353}"/>
          </ac:picMkLst>
        </pc:picChg>
        <pc:picChg chg="add del mod modCrop">
          <ac:chgData name="Manuel Sánchez" userId="2180821b70765b11" providerId="LiveId" clId="{158AF0A3-8DB6-476C-8E77-1CEE9001F297}" dt="2022-08-03T08:58:57.315" v="161" actId="478"/>
          <ac:picMkLst>
            <pc:docMk/>
            <pc:sldMk cId="2451512177" sldId="294"/>
            <ac:picMk id="27" creationId="{D60448A9-542A-85B3-F7C5-4F4A7EC7D530}"/>
          </ac:picMkLst>
        </pc:picChg>
        <pc:picChg chg="add mod ord">
          <ac:chgData name="Manuel Sánchez" userId="2180821b70765b11" providerId="LiveId" clId="{158AF0A3-8DB6-476C-8E77-1CEE9001F297}" dt="2022-08-03T09:03:44.902" v="260" actId="166"/>
          <ac:picMkLst>
            <pc:docMk/>
            <pc:sldMk cId="2451512177" sldId="294"/>
            <ac:picMk id="31" creationId="{2665CD00-6EE2-3F3C-49D5-9BBB11824F4E}"/>
          </ac:picMkLst>
        </pc:picChg>
        <pc:picChg chg="add del mod">
          <ac:chgData name="Manuel Sánchez" userId="2180821b70765b11" providerId="LiveId" clId="{158AF0A3-8DB6-476C-8E77-1CEE9001F297}" dt="2022-08-03T09:05:13.524" v="283" actId="478"/>
          <ac:picMkLst>
            <pc:docMk/>
            <pc:sldMk cId="2451512177" sldId="294"/>
            <ac:picMk id="51" creationId="{855A51A5-FEA8-32D5-7872-466B250C74F2}"/>
          </ac:picMkLst>
        </pc:picChg>
      </pc:sldChg>
      <pc:sldChg chg="addSp delSp modSp new mod">
        <pc:chgData name="Manuel Sánchez" userId="2180821b70765b11" providerId="LiveId" clId="{158AF0A3-8DB6-476C-8E77-1CEE9001F297}" dt="2022-08-04T09:56:55.673" v="329" actId="478"/>
        <pc:sldMkLst>
          <pc:docMk/>
          <pc:sldMk cId="1189647222" sldId="295"/>
        </pc:sldMkLst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2" creationId="{E7CF6970-A639-4E68-0D49-566D0636F2D2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3" creationId="{98731281-9D07-C4E6-574B-EF606562972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4" creationId="{F90F16AF-A4BE-4598-70DB-45AAFDA9671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5" creationId="{0F56DE22-6F08-6C52-8580-214A6F6A4A9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6" creationId="{E043D747-20E1-8C62-DA0D-B6C2A4D3DE0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7" creationId="{B621CE03-E3B2-D4BD-0B3A-67334033F61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8" creationId="{E149B643-CCC6-589F-ADD8-7889BF9A4A6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9" creationId="{6205766B-DB68-CE65-2F83-CA8C0A3B303E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0" creationId="{A4DE5971-311F-0DFD-9473-55EBE188A9C4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1" creationId="{84D896AD-9D95-5E29-D97D-DBDFED0D0C16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2" creationId="{826AE920-D65C-0997-6535-1C23B32EA15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3" creationId="{B7C4E976-5CF9-B7B7-BC20-21D8DCFAA0D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4" creationId="{7A8EEFD4-FFE9-D6CD-07F8-47A91E568F54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5" creationId="{FF09319D-0C10-8077-2C01-754A7796FEEC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6" creationId="{BBDBA90A-14F2-0A5C-2CE8-7430148BB80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7" creationId="{B84CBB56-B107-91D6-4A83-FD74D1200B18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8" creationId="{C01B2DBA-7213-CD73-DA94-FE5EBB85A37E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9" creationId="{72E37926-BA6B-26BB-817A-91A9AD3D4187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0" creationId="{4136CB80-3454-5F63-5B4A-D9575F7695C5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1" creationId="{7B7B854F-9580-7F6F-CD78-7C6744769A9D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2" creationId="{D3B54DF2-182D-BB30-168B-970340211356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3" creationId="{D62AFA64-6546-A2C5-BFE8-E7CB6F19DD2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4" creationId="{379B2CE8-C4E3-7FC7-A70D-D97B4627D4E5}"/>
          </ac:spMkLst>
        </pc:spChg>
        <pc:spChg chg="add del mod">
          <ac:chgData name="Manuel Sánchez" userId="2180821b70765b11" providerId="LiveId" clId="{158AF0A3-8DB6-476C-8E77-1CEE9001F297}" dt="2022-08-04T09:56:55.673" v="329" actId="478"/>
          <ac:spMkLst>
            <pc:docMk/>
            <pc:sldMk cId="1189647222" sldId="295"/>
            <ac:spMk id="25" creationId="{611D73CD-1A97-F01D-BA57-C5D6F75916AA}"/>
          </ac:spMkLst>
        </pc:spChg>
        <pc:spChg chg="add del mod">
          <ac:chgData name="Manuel Sánchez" userId="2180821b70765b11" providerId="LiveId" clId="{158AF0A3-8DB6-476C-8E77-1CEE9001F297}" dt="2022-08-04T09:56:53.328" v="328" actId="478"/>
          <ac:spMkLst>
            <pc:docMk/>
            <pc:sldMk cId="1189647222" sldId="295"/>
            <ac:spMk id="26" creationId="{4D669A35-12EA-035F-16C5-13F3AA460BF3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7" creationId="{2BD6193F-7280-4508-345F-837A73040F99}"/>
          </ac:spMkLst>
        </pc:spChg>
      </pc:sldChg>
      <pc:sldChg chg="new del">
        <pc:chgData name="Manuel Sánchez" userId="2180821b70765b11" providerId="LiveId" clId="{158AF0A3-8DB6-476C-8E77-1CEE9001F297}" dt="2022-08-04T09:55:52.768" v="319" actId="47"/>
        <pc:sldMkLst>
          <pc:docMk/>
          <pc:sldMk cId="4000606465" sldId="295"/>
        </pc:sldMkLst>
      </pc:sldChg>
      <pc:sldChg chg="addSp modSp add del">
        <pc:chgData name="Manuel Sánchez" userId="2180821b70765b11" providerId="LiveId" clId="{158AF0A3-8DB6-476C-8E77-1CEE9001F297}" dt="2022-08-03T09:01:14.301" v="197" actId="47"/>
        <pc:sldMkLst>
          <pc:docMk/>
          <pc:sldMk cId="4175491740" sldId="295"/>
        </pc:sldMkLst>
        <pc:spChg chg="add mod">
          <ac:chgData name="Manuel Sánchez" userId="2180821b70765b11" providerId="LiveId" clId="{158AF0A3-8DB6-476C-8E77-1CEE9001F297}" dt="2022-08-03T08:58:12.419" v="153"/>
          <ac:spMkLst>
            <pc:docMk/>
            <pc:sldMk cId="4175491740" sldId="295"/>
            <ac:spMk id="14" creationId="{CA506146-FAC6-58A5-6A90-0BC5DD5D27C3}"/>
          </ac:spMkLst>
        </pc:spChg>
      </pc:sldChg>
      <pc:sldChg chg="addSp delSp modSp new del mod setBg">
        <pc:chgData name="Manuel Sánchez" userId="2180821b70765b11" providerId="LiveId" clId="{158AF0A3-8DB6-476C-8E77-1CEE9001F297}" dt="2022-08-04T10:12:01.345" v="474" actId="47"/>
        <pc:sldMkLst>
          <pc:docMk/>
          <pc:sldMk cId="3633782387" sldId="296"/>
        </pc:sldMkLst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2" creationId="{49BBE43B-B39A-B0C1-365C-94DD8FBFCAC8}"/>
          </ac:spMkLst>
        </pc:spChg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3" creationId="{1535EF33-8A85-D5C3-F82A-E87C7967B4DF}"/>
          </ac:spMkLst>
        </pc:spChg>
        <pc:spChg chg="add del mod">
          <ac:chgData name="Manuel Sánchez" userId="2180821b70765b11" providerId="LiveId" clId="{158AF0A3-8DB6-476C-8E77-1CEE9001F297}" dt="2022-08-04T09:59:25.997" v="353" actId="478"/>
          <ac:spMkLst>
            <pc:docMk/>
            <pc:sldMk cId="3633782387" sldId="296"/>
            <ac:spMk id="6" creationId="{FC336E20-405D-AAA9-21F2-07C377B2D3AA}"/>
          </ac:spMkLst>
        </pc:spChg>
        <pc:spChg chg="add del">
          <ac:chgData name="Manuel Sánchez" userId="2180821b70765b11" providerId="LiveId" clId="{158AF0A3-8DB6-476C-8E77-1CEE9001F297}" dt="2022-08-04T09:59:59.864" v="357" actId="26606"/>
          <ac:spMkLst>
            <pc:docMk/>
            <pc:sldMk cId="3633782387" sldId="296"/>
            <ac:spMk id="13" creationId="{216BB327-7AA9-4EC5-815F-9D8E6BC53E34}"/>
          </ac:spMkLst>
        </pc:spChg>
        <pc:spChg chg="add del">
          <ac:chgData name="Manuel Sánchez" userId="2180821b70765b11" providerId="LiveId" clId="{158AF0A3-8DB6-476C-8E77-1CEE9001F297}" dt="2022-08-04T10:00:01.353" v="359" actId="26606"/>
          <ac:spMkLst>
            <pc:docMk/>
            <pc:sldMk cId="3633782387" sldId="296"/>
            <ac:spMk id="15" creationId="{2D2B266D-3625-4584-A5C3-7D3F672CFF30}"/>
          </ac:spMkLst>
        </pc:spChg>
        <pc:spChg chg="add del">
          <ac:chgData name="Manuel Sánchez" userId="2180821b70765b11" providerId="LiveId" clId="{158AF0A3-8DB6-476C-8E77-1CEE9001F297}" dt="2022-08-04T10:00:03.474" v="361" actId="26606"/>
          <ac:spMkLst>
            <pc:docMk/>
            <pc:sldMk cId="3633782387" sldId="296"/>
            <ac:spMk id="17" creationId="{E559D998-AB6C-46E1-B394-118E9A1E2D6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19" creationId="{D291F021-C45C-4D44-A2B8-A789E386CC4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0" creationId="{569BBA9B-8F4E-4D2B-BEFA-41A475443377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1" creationId="{851012D1-8033-40B1-9EC0-91390FFC7403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2" creationId="{2E80C965-DB6D-4F81-9E9E-B027384D0BD6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4" creationId="{3B5F8FB9-93B9-4832-A062-85E1B6A5AFA4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5" creationId="{F37E8EB2-7BE0-4F3D-921C-F4E9C2C14929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6" creationId="{E77AE46B-A945-4A7E-9911-903176079DD0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8" creationId="{8950AD4C-6AF3-49F8-94E1-DBCAFB39478B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9" creationId="{8DBEAE55-3EA1-41D7-A212-5F7D8986C1F2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0" creationId="{CFC5F0E7-644F-4101-BE72-12825CF537E7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1" creationId="{B1F9B6B4-B0C4-45C6-A086-901C960D03E7}"/>
          </ac:spMkLst>
        </pc:spChg>
        <pc:spChg chg="add del">
          <ac:chgData name="Manuel Sánchez" userId="2180821b70765b11" providerId="LiveId" clId="{158AF0A3-8DB6-476C-8E77-1CEE9001F297}" dt="2022-08-04T10:00:07.395" v="369" actId="26606"/>
          <ac:spMkLst>
            <pc:docMk/>
            <pc:sldMk cId="3633782387" sldId="296"/>
            <ac:spMk id="33" creationId="{4613B4A9-1C7C-4729-A016-AB42D3979460}"/>
          </ac:spMkLst>
        </pc:spChg>
        <pc:spChg chg="add del">
          <ac:chgData name="Manuel Sánchez" userId="2180821b70765b11" providerId="LiveId" clId="{158AF0A3-8DB6-476C-8E77-1CEE9001F297}" dt="2022-08-04T10:00:09.520" v="371" actId="26606"/>
          <ac:spMkLst>
            <pc:docMk/>
            <pc:sldMk cId="3633782387" sldId="296"/>
            <ac:spMk id="35" creationId="{42A4FC2C-047E-45A5-965D-8E1E3BF09BC6}"/>
          </ac:spMkLst>
        </pc:spChg>
        <pc:spChg chg="add del">
          <ac:chgData name="Manuel Sánchez" userId="2180821b70765b11" providerId="LiveId" clId="{158AF0A3-8DB6-476C-8E77-1CEE9001F297}" dt="2022-08-04T10:00:11.600" v="373" actId="26606"/>
          <ac:spMkLst>
            <pc:docMk/>
            <pc:sldMk cId="3633782387" sldId="296"/>
            <ac:spMk id="37" creationId="{42A4FC2C-047E-45A5-965D-8E1E3BF09BC6}"/>
          </ac:spMkLst>
        </pc:spChg>
        <pc:spChg chg="add">
          <ac:chgData name="Manuel Sánchez" userId="2180821b70765b11" providerId="LiveId" clId="{158AF0A3-8DB6-476C-8E77-1CEE9001F297}" dt="2022-08-04T10:00:11.602" v="374" actId="26606"/>
          <ac:spMkLst>
            <pc:docMk/>
            <pc:sldMk cId="3633782387" sldId="296"/>
            <ac:spMk id="39" creationId="{42A4FC2C-047E-45A5-965D-8E1E3BF09BC6}"/>
          </ac:spMkLst>
        </pc:spChg>
        <pc:spChg chg="add mod">
          <ac:chgData name="Manuel Sánchez" userId="2180821b70765b11" providerId="LiveId" clId="{158AF0A3-8DB6-476C-8E77-1CEE9001F297}" dt="2022-08-04T10:10:51.021" v="462" actId="2711"/>
          <ac:spMkLst>
            <pc:docMk/>
            <pc:sldMk cId="3633782387" sldId="296"/>
            <ac:spMk id="43" creationId="{D34398C4-14CE-F188-1D82-DE905F69EDDF}"/>
          </ac:spMkLst>
        </pc:spChg>
        <pc:spChg chg="add mod">
          <ac:chgData name="Manuel Sánchez" userId="2180821b70765b11" providerId="LiveId" clId="{158AF0A3-8DB6-476C-8E77-1CEE9001F297}" dt="2022-08-04T10:10:40.446" v="460" actId="1076"/>
          <ac:spMkLst>
            <pc:docMk/>
            <pc:sldMk cId="3633782387" sldId="296"/>
            <ac:spMk id="45" creationId="{DA0FADBB-0BCA-9E33-F130-F9DC6867F381}"/>
          </ac:spMkLst>
        </pc:spChg>
        <pc:spChg chg="add mod">
          <ac:chgData name="Manuel Sánchez" userId="2180821b70765b11" providerId="LiveId" clId="{158AF0A3-8DB6-476C-8E77-1CEE9001F297}" dt="2022-08-04T10:11:17.888" v="465" actId="1076"/>
          <ac:spMkLst>
            <pc:docMk/>
            <pc:sldMk cId="3633782387" sldId="296"/>
            <ac:spMk id="46" creationId="{F3D3785F-110D-B6B9-C49F-D78F440AA3A6}"/>
          </ac:spMkLst>
        </pc:spChg>
        <pc:picChg chg="add del mod">
          <ac:chgData name="Manuel Sánchez" userId="2180821b70765b11" providerId="LiveId" clId="{158AF0A3-8DB6-476C-8E77-1CEE9001F297}" dt="2022-08-04T09:58:52.677" v="348" actId="478"/>
          <ac:picMkLst>
            <pc:docMk/>
            <pc:sldMk cId="3633782387" sldId="296"/>
            <ac:picMk id="5" creationId="{884B5B1C-0717-6A02-0796-6C2D3EAA216E}"/>
          </ac:picMkLst>
        </pc:picChg>
        <pc:picChg chg="add mod">
          <ac:chgData name="Manuel Sánchez" userId="2180821b70765b11" providerId="LiveId" clId="{158AF0A3-8DB6-476C-8E77-1CEE9001F297}" dt="2022-08-04T10:00:11.602" v="374" actId="26606"/>
          <ac:picMkLst>
            <pc:docMk/>
            <pc:sldMk cId="3633782387" sldId="296"/>
            <ac:picMk id="8" creationId="{567BFD97-5CDC-25A6-A192-4527A3EEC665}"/>
          </ac:picMkLst>
        </pc:picChg>
        <pc:picChg chg="add mod ord">
          <ac:chgData name="Manuel Sánchez" userId="2180821b70765b11" providerId="LiveId" clId="{158AF0A3-8DB6-476C-8E77-1CEE9001F297}" dt="2022-08-04T10:09:24.696" v="425" actId="1076"/>
          <ac:picMkLst>
            <pc:docMk/>
            <pc:sldMk cId="3633782387" sldId="296"/>
            <ac:picMk id="10" creationId="{C1491AB2-65BB-B889-7AAF-BA839738DAE0}"/>
          </ac:picMkLst>
        </pc:picChg>
        <pc:picChg chg="add mod">
          <ac:chgData name="Manuel Sánchez" userId="2180821b70765b11" providerId="LiveId" clId="{158AF0A3-8DB6-476C-8E77-1CEE9001F297}" dt="2022-08-04T10:02:44.740" v="391" actId="1076"/>
          <ac:picMkLst>
            <pc:docMk/>
            <pc:sldMk cId="3633782387" sldId="296"/>
            <ac:picMk id="27" creationId="{7AD86D8D-E3CF-B490-6F34-C6FA7C3C83BE}"/>
          </ac:picMkLst>
        </pc:picChg>
        <pc:picChg chg="add mod">
          <ac:chgData name="Manuel Sánchez" userId="2180821b70765b11" providerId="LiveId" clId="{158AF0A3-8DB6-476C-8E77-1CEE9001F297}" dt="2022-08-04T10:01:21.907" v="379" actId="1076"/>
          <ac:picMkLst>
            <pc:docMk/>
            <pc:sldMk cId="3633782387" sldId="296"/>
            <ac:picMk id="32" creationId="{504D45F8-1F55-8906-A74A-6B8E7954D02D}"/>
          </ac:picMkLst>
        </pc:picChg>
        <pc:picChg chg="add mod">
          <ac:chgData name="Manuel Sánchez" userId="2180821b70765b11" providerId="LiveId" clId="{158AF0A3-8DB6-476C-8E77-1CEE9001F297}" dt="2022-08-04T10:02:03.628" v="388" actId="14100"/>
          <ac:picMkLst>
            <pc:docMk/>
            <pc:sldMk cId="3633782387" sldId="296"/>
            <ac:picMk id="34" creationId="{15E4AB18-F216-6253-10FD-9BFFEBB5D957}"/>
          </ac:picMkLst>
        </pc:picChg>
        <pc:picChg chg="add mod">
          <ac:chgData name="Manuel Sánchez" userId="2180821b70765b11" providerId="LiveId" clId="{158AF0A3-8DB6-476C-8E77-1CEE9001F297}" dt="2022-08-04T10:09:32.650" v="427" actId="1076"/>
          <ac:picMkLst>
            <pc:docMk/>
            <pc:sldMk cId="3633782387" sldId="296"/>
            <ac:picMk id="36" creationId="{3FA6D4A6-5997-59FF-6C94-97C090BA4203}"/>
          </ac:picMkLst>
        </pc:picChg>
        <pc:picChg chg="add del mod">
          <ac:chgData name="Manuel Sánchez" userId="2180821b70765b11" providerId="LiveId" clId="{158AF0A3-8DB6-476C-8E77-1CEE9001F297}" dt="2022-08-04T10:09:15.124" v="424" actId="478"/>
          <ac:picMkLst>
            <pc:docMk/>
            <pc:sldMk cId="3633782387" sldId="296"/>
            <ac:picMk id="38" creationId="{1676E3A4-D603-A7A1-57E5-9381E04AE5A5}"/>
          </ac:picMkLst>
        </pc:picChg>
        <pc:picChg chg="add mod">
          <ac:chgData name="Manuel Sánchez" userId="2180821b70765b11" providerId="LiveId" clId="{158AF0A3-8DB6-476C-8E77-1CEE9001F297}" dt="2022-08-04T10:00:30.201" v="375"/>
          <ac:picMkLst>
            <pc:docMk/>
            <pc:sldMk cId="3633782387" sldId="296"/>
            <ac:picMk id="40" creationId="{2EDBB9B5-E445-613D-3C4F-47A06AE7009B}"/>
          </ac:picMkLst>
        </pc:picChg>
        <pc:picChg chg="add mod">
          <ac:chgData name="Manuel Sánchez" userId="2180821b70765b11" providerId="LiveId" clId="{158AF0A3-8DB6-476C-8E77-1CEE9001F297}" dt="2022-08-04T10:01:08.930" v="376" actId="14826"/>
          <ac:picMkLst>
            <pc:docMk/>
            <pc:sldMk cId="3633782387" sldId="296"/>
            <ac:picMk id="41" creationId="{CE99C3AE-4E4E-9C54-CA4F-A13B53F18F62}"/>
          </ac:picMkLst>
        </pc:picChg>
        <pc:picChg chg="add mod">
          <ac:chgData name="Manuel Sánchez" userId="2180821b70765b11" providerId="LiveId" clId="{158AF0A3-8DB6-476C-8E77-1CEE9001F297}" dt="2022-08-04T10:01:59.763" v="387" actId="1076"/>
          <ac:picMkLst>
            <pc:docMk/>
            <pc:sldMk cId="3633782387" sldId="296"/>
            <ac:picMk id="42" creationId="{BBC0556E-7944-CB62-DD87-1436BE740E26}"/>
          </ac:picMkLst>
        </pc:picChg>
        <pc:picChg chg="add mod">
          <ac:chgData name="Manuel Sánchez" userId="2180821b70765b11" providerId="LiveId" clId="{158AF0A3-8DB6-476C-8E77-1CEE9001F297}" dt="2022-08-04T10:10:40.446" v="460" actId="1076"/>
          <ac:picMkLst>
            <pc:docMk/>
            <pc:sldMk cId="3633782387" sldId="296"/>
            <ac:picMk id="44" creationId="{918A972F-C3FF-6291-326D-F124800D8925}"/>
          </ac:picMkLst>
        </pc:picChg>
      </pc:sldChg>
      <pc:sldChg chg="new">
        <pc:chgData name="Manuel Sánchez" userId="2180821b70765b11" providerId="LiveId" clId="{158AF0A3-8DB6-476C-8E77-1CEE9001F297}" dt="2022-08-04T10:11:59.613" v="473" actId="680"/>
        <pc:sldMkLst>
          <pc:docMk/>
          <pc:sldMk cId="4175192338" sldId="297"/>
        </pc:sldMkLst>
      </pc:sldChg>
      <pc:sldChg chg="add ord">
        <pc:chgData name="Manuel Sánchez" userId="2180821b70765b11" providerId="LiveId" clId="{158AF0A3-8DB6-476C-8E77-1CEE9001F297}" dt="2022-08-04T10:12:04.330" v="477"/>
        <pc:sldMkLst>
          <pc:docMk/>
          <pc:sldMk cId="2567791667" sldId="298"/>
        </pc:sldMkLst>
      </pc:sldChg>
      <pc:sldChg chg="addSp delSp modSp new del mod setBg">
        <pc:chgData name="Manuel Sánchez" userId="2180821b70765b11" providerId="LiveId" clId="{158AF0A3-8DB6-476C-8E77-1CEE9001F297}" dt="2022-08-04T10:20:26.966" v="534" actId="47"/>
        <pc:sldMkLst>
          <pc:docMk/>
          <pc:sldMk cId="1030739722" sldId="299"/>
        </pc:sldMkLst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2" creationId="{0CC5D469-DA5F-75A4-BF06-0A96B97B5905}"/>
          </ac:spMkLst>
        </pc:spChg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3" creationId="{74793704-0B60-9FC0-4B67-2E18F91ACAFB}"/>
          </ac:spMkLst>
        </pc:spChg>
        <pc:spChg chg="add del mod">
          <ac:chgData name="Manuel Sánchez" userId="2180821b70765b11" providerId="LiveId" clId="{158AF0A3-8DB6-476C-8E77-1CEE9001F297}" dt="2022-08-04T10:15:37.588" v="488" actId="478"/>
          <ac:spMkLst>
            <pc:docMk/>
            <pc:sldMk cId="1030739722" sldId="299"/>
            <ac:spMk id="5" creationId="{D39ED37D-7943-5B74-AB4C-5C40FA0D347E}"/>
          </ac:spMkLst>
        </pc:spChg>
        <pc:spChg chg="add mod">
          <ac:chgData name="Manuel Sánchez" userId="2180821b70765b11" providerId="LiveId" clId="{158AF0A3-8DB6-476C-8E77-1CEE9001F297}" dt="2022-08-04T10:17:04.964" v="501" actId="6549"/>
          <ac:spMkLst>
            <pc:docMk/>
            <pc:sldMk cId="1030739722" sldId="299"/>
            <ac:spMk id="6" creationId="{AEA5ED8C-9F64-32E9-0902-B767689F7751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9" creationId="{3E443FD7-A66B-4AA0-872D-B088B9BC5F17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11" creationId="{C04BE0EF-3561-49B4-9A29-F283168A91C7}"/>
          </ac:spMkLst>
        </pc:spChg>
        <pc:picChg chg="add del mod">
          <ac:chgData name="Manuel Sánchez" userId="2180821b70765b11" providerId="LiveId" clId="{158AF0A3-8DB6-476C-8E77-1CEE9001F297}" dt="2022-08-04T10:14:20.142" v="484"/>
          <ac:picMkLst>
            <pc:docMk/>
            <pc:sldMk cId="1030739722" sldId="299"/>
            <ac:picMk id="4" creationId="{E6F64C25-702D-3C1D-244D-9B599D597A3C}"/>
          </ac:picMkLst>
        </pc:picChg>
        <pc:picChg chg="add del mod">
          <ac:chgData name="Manuel Sánchez" userId="2180821b70765b11" providerId="LiveId" clId="{158AF0A3-8DB6-476C-8E77-1CEE9001F297}" dt="2022-08-04T10:16:29.843" v="498" actId="478"/>
          <ac:picMkLst>
            <pc:docMk/>
            <pc:sldMk cId="1030739722" sldId="299"/>
            <ac:picMk id="10" creationId="{08FCFD23-4E78-1A7D-CB16-FDB6B475D4D1}"/>
          </ac:picMkLst>
        </pc:picChg>
      </pc:sldChg>
      <pc:sldChg chg="addSp modSp new mod">
        <pc:chgData name="Manuel Sánchez" userId="2180821b70765b11" providerId="LiveId" clId="{158AF0A3-8DB6-476C-8E77-1CEE9001F297}" dt="2022-08-04T10:22:52.144" v="583" actId="14100"/>
        <pc:sldMkLst>
          <pc:docMk/>
          <pc:sldMk cId="2710276654" sldId="300"/>
        </pc:sldMkLst>
        <pc:spChg chg="mod ord">
          <ac:chgData name="Manuel Sánchez" userId="2180821b70765b11" providerId="LiveId" clId="{158AF0A3-8DB6-476C-8E77-1CEE9001F297}" dt="2022-08-04T10:21:43.890" v="570" actId="1076"/>
          <ac:spMkLst>
            <pc:docMk/>
            <pc:sldMk cId="2710276654" sldId="300"/>
            <ac:spMk id="2" creationId="{02F2DE5A-DB79-3BAE-88D3-C7C6E0A0EF2E}"/>
          </ac:spMkLst>
        </pc:spChg>
        <pc:spChg chg="mod">
          <ac:chgData name="Manuel Sánchez" userId="2180821b70765b11" providerId="LiveId" clId="{158AF0A3-8DB6-476C-8E77-1CEE9001F297}" dt="2022-08-04T10:18:46.327" v="521" actId="27636"/>
          <ac:spMkLst>
            <pc:docMk/>
            <pc:sldMk cId="2710276654" sldId="300"/>
            <ac:spMk id="3" creationId="{B43F491C-26C7-D597-4FD6-6C1A7AFC7C4D}"/>
          </ac:spMkLst>
        </pc:spChg>
        <pc:spChg chg="add mod">
          <ac:chgData name="Manuel Sánchez" userId="2180821b70765b11" providerId="LiveId" clId="{158AF0A3-8DB6-476C-8E77-1CEE9001F297}" dt="2022-08-04T10:22:52.144" v="583" actId="14100"/>
          <ac:spMkLst>
            <pc:docMk/>
            <pc:sldMk cId="2710276654" sldId="300"/>
            <ac:spMk id="4" creationId="{8B64A93C-607A-9BC9-EBEB-E580B4236778}"/>
          </ac:spMkLst>
        </pc:spChg>
        <pc:spChg chg="add mod">
          <ac:chgData name="Manuel Sánchez" userId="2180821b70765b11" providerId="LiveId" clId="{158AF0A3-8DB6-476C-8E77-1CEE9001F297}" dt="2022-08-04T10:22:46.424" v="580" actId="14100"/>
          <ac:spMkLst>
            <pc:docMk/>
            <pc:sldMk cId="2710276654" sldId="300"/>
            <ac:spMk id="5" creationId="{6F82169C-5AC4-2F43-DF43-37D2D5E0537B}"/>
          </ac:spMkLst>
        </pc:spChg>
        <pc:spChg chg="add mod">
          <ac:chgData name="Manuel Sánchez" userId="2180821b70765b11" providerId="LiveId" clId="{158AF0A3-8DB6-476C-8E77-1CEE9001F297}" dt="2022-08-04T10:22:30.893" v="577" actId="1076"/>
          <ac:spMkLst>
            <pc:docMk/>
            <pc:sldMk cId="2710276654" sldId="300"/>
            <ac:spMk id="7" creationId="{286FDA2C-BCF5-3A9B-2546-4DC1871F7174}"/>
          </ac:spMkLst>
        </pc:spChg>
        <pc:spChg chg="add mod">
          <ac:chgData name="Manuel Sánchez" userId="2180821b70765b11" providerId="LiveId" clId="{158AF0A3-8DB6-476C-8E77-1CEE9001F297}" dt="2022-08-04T10:22:19.045" v="574"/>
          <ac:spMkLst>
            <pc:docMk/>
            <pc:sldMk cId="2710276654" sldId="300"/>
            <ac:spMk id="9" creationId="{386130F4-F8F3-EE40-AD56-63B084869997}"/>
          </ac:spMkLst>
        </pc:spChg>
        <pc:picChg chg="add mod">
          <ac:chgData name="Manuel Sánchez" userId="2180821b70765b11" providerId="LiveId" clId="{158AF0A3-8DB6-476C-8E77-1CEE9001F297}" dt="2022-08-04T10:22:36.266" v="578" actId="1076"/>
          <ac:picMkLst>
            <pc:docMk/>
            <pc:sldMk cId="2710276654" sldId="300"/>
            <ac:picMk id="6" creationId="{859B4854-72E3-7F37-EC6C-4C9B3229E573}"/>
          </ac:picMkLst>
        </pc:picChg>
        <pc:picChg chg="add mod">
          <ac:chgData name="Manuel Sánchez" userId="2180821b70765b11" providerId="LiveId" clId="{158AF0A3-8DB6-476C-8E77-1CEE9001F297}" dt="2022-08-04T10:22:19.045" v="574"/>
          <ac:picMkLst>
            <pc:docMk/>
            <pc:sldMk cId="2710276654" sldId="300"/>
            <ac:picMk id="8" creationId="{41DB98AA-326B-25CC-84FD-331B5FFFFEF5}"/>
          </ac:picMkLst>
        </pc:picChg>
      </pc:sldChg>
      <pc:sldMasterChg chg="addSldLayout delSldLayout modSldLayout">
        <pc:chgData name="Manuel Sánchez" userId="2180821b70765b11" providerId="LiveId" clId="{158AF0A3-8DB6-476C-8E77-1CEE9001F297}" dt="2022-08-04T10:20:10.035" v="533" actId="478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158AF0A3-8DB6-476C-8E77-1CEE9001F297}" dt="2022-08-04T09:56:20.018" v="320" actId="478"/>
          <pc:sldLayoutMkLst>
            <pc:docMk/>
            <pc:sldMasterMk cId="3653831248" sldId="2147483648"/>
            <pc:sldLayoutMk cId="2909841865" sldId="2147483660"/>
          </pc:sldLayoutMkLst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2" creationId="{9A161A1A-FF99-48CB-B1CC-88137F488B66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6" creationId="{C7C8E554-3FDF-459F-A8F4-EDF854F8A935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7" creationId="{CFBFC3C6-7718-480B-BA55-A81A1259F61C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8" creationId="{18272690-7287-416B-8A94-44BB66DE741D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2" creationId="{DFF0D930-D106-64F6-3453-3F5DB8730624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3" creationId="{F1F89EA0-8440-2C09-DA13-4E0C3B9ECBEA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4" creationId="{83FD43D3-BE7F-4EDF-9B3B-DF0C79ECFEA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5" creationId="{9499C88A-4D53-4D56-9323-867D9F2ED50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6" creationId="{0922C18C-0DCC-45B3-B7A9-B85F96E0F7F7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7" creationId="{999C8082-5CD1-8A60-2240-E8241054673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8" creationId="{1477F8C5-E20D-471D-C9B7-A6464F85DCB3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9" creationId="{3E9DE792-F66B-EF85-7CBF-974B91F28392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0" creationId="{63B08BAF-C4DB-4478-2DE0-B1192468A26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1" creationId="{055F05C1-B3BC-9C1E-FA0A-72190BA8EA86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2" creationId="{1FDCD27D-A67C-9119-339E-6663421D6BA9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3" creationId="{18D61615-5D13-7D19-A22B-9231372AA9DD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4" creationId="{99F3BDBC-406B-F99F-B1A7-262301786E51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5" creationId="{12C73CDD-2924-F989-5639-D33939352387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6" creationId="{15EAD17B-29A7-63B1-3169-9D4D9487371C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7" creationId="{7C2324AD-C60B-E468-4F1D-EC944DBC811D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9" creationId="{3BF69AD7-BBFB-E297-C277-D650A5F545E9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31" creationId="{AC584D95-3FFD-3D97-A97D-DF210A46E8AC}"/>
            </ac:spMkLst>
          </pc:spChg>
          <pc:picChg chg="del">
            <ac:chgData name="Manuel Sánchez" userId="2180821b70765b11" providerId="LiveId" clId="{158AF0A3-8DB6-476C-8E77-1CEE9001F297}" dt="2022-08-04T09:55:40.013" v="316" actId="478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28" creationId="{DF874A6E-4D24-72F1-F624-42DFE3063838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30" creationId="{D7BB5C58-7416-09D2-51A6-60F6B9CE5D90}"/>
            </ac:picMkLst>
          </pc:picChg>
        </pc:sldLayoutChg>
        <pc:sldLayoutChg chg="delSp modSp mod">
          <pc:chgData name="Manuel Sánchez" userId="2180821b70765b11" providerId="LiveId" clId="{158AF0A3-8DB6-476C-8E77-1CEE9001F297}" dt="2022-08-04T09:53:13.373" v="291" actId="1076"/>
          <pc:sldLayoutMkLst>
            <pc:docMk/>
            <pc:sldMasterMk cId="3653831248" sldId="2147483648"/>
            <pc:sldLayoutMk cId="491318768" sldId="2147483662"/>
          </pc:sldLayoutMkLst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del">
            <ac:chgData name="Manuel Sánchez" userId="2180821b70765b11" providerId="LiveId" clId="{158AF0A3-8DB6-476C-8E77-1CEE9001F297}" dt="2022-08-04T09:52:28.089" v="288" actId="478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del mod">
            <ac:chgData name="Manuel Sánchez" userId="2180821b70765b11" providerId="LiveId" clId="{158AF0A3-8DB6-476C-8E77-1CEE9001F297}" dt="2022-08-04T09:52:11.321" v="286" actId="478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mod">
            <ac:chgData name="Manuel Sánchez" userId="2180821b70765b11" providerId="LiveId" clId="{158AF0A3-8DB6-476C-8E77-1CEE9001F297}" dt="2022-08-04T09:53:13.373" v="291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</pc:sldLayoutChg>
        <pc:sldLayoutChg chg="modSp mod">
          <pc:chgData name="Manuel Sánchez" userId="2180821b70765b11" providerId="LiveId" clId="{158AF0A3-8DB6-476C-8E77-1CEE9001F297}" dt="2022-08-03T08:44:49.021" v="1" actId="20577"/>
          <pc:sldLayoutMkLst>
            <pc:docMk/>
            <pc:sldMasterMk cId="3653831248" sldId="2147483648"/>
            <pc:sldLayoutMk cId="3792403263" sldId="2147483665"/>
          </pc:sldLayoutMkLst>
          <pc:spChg chg="mod">
            <ac:chgData name="Manuel Sánchez" userId="2180821b70765b11" providerId="LiveId" clId="{158AF0A3-8DB6-476C-8E77-1CEE9001F297}" dt="2022-08-03T08:44:49.021" v="1" actId="20577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</pc:sldLayoutChg>
        <pc:sldLayoutChg chg="new del mod">
          <pc:chgData name="Manuel Sánchez" userId="2180821b70765b11" providerId="LiveId" clId="{158AF0A3-8DB6-476C-8E77-1CEE9001F297}" dt="2022-08-03T08:45:27.086" v="3" actId="11236"/>
          <pc:sldLayoutMkLst>
            <pc:docMk/>
            <pc:sldMasterMk cId="3653831248" sldId="2147483648"/>
            <pc:sldLayoutMk cId="1730637398" sldId="2147483666"/>
          </pc:sldLayoutMkLst>
        </pc:sldLayoutChg>
        <pc:sldLayoutChg chg="addSp delSp modSp new mod">
          <pc:chgData name="Manuel Sánchez" userId="2180821b70765b11" providerId="LiveId" clId="{158AF0A3-8DB6-476C-8E77-1CEE9001F297}" dt="2022-08-04T10:11:40.905" v="470"/>
          <pc:sldLayoutMkLst>
            <pc:docMk/>
            <pc:sldMasterMk cId="3653831248" sldId="2147483648"/>
            <pc:sldLayoutMk cId="2119518006" sldId="2147483667"/>
          </pc:sldLayoutMkLst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2" creationId="{D401286A-6AC7-14AC-D07F-B1AADB709731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3" creationId="{A8AAD056-FDD1-B585-1682-D345DE9C47C2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4" creationId="{D3DB315C-A6F4-B734-C306-90C74EE9A514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5" creationId="{F0E905FF-2007-B2A5-85B0-25E32F67821D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5" creationId="{5153B5F0-3C12-1DE4-F2C8-AAC2D82CD931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7" creationId="{82604007-F743-7E10-F201-F2C4723CC2CF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8" creationId="{E2C5460B-6848-30AF-AD82-03F2D4BEF563}"/>
            </ac:spMkLst>
          </pc:sp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6" creationId="{4D3D5F9B-0E01-12C8-57FD-38F8713D1A45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7" creationId="{1CAF709D-A7AA-569A-52F3-8F4BD7020D0E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8" creationId="{9E7049CD-1000-A305-A999-1D58FD7A432C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9" creationId="{0A74C7F4-3B09-B7B4-A84B-0E575D788C2B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0" creationId="{49A9F938-86BB-88B1-3992-A987C948B84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2" creationId="{7C0C6429-6932-37B4-3382-B4E09C21A4E9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3" creationId="{AABC56D1-8C51-34AE-51AA-7496C6D4CB51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6" creationId="{3FA789FB-F82B-14DB-96A2-2EECA0C37EC1}"/>
            </ac:picMkLst>
          </pc:picChg>
        </pc:sldLayoutChg>
        <pc:sldLayoutChg chg="addSp delSp modSp new mod">
          <pc:chgData name="Manuel Sánchez" userId="2180821b70765b11" providerId="LiveId" clId="{158AF0A3-8DB6-476C-8E77-1CEE9001F297}" dt="2022-08-04T10:20:10.035" v="533" actId="478"/>
          <pc:sldLayoutMkLst>
            <pc:docMk/>
            <pc:sldMasterMk cId="3653831248" sldId="2147483648"/>
            <pc:sldLayoutMk cId="3511870694" sldId="2147483668"/>
          </pc:sldLayoutMkLst>
          <pc:spChg chg="mod">
            <ac:chgData name="Manuel Sánchez" userId="2180821b70765b11" providerId="LiveId" clId="{158AF0A3-8DB6-476C-8E77-1CEE9001F297}" dt="2022-08-04T10:20:04.021" v="531" actId="1076"/>
            <ac:spMkLst>
              <pc:docMk/>
              <pc:sldMasterMk cId="3653831248" sldId="2147483648"/>
              <pc:sldLayoutMk cId="3511870694" sldId="2147483668"/>
              <ac:spMk id="2" creationId="{81B254DF-C8A5-C332-7176-34B09B9900B3}"/>
            </ac:spMkLst>
          </pc:spChg>
          <pc:spChg chg="add mod">
            <ac:chgData name="Manuel Sánchez" userId="2180821b70765b11" providerId="LiveId" clId="{158AF0A3-8DB6-476C-8E77-1CEE9001F297}" dt="2022-08-04T10:17:15.974" v="503"/>
            <ac:spMkLst>
              <pc:docMk/>
              <pc:sldMasterMk cId="3653831248" sldId="2147483648"/>
              <pc:sldLayoutMk cId="3511870694" sldId="2147483668"/>
              <ac:spMk id="6" creationId="{16058DC2-7245-4066-8581-FCBF2F2EBA59}"/>
            </ac:spMkLst>
          </pc:spChg>
          <pc:spChg chg="add del">
            <ac:chgData name="Manuel Sánchez" userId="2180821b70765b11" providerId="LiveId" clId="{158AF0A3-8DB6-476C-8E77-1CEE9001F297}" dt="2022-08-04T10:17:26.775" v="505" actId="11529"/>
            <ac:spMkLst>
              <pc:docMk/>
              <pc:sldMasterMk cId="3653831248" sldId="2147483648"/>
              <pc:sldLayoutMk cId="3511870694" sldId="2147483668"/>
              <ac:spMk id="7" creationId="{001E68D9-23AE-7D13-3EB5-5FD422649287}"/>
            </ac:spMkLst>
          </pc:spChg>
          <pc:spChg chg="add mod">
            <ac:chgData name="Manuel Sánchez" userId="2180821b70765b11" providerId="LiveId" clId="{158AF0A3-8DB6-476C-8E77-1CEE9001F297}" dt="2022-08-04T10:17:57.917" v="518" actId="113"/>
            <ac:spMkLst>
              <pc:docMk/>
              <pc:sldMasterMk cId="3653831248" sldId="2147483648"/>
              <pc:sldLayoutMk cId="3511870694" sldId="2147483668"/>
              <ac:spMk id="8" creationId="{7CCFD913-25F9-0783-2B4A-DB9C4E057810}"/>
            </ac:spMkLst>
          </pc:spChg>
          <pc:picChg chg="add del mod">
            <ac:chgData name="Manuel Sánchez" userId="2180821b70765b11" providerId="LiveId" clId="{158AF0A3-8DB6-476C-8E77-1CEE9001F297}" dt="2022-08-04T10:20:10.035" v="533" actId="478"/>
            <ac:picMkLst>
              <pc:docMk/>
              <pc:sldMasterMk cId="3653831248" sldId="2147483648"/>
              <pc:sldLayoutMk cId="3511870694" sldId="2147483668"/>
              <ac:picMk id="10" creationId="{95AFC9AD-A9A2-FAB4-9260-15D10BEB6496}"/>
            </ac:picMkLst>
          </pc:picChg>
        </pc:sldLayoutChg>
      </pc:sldMasterChg>
      <pc:sldMasterChg chg="new del mod addSldLayout delSldLayout">
        <pc:chgData name="Manuel Sánchez" userId="2180821b70765b11" providerId="LiveId" clId="{158AF0A3-8DB6-476C-8E77-1CEE9001F297}" dt="2022-08-04T10:11:36.646" v="467" actId="6938"/>
        <pc:sldMasterMkLst>
          <pc:docMk/>
          <pc:sldMasterMk cId="193782989" sldId="2147483667"/>
        </pc:sldMasterMkLst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530844555" sldId="2147483668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1104520" sldId="2147483669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488429385" sldId="2147483670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008715319" sldId="2147483671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72530450" sldId="2147483672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34457427" sldId="2147483673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7331988" sldId="2147483674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251028038" sldId="2147483675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242052772" sldId="2147483676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046089053" sldId="2147483677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137313098" sldId="2147483678"/>
          </pc:sldLayoutMkLst>
        </pc:sldLayoutChg>
      </pc:sldMasterChg>
    </pc:docChg>
  </pc:docChgLst>
  <pc:docChgLst>
    <pc:chgData name="Amine Charot" userId="e61df26456704bb1" providerId="LiveId" clId="{8251C8CF-5BFA-4007-83F8-8EBD1DC91666}"/>
    <pc:docChg chg="undo custSel mod addSld modSld sldOrd">
      <pc:chgData name="Amine Charot" userId="e61df26456704bb1" providerId="LiveId" clId="{8251C8CF-5BFA-4007-83F8-8EBD1DC91666}" dt="2020-09-13T17:08:49.827" v="994" actId="20577"/>
      <pc:docMkLst>
        <pc:docMk/>
      </pc:docMkLst>
      <pc:sldChg chg="modSp mod">
        <pc:chgData name="Amine Charot" userId="e61df26456704bb1" providerId="LiveId" clId="{8251C8CF-5BFA-4007-83F8-8EBD1DC91666}" dt="2020-09-13T16:18:12.619" v="86" actId="20577"/>
        <pc:sldMkLst>
          <pc:docMk/>
          <pc:sldMk cId="1917610916" sldId="256"/>
        </pc:sldMkLst>
        <pc:spChg chg="mod">
          <ac:chgData name="Amine Charot" userId="e61df26456704bb1" providerId="LiveId" clId="{8251C8CF-5BFA-4007-83F8-8EBD1DC91666}" dt="2020-09-13T16:18:00.409" v="45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Amine Charot" userId="e61df26456704bb1" providerId="LiveId" clId="{8251C8CF-5BFA-4007-83F8-8EBD1DC91666}" dt="2020-09-13T16:18:12.619" v="86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Amine Charot" userId="e61df26456704bb1" providerId="LiveId" clId="{8251C8CF-5BFA-4007-83F8-8EBD1DC91666}" dt="2020-09-13T16:17:53.338" v="19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addSp modSp mod">
        <pc:chgData name="Amine Charot" userId="e61df26456704bb1" providerId="LiveId" clId="{8251C8CF-5BFA-4007-83F8-8EBD1DC91666}" dt="2020-09-13T16:22:31.635" v="303" actId="1036"/>
        <pc:sldMkLst>
          <pc:docMk/>
          <pc:sldMk cId="3200906508" sldId="285"/>
        </pc:sldMkLst>
        <pc:spChg chg="add mod">
          <ac:chgData name="Amine Charot" userId="e61df26456704bb1" providerId="LiveId" clId="{8251C8CF-5BFA-4007-83F8-8EBD1DC91666}" dt="2020-09-13T16:22:31.635" v="303" actId="1036"/>
          <ac:spMkLst>
            <pc:docMk/>
            <pc:sldMk cId="3200906508" sldId="285"/>
            <ac:spMk id="2" creationId="{EB821584-C2EB-4EC1-B8F5-D6591163F859}"/>
          </ac:spMkLst>
        </pc:spChg>
        <pc:spChg chg="add mod">
          <ac:chgData name="Amine Charot" userId="e61df26456704bb1" providerId="LiveId" clId="{8251C8CF-5BFA-4007-83F8-8EBD1DC91666}" dt="2020-09-13T16:19:23.057" v="143" actId="1076"/>
          <ac:spMkLst>
            <pc:docMk/>
            <pc:sldMk cId="3200906508" sldId="285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18:47.798" v="92" actId="20577"/>
          <ac:spMkLst>
            <pc:docMk/>
            <pc:sldMk cId="3200906508" sldId="285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21:22.370" v="216" actId="20577"/>
          <ac:spMkLst>
            <pc:docMk/>
            <pc:sldMk cId="3200906508" sldId="285"/>
            <ac:spMk id="7" creationId="{3F0D1EBD-B42C-4121-BD17-119E2A81E27B}"/>
          </ac:spMkLst>
        </pc:spChg>
        <pc:spChg chg="add mod">
          <ac:chgData name="Amine Charot" userId="e61df26456704bb1" providerId="LiveId" clId="{8251C8CF-5BFA-4007-83F8-8EBD1DC91666}" dt="2020-09-13T16:21:33.741" v="228" actId="20577"/>
          <ac:spMkLst>
            <pc:docMk/>
            <pc:sldMk cId="3200906508" sldId="285"/>
            <ac:spMk id="9" creationId="{C3BEBA00-FDFA-49E7-B3EE-EAEC1523EFC0}"/>
          </ac:spMkLst>
        </pc:spChg>
        <pc:spChg chg="add mod">
          <ac:chgData name="Amine Charot" userId="e61df26456704bb1" providerId="LiveId" clId="{8251C8CF-5BFA-4007-83F8-8EBD1DC91666}" dt="2020-09-13T16:21:47.620" v="240" actId="20577"/>
          <ac:spMkLst>
            <pc:docMk/>
            <pc:sldMk cId="3200906508" sldId="285"/>
            <ac:spMk id="11" creationId="{8957BEFA-E08F-43DF-806E-AF6FED809025}"/>
          </ac:spMkLst>
        </pc:spChg>
        <pc:spChg chg="add mod">
          <ac:chgData name="Amine Charot" userId="e61df26456704bb1" providerId="LiveId" clId="{8251C8CF-5BFA-4007-83F8-8EBD1DC91666}" dt="2020-09-13T16:22:17.254" v="290" actId="20577"/>
          <ac:spMkLst>
            <pc:docMk/>
            <pc:sldMk cId="3200906508" sldId="285"/>
            <ac:spMk id="13" creationId="{D2249D6F-E296-4585-A444-CD3CF3EF705E}"/>
          </ac:spMkLst>
        </pc:spChg>
      </pc:sldChg>
      <pc:sldChg chg="addSp delSp modSp add mod setBg">
        <pc:chgData name="Amine Charot" userId="e61df26456704bb1" providerId="LiveId" clId="{8251C8CF-5BFA-4007-83F8-8EBD1DC91666}" dt="2020-09-13T16:28:11.730" v="364" actId="20577"/>
        <pc:sldMkLst>
          <pc:docMk/>
          <pc:sldMk cId="2691834477" sldId="287"/>
        </pc:sldMkLst>
        <pc:spChg chg="mod ord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11.730" v="364" actId="20577"/>
          <ac:spMkLst>
            <pc:docMk/>
            <pc:sldMk cId="2691834477" sldId="287"/>
            <ac:spMk id="5" creationId="{0F5D4E1C-BECE-4044-8955-F7990D60F576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0" creationId="{F56F5174-31D9-4DBB-AAB7-A1FD7BDB1352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4" creationId="{F9A95BEE-6BB1-4A28-A8E6-A34B2E42EF87}"/>
          </ac:spMkLst>
        </pc:spChg>
        <pc:picChg chg="add mod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4" creationId="{8D39F09E-E1E1-49E3-AC54-641CB9DC717E}"/>
          </ac:picMkLst>
        </pc:picChg>
        <pc:picChg chg="add del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12" creationId="{AE113210-7872-481A-ADE6-3A05CCAF5EB2}"/>
          </ac:picMkLst>
        </pc:picChg>
      </pc:sldChg>
      <pc:sldChg chg="addSp delSp modSp add mod">
        <pc:chgData name="Amine Charot" userId="e61df26456704bb1" providerId="LiveId" clId="{8251C8CF-5BFA-4007-83F8-8EBD1DC91666}" dt="2020-09-13T16:31:21.486" v="472" actId="1076"/>
        <pc:sldMkLst>
          <pc:docMk/>
          <pc:sldMk cId="1305624607" sldId="288"/>
        </pc:sldMkLst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2" creationId="{2E8E5A04-B71B-4346-9702-607A5533428F}"/>
          </ac:spMkLst>
        </pc:spChg>
        <pc:spChg chg="add del">
          <ac:chgData name="Amine Charot" userId="e61df26456704bb1" providerId="LiveId" clId="{8251C8CF-5BFA-4007-83F8-8EBD1DC91666}" dt="2020-09-13T16:28:35.643" v="387" actId="478"/>
          <ac:spMkLst>
            <pc:docMk/>
            <pc:sldMk cId="1305624607" sldId="288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22.935" v="381" actId="20577"/>
          <ac:spMkLst>
            <pc:docMk/>
            <pc:sldMk cId="1305624607" sldId="288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4" creationId="{96BF9453-29E0-40AD-ABC7-DFFD0046AC0F}"/>
          </ac:spMkLst>
        </pc:spChg>
        <pc:picChg chg="add del">
          <ac:chgData name="Amine Charot" userId="e61df26456704bb1" providerId="LiveId" clId="{8251C8CF-5BFA-4007-83F8-8EBD1DC91666}" dt="2020-09-13T16:28:33.632" v="386" actId="478"/>
          <ac:picMkLst>
            <pc:docMk/>
            <pc:sldMk cId="1305624607" sldId="288"/>
            <ac:picMk id="4" creationId="{8D39F09E-E1E1-49E3-AC54-641CB9DC717E}"/>
          </ac:picMkLst>
        </pc:picChg>
        <pc:picChg chg="add mod modCrop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7" creationId="{73EA63A2-4804-4749-BECD-17FEE7F89592}"/>
          </ac:picMkLst>
        </pc:picChg>
        <pc:picChg chg="add mod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12" creationId="{517C7809-1A5C-49F3-9C66-959CC5138EEF}"/>
          </ac:picMkLst>
        </pc:picChg>
        <pc:cxnChg chg="add mod">
          <ac:chgData name="Amine Charot" userId="e61df26456704bb1" providerId="LiveId" clId="{8251C8CF-5BFA-4007-83F8-8EBD1DC91666}" dt="2020-09-13T16:31:21.486" v="472" actId="1076"/>
          <ac:cxnSpMkLst>
            <pc:docMk/>
            <pc:sldMk cId="1305624607" sldId="288"/>
            <ac:cxnSpMk id="9" creationId="{C46362D5-AA2B-485F-A5A4-031A10BE5EE2}"/>
          </ac:cxnSpMkLst>
        </pc:cxnChg>
      </pc:sldChg>
      <pc:sldChg chg="delSp modSp add mod">
        <pc:chgData name="Amine Charot" userId="e61df26456704bb1" providerId="LiveId" clId="{8251C8CF-5BFA-4007-83F8-8EBD1DC91666}" dt="2020-09-13T16:32:20.194" v="517" actId="1076"/>
        <pc:sldMkLst>
          <pc:docMk/>
          <pc:sldMk cId="689389293" sldId="289"/>
        </pc:sldMkLst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32:20.194" v="517" actId="1076"/>
          <ac:spMkLst>
            <pc:docMk/>
            <pc:sldMk cId="689389293" sldId="289"/>
            <ac:spMk id="5" creationId="{0F5D4E1C-BECE-4044-8955-F7990D60F576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0" creationId="{5B712082-F286-4574-9FC3-F06425A2710B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4" creationId="{96BF9453-29E0-40AD-ABC7-DFFD0046AC0F}"/>
          </ac:spMkLst>
        </pc:sp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7" creationId="{73EA63A2-4804-4749-BECD-17FEE7F89592}"/>
          </ac:picMkLst>
        </pc:pic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12" creationId="{517C7809-1A5C-49F3-9C66-959CC5138EEF}"/>
          </ac:picMkLst>
        </pc:picChg>
        <pc:cxnChg chg="del">
          <ac:chgData name="Amine Charot" userId="e61df26456704bb1" providerId="LiveId" clId="{8251C8CF-5BFA-4007-83F8-8EBD1DC91666}" dt="2020-09-13T16:31:33.815" v="474" actId="478"/>
          <ac:cxnSpMkLst>
            <pc:docMk/>
            <pc:sldMk cId="689389293" sldId="289"/>
            <ac:cxnSpMk id="9" creationId="{C46362D5-AA2B-485F-A5A4-031A10BE5EE2}"/>
          </ac:cxnSpMkLst>
        </pc:cxnChg>
      </pc:sldChg>
      <pc:sldChg chg="addSp modSp add mod ord">
        <pc:chgData name="Amine Charot" userId="e61df26456704bb1" providerId="LiveId" clId="{8251C8CF-5BFA-4007-83F8-8EBD1DC91666}" dt="2020-09-13T16:40:00.037" v="677" actId="20577"/>
        <pc:sldMkLst>
          <pc:docMk/>
          <pc:sldMk cId="905406964" sldId="290"/>
        </pc:sldMkLst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2" creationId="{2E8E5A04-B71B-4346-9702-607A5533428F}"/>
          </ac:spMkLst>
        </pc:spChg>
        <pc:spChg chg="add mod">
          <ac:chgData name="Amine Charot" userId="e61df26456704bb1" providerId="LiveId" clId="{8251C8CF-5BFA-4007-83F8-8EBD1DC91666}" dt="2020-09-13T16:38:33.817" v="561" actId="20577"/>
          <ac:spMkLst>
            <pc:docMk/>
            <pc:sldMk cId="905406964" sldId="290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6:40:00.037" v="677" actId="20577"/>
          <ac:spMkLst>
            <pc:docMk/>
            <pc:sldMk cId="905406964" sldId="290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9:47.700" v="676" actId="1076"/>
          <ac:spMkLst>
            <pc:docMk/>
            <pc:sldMk cId="905406964" sldId="290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10" creationId="{5B712082-F286-4574-9FC3-F06425A2710B}"/>
          </ac:spMkLst>
        </pc:spChg>
        <pc:spChg chg="mod">
          <ac:chgData name="Amine Charot" userId="e61df26456704bb1" providerId="LiveId" clId="{8251C8CF-5BFA-4007-83F8-8EBD1DC91666}" dt="2020-09-13T16:32:58.059" v="538" actId="1076"/>
          <ac:spMkLst>
            <pc:docMk/>
            <pc:sldMk cId="905406964" sldId="290"/>
            <ac:spMk id="14" creationId="{96BF9453-29E0-40AD-ABC7-DFFD0046AC0F}"/>
          </ac:spMkLst>
        </pc:sp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12" creationId="{517C7809-1A5C-49F3-9C66-959CC5138EEF}"/>
          </ac:picMkLst>
        </pc:picChg>
        <pc:cxnChg chg="mod">
          <ac:chgData name="Amine Charot" userId="e61df26456704bb1" providerId="LiveId" clId="{8251C8CF-5BFA-4007-83F8-8EBD1DC91666}" dt="2020-09-13T16:32:54.004" v="537" actId="1076"/>
          <ac:cxnSpMkLst>
            <pc:docMk/>
            <pc:sldMk cId="905406964" sldId="290"/>
            <ac:cxnSpMk id="9" creationId="{C46362D5-AA2B-485F-A5A4-031A10BE5EE2}"/>
          </ac:cxnSpMkLst>
        </pc:cxnChg>
      </pc:sldChg>
      <pc:sldChg chg="modSp add mod ord">
        <pc:chgData name="Amine Charot" userId="e61df26456704bb1" providerId="LiveId" clId="{8251C8CF-5BFA-4007-83F8-8EBD1DC91666}" dt="2020-09-13T16:43:42.010" v="703" actId="20577"/>
        <pc:sldMkLst>
          <pc:docMk/>
          <pc:sldMk cId="2750364669" sldId="291"/>
        </pc:sldMkLst>
        <pc:spChg chg="mod">
          <ac:chgData name="Amine Charot" userId="e61df26456704bb1" providerId="LiveId" clId="{8251C8CF-5BFA-4007-83F8-8EBD1DC91666}" dt="2020-09-13T16:43:42.010" v="703" actId="20577"/>
          <ac:spMkLst>
            <pc:docMk/>
            <pc:sldMk cId="2750364669" sldId="291"/>
            <ac:spMk id="5" creationId="{0F5D4E1C-BECE-4044-8955-F7990D60F576}"/>
          </ac:spMkLst>
        </pc:spChg>
      </pc:sldChg>
      <pc:sldChg chg="addSp delSp modSp add mod ord">
        <pc:chgData name="Amine Charot" userId="e61df26456704bb1" providerId="LiveId" clId="{8251C8CF-5BFA-4007-83F8-8EBD1DC91666}" dt="2020-09-13T17:08:27.194" v="967" actId="20577"/>
        <pc:sldMkLst>
          <pc:docMk/>
          <pc:sldMk cId="4071465855" sldId="292"/>
        </pc:sldMkLst>
        <pc:spChg chg="mod">
          <ac:chgData name="Amine Charot" userId="e61df26456704bb1" providerId="LiveId" clId="{8251C8CF-5BFA-4007-83F8-8EBD1DC91666}" dt="2020-09-13T16:47:42.978" v="776" actId="1076"/>
          <ac:spMkLst>
            <pc:docMk/>
            <pc:sldMk cId="4071465855" sldId="292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59:46.192" v="888" actId="1076"/>
          <ac:spMkLst>
            <pc:docMk/>
            <pc:sldMk cId="4071465855" sldId="292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8:27.194" v="967" actId="20577"/>
          <ac:spMkLst>
            <pc:docMk/>
            <pc:sldMk cId="4071465855" sldId="292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50.250" v="889" actId="1076"/>
          <ac:spMkLst>
            <pc:docMk/>
            <pc:sldMk cId="4071465855" sldId="292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50:58.496" v="859" actId="1076"/>
          <ac:spMkLst>
            <pc:docMk/>
            <pc:sldMk cId="4071465855" sldId="292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46:34.803" v="741" actId="1076"/>
          <ac:spMkLst>
            <pc:docMk/>
            <pc:sldMk cId="4071465855" sldId="292"/>
            <ac:spMk id="11" creationId="{AC2C4BDC-F14F-4B99-BA3E-813F8340479A}"/>
          </ac:spMkLst>
        </pc:spChg>
        <pc:spChg chg="mod">
          <ac:chgData name="Amine Charot" userId="e61df26456704bb1" providerId="LiveId" clId="{8251C8CF-5BFA-4007-83F8-8EBD1DC91666}" dt="2020-09-13T16:48:56.427" v="804" actId="1076"/>
          <ac:spMkLst>
            <pc:docMk/>
            <pc:sldMk cId="4071465855" sldId="292"/>
            <ac:spMk id="14" creationId="{96BF9453-29E0-40AD-ABC7-DFFD0046AC0F}"/>
          </ac:spMkLst>
        </pc:spChg>
        <pc:spChg chg="add mod">
          <ac:chgData name="Amine Charot" userId="e61df26456704bb1" providerId="LiveId" clId="{8251C8CF-5BFA-4007-83F8-8EBD1DC91666}" dt="2020-09-13T16:47:48.922" v="778" actId="1076"/>
          <ac:spMkLst>
            <pc:docMk/>
            <pc:sldMk cId="4071465855" sldId="292"/>
            <ac:spMk id="18" creationId="{CE6C0290-A9DE-4BB4-BF8A-7B46071287D8}"/>
          </ac:spMkLst>
        </pc:spChg>
        <pc:spChg chg="add mod">
          <ac:chgData name="Amine Charot" userId="e61df26456704bb1" providerId="LiveId" clId="{8251C8CF-5BFA-4007-83F8-8EBD1DC91666}" dt="2020-09-13T16:48:20.010" v="799" actId="1076"/>
          <ac:spMkLst>
            <pc:docMk/>
            <pc:sldMk cId="4071465855" sldId="292"/>
            <ac:spMk id="24" creationId="{AA5EFD4B-2F1F-4D67-B2CC-BF90B5D76F51}"/>
          </ac:spMkLst>
        </pc:spChg>
        <pc:spChg chg="add mod ord">
          <ac:chgData name="Amine Charot" userId="e61df26456704bb1" providerId="LiveId" clId="{8251C8CF-5BFA-4007-83F8-8EBD1DC91666}" dt="2020-09-13T16:59:37.865" v="887" actId="14100"/>
          <ac:spMkLst>
            <pc:docMk/>
            <pc:sldMk cId="4071465855" sldId="292"/>
            <ac:spMk id="27" creationId="{DC476FF7-223B-4B1D-855C-1B8E43BD0A37}"/>
          </ac:spMkLst>
        </pc:spChg>
        <pc:spChg chg="add del">
          <ac:chgData name="Amine Charot" userId="e61df26456704bb1" providerId="LiveId" clId="{8251C8CF-5BFA-4007-83F8-8EBD1DC91666}" dt="2020-09-13T16:48:15.608" v="798" actId="478"/>
          <ac:spMkLst>
            <pc:docMk/>
            <pc:sldMk cId="4071465855" sldId="292"/>
            <ac:spMk id="28" creationId="{ADF009B1-06D6-48C5-AB5C-D31316009CD4}"/>
          </ac:spMkLst>
        </pc:spChg>
        <pc:spChg chg="add mod">
          <ac:chgData name="Amine Charot" userId="e61df26456704bb1" providerId="LiveId" clId="{8251C8CF-5BFA-4007-83F8-8EBD1DC91666}" dt="2020-09-13T16:49:53.130" v="829" actId="1076"/>
          <ac:spMkLst>
            <pc:docMk/>
            <pc:sldMk cId="4071465855" sldId="292"/>
            <ac:spMk id="29" creationId="{454B207D-5867-43DF-AE8B-234953D2277D}"/>
          </ac:spMkLst>
        </pc:spChg>
        <pc:spChg chg="add mod">
          <ac:chgData name="Amine Charot" userId="e61df26456704bb1" providerId="LiveId" clId="{8251C8CF-5BFA-4007-83F8-8EBD1DC91666}" dt="2020-09-13T16:50:53.738" v="858" actId="1076"/>
          <ac:spMkLst>
            <pc:docMk/>
            <pc:sldMk cId="4071465855" sldId="292"/>
            <ac:spMk id="35" creationId="{2A3EF1A1-15DB-47DE-AD41-09F163494C26}"/>
          </ac:spMkLst>
        </pc:spChg>
        <pc:picChg chg="mod">
          <ac:chgData name="Amine Charot" userId="e61df26456704bb1" providerId="LiveId" clId="{8251C8CF-5BFA-4007-83F8-8EBD1DC91666}" dt="2020-09-13T16:46:00.924" v="718" actId="1076"/>
          <ac:picMkLst>
            <pc:docMk/>
            <pc:sldMk cId="4071465855" sldId="292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48:56.427" v="804" actId="1076"/>
          <ac:picMkLst>
            <pc:docMk/>
            <pc:sldMk cId="4071465855" sldId="292"/>
            <ac:picMk id="12" creationId="{517C7809-1A5C-49F3-9C66-959CC5138EEF}"/>
          </ac:picMkLst>
        </pc:picChg>
        <pc:picChg chg="add mod">
          <ac:chgData name="Amine Charot" userId="e61df26456704bb1" providerId="LiveId" clId="{8251C8CF-5BFA-4007-83F8-8EBD1DC91666}" dt="2020-09-13T16:46:30.456" v="740" actId="1076"/>
          <ac:picMkLst>
            <pc:docMk/>
            <pc:sldMk cId="4071465855" sldId="292"/>
            <ac:picMk id="1026" creationId="{3199FE31-EB36-462F-B30F-52A636BFDF08}"/>
          </ac:picMkLst>
        </pc:picChg>
        <pc:cxnChg chg="add mod">
          <ac:chgData name="Amine Charot" userId="e61df26456704bb1" providerId="LiveId" clId="{8251C8CF-5BFA-4007-83F8-8EBD1DC91666}" dt="2020-09-13T16:47:56.010" v="780" actId="1076"/>
          <ac:cxnSpMkLst>
            <pc:docMk/>
            <pc:sldMk cId="4071465855" sldId="292"/>
            <ac:cxnSpMk id="8" creationId="{000B80B8-835D-4FA6-8900-A4422BBAE6EA}"/>
          </ac:cxnSpMkLst>
        </pc:cxnChg>
        <pc:cxnChg chg="mod">
          <ac:chgData name="Amine Charot" userId="e61df26456704bb1" providerId="LiveId" clId="{8251C8CF-5BFA-4007-83F8-8EBD1DC91666}" dt="2020-09-13T16:48:34.091" v="801" actId="1076"/>
          <ac:cxnSpMkLst>
            <pc:docMk/>
            <pc:sldMk cId="4071465855" sldId="292"/>
            <ac:cxnSpMk id="9" creationId="{C46362D5-AA2B-485F-A5A4-031A10BE5EE2}"/>
          </ac:cxnSpMkLst>
        </pc:cxnChg>
        <pc:cxnChg chg="add mod">
          <ac:chgData name="Amine Charot" userId="e61df26456704bb1" providerId="LiveId" clId="{8251C8CF-5BFA-4007-83F8-8EBD1DC91666}" dt="2020-09-13T16:47:44.580" v="777" actId="1076"/>
          <ac:cxnSpMkLst>
            <pc:docMk/>
            <pc:sldMk cId="4071465855" sldId="292"/>
            <ac:cxnSpMk id="16" creationId="{A69A3FED-FE99-4296-9159-9C684685DC8E}"/>
          </ac:cxnSpMkLst>
        </pc:cxnChg>
        <pc:cxnChg chg="add mod">
          <ac:chgData name="Amine Charot" userId="e61df26456704bb1" providerId="LiveId" clId="{8251C8CF-5BFA-4007-83F8-8EBD1DC91666}" dt="2020-09-13T16:50:27.997" v="837" actId="1076"/>
          <ac:cxnSpMkLst>
            <pc:docMk/>
            <pc:sldMk cId="4071465855" sldId="292"/>
            <ac:cxnSpMk id="32" creationId="{A53125B0-C061-4EB6-8C25-14E8440D2D44}"/>
          </ac:cxnSpMkLst>
        </pc:cxnChg>
      </pc:sldChg>
      <pc:sldChg chg="modSp add mod ord">
        <pc:chgData name="Amine Charot" userId="e61df26456704bb1" providerId="LiveId" clId="{8251C8CF-5BFA-4007-83F8-8EBD1DC91666}" dt="2020-09-13T17:08:34.321" v="981" actId="20577"/>
        <pc:sldMkLst>
          <pc:docMk/>
          <pc:sldMk cId="535824011" sldId="293"/>
        </pc:sldMkLst>
        <pc:spChg chg="mod">
          <ac:chgData name="Amine Charot" userId="e61df26456704bb1" providerId="LiveId" clId="{8251C8CF-5BFA-4007-83F8-8EBD1DC91666}" dt="2020-09-13T17:08:34.321" v="981" actId="20577"/>
          <ac:spMkLst>
            <pc:docMk/>
            <pc:sldMk cId="535824011" sldId="293"/>
            <ac:spMk id="5" creationId="{0F5D4E1C-BECE-4044-8955-F7990D60F576}"/>
          </ac:spMkLst>
        </pc:spChg>
      </pc:sldChg>
      <pc:sldChg chg="addSp modSp add mod ord">
        <pc:chgData name="Amine Charot" userId="e61df26456704bb1" providerId="LiveId" clId="{8251C8CF-5BFA-4007-83F8-8EBD1DC91666}" dt="2020-09-13T17:01:47.189" v="957" actId="20577"/>
        <pc:sldMkLst>
          <pc:docMk/>
          <pc:sldMk cId="1782047053" sldId="294"/>
        </pc:sldMkLst>
        <pc:spChg chg="mod">
          <ac:chgData name="Amine Charot" userId="e61df26456704bb1" providerId="LiveId" clId="{8251C8CF-5BFA-4007-83F8-8EBD1DC91666}" dt="2020-09-13T16:58:57.025" v="878" actId="14100"/>
          <ac:spMkLst>
            <pc:docMk/>
            <pc:sldMk cId="1782047053" sldId="294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1:47.189" v="957" actId="20577"/>
          <ac:spMkLst>
            <pc:docMk/>
            <pc:sldMk cId="1782047053" sldId="294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14.040" v="881" actId="1076"/>
          <ac:spMkLst>
            <pc:docMk/>
            <pc:sldMk cId="1782047053" sldId="294"/>
            <ac:spMk id="6" creationId="{B429F065-E130-47BA-A87F-B676D9255C75}"/>
          </ac:spMkLst>
        </pc:spChg>
        <pc:spChg chg="add mod">
          <ac:chgData name="Amine Charot" userId="e61df26456704bb1" providerId="LiveId" clId="{8251C8CF-5BFA-4007-83F8-8EBD1DC91666}" dt="2020-09-13T17:00:47.145" v="919" actId="1076"/>
          <ac:spMkLst>
            <pc:docMk/>
            <pc:sldMk cId="1782047053" sldId="294"/>
            <ac:spMk id="15" creationId="{200907C9-9F43-4554-A698-76C11C9A3B6C}"/>
          </ac:spMkLst>
        </pc:spChg>
        <pc:spChg chg="add mod">
          <ac:chgData name="Amine Charot" userId="e61df26456704bb1" providerId="LiveId" clId="{8251C8CF-5BFA-4007-83F8-8EBD1DC91666}" dt="2020-09-13T17:01:31.243" v="937" actId="1076"/>
          <ac:spMkLst>
            <pc:docMk/>
            <pc:sldMk cId="1782047053" sldId="294"/>
            <ac:spMk id="25" creationId="{352B4C5F-EEB5-4E9C-B6E7-CEF761B4C57F}"/>
          </ac:spMkLst>
        </pc:spChg>
        <pc:spChg chg="mod">
          <ac:chgData name="Amine Charot" userId="e61df26456704bb1" providerId="LiveId" clId="{8251C8CF-5BFA-4007-83F8-8EBD1DC91666}" dt="2020-09-13T16:59:01.299" v="879" actId="14100"/>
          <ac:spMkLst>
            <pc:docMk/>
            <pc:sldMk cId="1782047053" sldId="294"/>
            <ac:spMk id="27" creationId="{DC476FF7-223B-4B1D-855C-1B8E43BD0A37}"/>
          </ac:spMkLst>
        </pc:spChg>
        <pc:picChg chg="add mod">
          <ac:chgData name="Amine Charot" userId="e61df26456704bb1" providerId="LiveId" clId="{8251C8CF-5BFA-4007-83F8-8EBD1DC91666}" dt="2020-09-13T17:00:50.289" v="920" actId="1076"/>
          <ac:picMkLst>
            <pc:docMk/>
            <pc:sldMk cId="1782047053" sldId="294"/>
            <ac:picMk id="13" creationId="{501D7DD4-15EB-453A-8F27-52F232D55545}"/>
          </ac:picMkLst>
        </pc:picChg>
        <pc:cxnChg chg="add mod">
          <ac:chgData name="Amine Charot" userId="e61df26456704bb1" providerId="LiveId" clId="{8251C8CF-5BFA-4007-83F8-8EBD1DC91666}" dt="2020-09-13T17:01:15.419" v="925" actId="14100"/>
          <ac:cxnSpMkLst>
            <pc:docMk/>
            <pc:sldMk cId="1782047053" sldId="294"/>
            <ac:cxnSpMk id="19" creationId="{13B0E261-968D-4AF6-ABD5-9E2BE3D80398}"/>
          </ac:cxnSpMkLst>
        </pc:cxnChg>
      </pc:sldChg>
      <pc:sldChg chg="modSp add mod ord">
        <pc:chgData name="Amine Charot" userId="e61df26456704bb1" providerId="LiveId" clId="{8251C8CF-5BFA-4007-83F8-8EBD1DC91666}" dt="2020-09-13T17:08:49.827" v="994" actId="20577"/>
        <pc:sldMkLst>
          <pc:docMk/>
          <pc:sldMk cId="1255736514" sldId="295"/>
        </pc:sldMkLst>
        <pc:spChg chg="mod">
          <ac:chgData name="Amine Charot" userId="e61df26456704bb1" providerId="LiveId" clId="{8251C8CF-5BFA-4007-83F8-8EBD1DC91666}" dt="2020-09-13T17:08:49.827" v="994" actId="20577"/>
          <ac:spMkLst>
            <pc:docMk/>
            <pc:sldMk cId="1255736514" sldId="295"/>
            <ac:spMk id="5" creationId="{0F5D4E1C-BECE-4044-8955-F7990D60F576}"/>
          </ac:spMkLst>
        </pc:spChg>
      </pc:sldChg>
    </pc:docChg>
  </pc:docChgLst>
  <pc:docChgLst>
    <pc:chgData name="Txema González Balseiro" userId="a6c5b3bf80d42c52" providerId="Windows Live" clId="Web-{4B3AB458-AE7A-4630-892D-094C6605534A}"/>
    <pc:docChg chg="modSld">
      <pc:chgData name="Txema González Balseiro" userId="a6c5b3bf80d42c52" providerId="Windows Live" clId="Web-{4B3AB458-AE7A-4630-892D-094C6605534A}" dt="2020-02-24T22:44:34.782" v="9" actId="20577"/>
      <pc:docMkLst>
        <pc:docMk/>
      </pc:docMkLst>
      <pc:sldChg chg="modSp">
        <pc:chgData name="Txema González Balseiro" userId="a6c5b3bf80d42c52" providerId="Windows Live" clId="Web-{4B3AB458-AE7A-4630-892D-094C6605534A}" dt="2020-02-24T22:44:33.611" v="7" actId="20577"/>
        <pc:sldMkLst>
          <pc:docMk/>
          <pc:sldMk cId="1917610916" sldId="256"/>
        </pc:sldMkLst>
        <pc:spChg chg="mod">
          <ac:chgData name="Txema González Balseiro" userId="a6c5b3bf80d42c52" providerId="Windows Live" clId="Web-{4B3AB458-AE7A-4630-892D-094C6605534A}" dt="2020-02-24T22:44:33.611" v="7" actId="20577"/>
          <ac:spMkLst>
            <pc:docMk/>
            <pc:sldMk cId="1917610916" sldId="256"/>
            <ac:spMk id="10" creationId="{034FA022-7B61-4C8E-B2CA-2D957DA64C25}"/>
          </ac:spMkLst>
        </pc:spChg>
      </pc:sldChg>
    </pc:docChg>
  </pc:docChgLst>
  <pc:docChgLst>
    <pc:chgData name="Manuel Sánchez" userId="2180821b70765b11" providerId="LiveId" clId="{3877636D-3AD5-4CA7-8799-4B6118059B2F}"/>
    <pc:docChg chg="addSld delSld modSld">
      <pc:chgData name="Manuel Sánchez" userId="2180821b70765b11" providerId="LiveId" clId="{3877636D-3AD5-4CA7-8799-4B6118059B2F}" dt="2022-10-24T20:07:22.801" v="6" actId="47"/>
      <pc:docMkLst>
        <pc:docMk/>
      </pc:docMkLst>
      <pc:sldChg chg="addSp delSp add del setBg delDesignElem">
        <pc:chgData name="Manuel Sánchez" userId="2180821b70765b11" providerId="LiveId" clId="{3877636D-3AD5-4CA7-8799-4B6118059B2F}" dt="2022-10-24T20:07:15.695" v="4"/>
        <pc:sldMkLst>
          <pc:docMk/>
          <pc:sldMk cId="3848508943" sldId="291"/>
        </pc:sldMkLst>
        <pc:spChg chg="add del">
          <ac:chgData name="Manuel Sánchez" userId="2180821b70765b11" providerId="LiveId" clId="{3877636D-3AD5-4CA7-8799-4B6118059B2F}" dt="2022-10-24T20:07:15.695" v="4"/>
          <ac:spMkLst>
            <pc:docMk/>
            <pc:sldMk cId="3848508943" sldId="291"/>
            <ac:spMk id="40" creationId="{C475749F-F487-4EFB-ABC7-C1359590EB76}"/>
          </ac:spMkLst>
        </pc:spChg>
      </pc:sldChg>
      <pc:sldChg chg="del">
        <pc:chgData name="Manuel Sánchez" userId="2180821b70765b11" providerId="LiveId" clId="{3877636D-3AD5-4CA7-8799-4B6118059B2F}" dt="2022-10-24T20:07:22.801" v="6" actId="47"/>
        <pc:sldMkLst>
          <pc:docMk/>
          <pc:sldMk cId="3350720275" sldId="292"/>
        </pc:sldMkLst>
      </pc:sldChg>
      <pc:sldChg chg="add">
        <pc:chgData name="Manuel Sánchez" userId="2180821b70765b11" providerId="LiveId" clId="{3877636D-3AD5-4CA7-8799-4B6118059B2F}" dt="2022-10-24T20:07:20.955" v="5"/>
        <pc:sldMkLst>
          <pc:docMk/>
          <pc:sldMk cId="3256696541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F663-7E36-284F-93AD-25D19950C905}" type="datetimeFigureOut">
              <a:rPr lang="es-ES_tradnl" smtClean="0"/>
              <a:t>27/02/2023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1BD0E-354B-C440-9698-83F7F74945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63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98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D321-B91B-446D-8A02-47059AC1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56E1E-B400-436E-A9B3-28F9B20D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279E3-BC56-4B8E-96DB-2983AD3F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42364-6240-47B5-AA4D-5B06D9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9FA35-C6A6-4888-A5E8-15FF854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3F3A255-DB92-40F2-A720-8A93ABBCD9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27/02/2023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B72CA792-D146-9342-95DE-2700946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0DACA1-5AB0-4211-B852-E7C7583AB261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0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4">
            <a:extLst>
              <a:ext uri="{FF2B5EF4-FFF2-40B4-BE49-F238E27FC236}">
                <a16:creationId xmlns:a16="http://schemas.microsoft.com/office/drawing/2014/main" id="{12C73CDD-2924-F989-5639-D33939352387}"/>
              </a:ext>
            </a:extLst>
          </p:cNvPr>
          <p:cNvSpPr txBox="1">
            <a:spLocks/>
          </p:cNvSpPr>
          <p:nvPr userDrawn="1"/>
        </p:nvSpPr>
        <p:spPr>
          <a:xfrm>
            <a:off x="553507" y="178731"/>
            <a:ext cx="1730542" cy="618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15EAD17B-29A7-63B1-3169-9D4D9487371C}"/>
              </a:ext>
            </a:extLst>
          </p:cNvPr>
          <p:cNvSpPr/>
          <p:nvPr userDrawn="1"/>
        </p:nvSpPr>
        <p:spPr>
          <a:xfrm rot="10800000">
            <a:off x="-3" y="69"/>
            <a:ext cx="3946360" cy="975592"/>
          </a:xfrm>
          <a:prstGeom prst="flowChartManualInpu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27" descr="A mesh net in pink and purple hue forming a 3D outline">
            <a:extLst>
              <a:ext uri="{FF2B5EF4-FFF2-40B4-BE49-F238E27FC236}">
                <a16:creationId xmlns:a16="http://schemas.microsoft.com/office/drawing/2014/main" id="{DF874A6E-4D24-72F1-F624-42DFE3063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4523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BF69AD7-BBFB-E297-C277-D650A5F545E9}"/>
              </a:ext>
            </a:extLst>
          </p:cNvPr>
          <p:cNvSpPr txBox="1"/>
          <p:nvPr userDrawn="1"/>
        </p:nvSpPr>
        <p:spPr>
          <a:xfrm>
            <a:off x="10240170" y="115981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+mn-lt"/>
              </a:rPr>
              <a:t>#netcoreconf</a:t>
            </a:r>
          </a:p>
        </p:txBody>
      </p:sp>
      <p:pic>
        <p:nvPicPr>
          <p:cNvPr id="30" name="Imagen 11">
            <a:extLst>
              <a:ext uri="{FF2B5EF4-FFF2-40B4-BE49-F238E27FC236}">
                <a16:creationId xmlns:a16="http://schemas.microsoft.com/office/drawing/2014/main" id="{D7BB5C58-7416-09D2-51A6-60F6B9CE5D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614" y="5693557"/>
            <a:ext cx="924339" cy="1048462"/>
          </a:xfrm>
          <a:prstGeom prst="rect">
            <a:avLst/>
          </a:prstGeom>
        </p:spPr>
      </p:pic>
      <p:sp>
        <p:nvSpPr>
          <p:cNvPr id="31" name="CuadroTexto 2">
            <a:extLst>
              <a:ext uri="{FF2B5EF4-FFF2-40B4-BE49-F238E27FC236}">
                <a16:creationId xmlns:a16="http://schemas.microsoft.com/office/drawing/2014/main" id="{AC584D95-3FFD-3D97-A97D-DF210A46E8AC}"/>
              </a:ext>
            </a:extLst>
          </p:cNvPr>
          <p:cNvSpPr txBox="1"/>
          <p:nvPr userDrawn="1"/>
        </p:nvSpPr>
        <p:spPr>
          <a:xfrm rot="21065074">
            <a:off x="11255327" y="6321355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27/02/2023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C2E35EC-C071-4151-846C-96382F3E5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3A036FA-1D18-4566-A8E4-60AD950CAAE8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68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54DF-C8A5-C332-7176-34B09B99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789" y="732385"/>
            <a:ext cx="705394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69DC-658D-563A-C214-E2C86604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62EB3-B13C-9D11-E0C3-E15E4D58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846-52DB-3F30-9477-B637786A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16058DC2-7245-4066-8581-FCBF2F2EBA59}"/>
              </a:ext>
            </a:extLst>
          </p:cNvPr>
          <p:cNvSpPr/>
          <p:nvPr userDrawn="1"/>
        </p:nvSpPr>
        <p:spPr>
          <a:xfrm rot="10800000">
            <a:off x="11368454" y="211013"/>
            <a:ext cx="823546" cy="650632"/>
          </a:xfrm>
          <a:prstGeom prst="snip1Rect">
            <a:avLst/>
          </a:prstGeom>
          <a:solidFill>
            <a:srgbClr val="682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FD913-25F9-0783-2B4A-DB9C4E0578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7176" y="340272"/>
            <a:ext cx="566102" cy="392113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87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A59D070-F1A6-1383-EA33-8349059A6F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1">
            <a:extLst>
              <a:ext uri="{FF2B5EF4-FFF2-40B4-BE49-F238E27FC236}">
                <a16:creationId xmlns:a16="http://schemas.microsoft.com/office/drawing/2014/main" id="{3FA789FB-F82B-14DB-96A2-2EECA0C37E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917" y="5498248"/>
            <a:ext cx="924339" cy="1048462"/>
          </a:xfrm>
          <a:prstGeom prst="rect">
            <a:avLst/>
          </a:prstGeom>
        </p:spPr>
      </p:pic>
      <p:sp>
        <p:nvSpPr>
          <p:cNvPr id="17" name="CuadroTexto 2">
            <a:extLst>
              <a:ext uri="{FF2B5EF4-FFF2-40B4-BE49-F238E27FC236}">
                <a16:creationId xmlns:a16="http://schemas.microsoft.com/office/drawing/2014/main" id="{82604007-F743-7E10-F201-F2C4723CC2CF}"/>
              </a:ext>
            </a:extLst>
          </p:cNvPr>
          <p:cNvSpPr txBox="1"/>
          <p:nvPr userDrawn="1"/>
        </p:nvSpPr>
        <p:spPr>
          <a:xfrm rot="21065074">
            <a:off x="11015630" y="6126046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5460B-6848-30AF-AD82-03F2D4BEF563}"/>
              </a:ext>
            </a:extLst>
          </p:cNvPr>
          <p:cNvSpPr txBox="1"/>
          <p:nvPr userDrawn="1"/>
        </p:nvSpPr>
        <p:spPr>
          <a:xfrm>
            <a:off x="314935" y="6161295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682079"/>
                </a:solidFill>
                <a:latin typeface="+mn-lt"/>
              </a:rPr>
              <a:t>#netcoreconf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C2EABAC-DABB-6BF2-157A-D61C2DE7EF64}"/>
              </a:ext>
            </a:extLst>
          </p:cNvPr>
          <p:cNvGrpSpPr/>
          <p:nvPr userDrawn="1"/>
        </p:nvGrpSpPr>
        <p:grpSpPr>
          <a:xfrm>
            <a:off x="738199" y="1007247"/>
            <a:ext cx="10629464" cy="2523175"/>
            <a:chOff x="738199" y="1007247"/>
            <a:chExt cx="10629464" cy="252317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5A8AD274-D51E-E383-112F-42E14B408A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663" y="1007247"/>
              <a:ext cx="5040000" cy="252317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777006CE-66D0-30E3-DB67-B1CDFAB65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199" y="1882107"/>
              <a:ext cx="5259494" cy="77345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C485B8E-C5CB-55E4-A99F-78A68B43B372}"/>
              </a:ext>
            </a:extLst>
          </p:cNvPr>
          <p:cNvGrpSpPr/>
          <p:nvPr userDrawn="1"/>
        </p:nvGrpSpPr>
        <p:grpSpPr>
          <a:xfrm>
            <a:off x="718087" y="2992004"/>
            <a:ext cx="10755825" cy="2506244"/>
            <a:chOff x="898645" y="2920564"/>
            <a:chExt cx="10755825" cy="2506244"/>
          </a:xfrm>
        </p:grpSpPr>
        <p:pic>
          <p:nvPicPr>
            <p:cNvPr id="12" name="Imagen 11" descr="Un letrero de color negro&#10;&#10;Descripción generada automáticamente con confianza media">
              <a:extLst>
                <a:ext uri="{FF2B5EF4-FFF2-40B4-BE49-F238E27FC236}">
                  <a16:creationId xmlns:a16="http://schemas.microsoft.com/office/drawing/2014/main" id="{99B5C0DF-0667-6BB4-B087-2A338F8F0D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645" y="3990580"/>
              <a:ext cx="1868496" cy="685453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6E2EE14-7E78-EC1F-E1B2-FF397C97CB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9382" y="2920564"/>
              <a:ext cx="3542080" cy="2506244"/>
            </a:xfrm>
            <a:prstGeom prst="rect">
              <a:avLst/>
            </a:prstGeom>
          </p:spPr>
        </p:pic>
        <p:pic>
          <p:nvPicPr>
            <p:cNvPr id="20" name="Imagen 19" descr="Logotipo&#10;&#10;Descripción generada automáticamente">
              <a:extLst>
                <a:ext uri="{FF2B5EF4-FFF2-40B4-BE49-F238E27FC236}">
                  <a16:creationId xmlns:a16="http://schemas.microsoft.com/office/drawing/2014/main" id="{1D1BE4AF-5062-CFB4-8451-3E355E44A5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147" y="3717883"/>
              <a:ext cx="2731515" cy="1169537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8E122EB-331F-BDFC-0229-351794A7F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283" y="4175494"/>
              <a:ext cx="2924187" cy="357198"/>
            </a:xfrm>
            <a:prstGeom prst="rect">
              <a:avLst/>
            </a:prstGeom>
          </p:spPr>
        </p:pic>
      </p:grpSp>
      <p:sp>
        <p:nvSpPr>
          <p:cNvPr id="31" name="Título 4">
            <a:extLst>
              <a:ext uri="{FF2B5EF4-FFF2-40B4-BE49-F238E27FC236}">
                <a16:creationId xmlns:a16="http://schemas.microsoft.com/office/drawing/2014/main" id="{3B3ECC5B-FE42-8C8C-1B85-91F9FB2864C8}"/>
              </a:ext>
            </a:extLst>
          </p:cNvPr>
          <p:cNvSpPr txBox="1">
            <a:spLocks/>
          </p:cNvSpPr>
          <p:nvPr userDrawn="1"/>
        </p:nvSpPr>
        <p:spPr>
          <a:xfrm>
            <a:off x="4366848" y="184662"/>
            <a:ext cx="2963320" cy="654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rgbClr val="682079"/>
                </a:solidFill>
                <a:latin typeface="Trebuchet MS" panose="020B0603020202020204" pitchFamily="34" charset="0"/>
              </a:rPr>
              <a:t>Sponsors</a:t>
            </a:r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47F207C7-832F-10BC-2A39-A3F9B253F34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58" y="5217761"/>
            <a:ext cx="713691" cy="4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81D293-0B87-4B41-BAF7-02CBC0D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810698-DADF-4575-91EC-BC5C75C6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9F5DC-868D-4317-8620-701415C4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06F1-D55D-4EF3-B6E5-F254E6012FCC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5D76D-4F78-45EB-813B-B9634976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F50A0-E56E-436D-930F-5C92E6EA7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6" r:id="rId4"/>
    <p:sldLayoutId id="2147483668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nfo@netcoreconf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cristiangarrido1989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30FD0-BBF3-7A83-C454-5DB49D2DF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es-ES" sz="4400" dirty="0" err="1"/>
              <a:t>Blazor</a:t>
            </a:r>
            <a:br>
              <a:rPr lang="es-ES" sz="4400" dirty="0"/>
            </a:br>
            <a:r>
              <a:rPr lang="es-ES" sz="4400" dirty="0"/>
              <a:t>No </a:t>
            </a:r>
            <a:r>
              <a:rPr lang="es-ES" sz="4400" dirty="0" err="1"/>
              <a:t>way</a:t>
            </a:r>
            <a:r>
              <a:rPr lang="es-ES" sz="4400" dirty="0"/>
              <a:t>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EAD7C-415C-5614-4D83-CA7FA677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6" y="4905356"/>
            <a:ext cx="4165290" cy="617620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Cristian Garrido</a:t>
            </a:r>
          </a:p>
          <a:p>
            <a:pPr algn="r"/>
            <a:endParaRPr lang="es-ES" dirty="0"/>
          </a:p>
        </p:txBody>
      </p:sp>
      <p:pic>
        <p:nvPicPr>
          <p:cNvPr id="9" name="Picture 8" descr="A high angle view of a city&#10;&#10;Description automatically generated with medium confidence">
            <a:extLst>
              <a:ext uri="{FF2B5EF4-FFF2-40B4-BE49-F238E27FC236}">
                <a16:creationId xmlns:a16="http://schemas.microsoft.com/office/drawing/2014/main" id="{CA6E423E-B438-A0C5-34E7-04A2096FD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r="2536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9B9FA0C-3707-B3C1-AB98-D2819395196F}"/>
              </a:ext>
            </a:extLst>
          </p:cNvPr>
          <p:cNvSpPr/>
          <p:nvPr/>
        </p:nvSpPr>
        <p:spPr>
          <a:xfrm>
            <a:off x="9399639" y="268679"/>
            <a:ext cx="2792361" cy="810533"/>
          </a:xfrm>
          <a:prstGeom prst="rec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C48582-ED3C-75C2-2BD7-3F06D48DCB9F}"/>
              </a:ext>
            </a:extLst>
          </p:cNvPr>
          <p:cNvSpPr txBox="1">
            <a:spLocks/>
          </p:cNvSpPr>
          <p:nvPr/>
        </p:nvSpPr>
        <p:spPr>
          <a:xfrm>
            <a:off x="9399639" y="344129"/>
            <a:ext cx="2792360" cy="662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2023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30990E-8B69-362E-E1AF-3F937E8A7A5C}"/>
              </a:ext>
            </a:extLst>
          </p:cNvPr>
          <p:cNvGrpSpPr/>
          <p:nvPr/>
        </p:nvGrpSpPr>
        <p:grpSpPr>
          <a:xfrm>
            <a:off x="11062470" y="5673916"/>
            <a:ext cx="982564" cy="1090362"/>
            <a:chOff x="11062470" y="5673916"/>
            <a:chExt cx="982564" cy="1090362"/>
          </a:xfrm>
        </p:grpSpPr>
        <p:pic>
          <p:nvPicPr>
            <p:cNvPr id="21" name="Imagen 8">
              <a:extLst>
                <a:ext uri="{FF2B5EF4-FFF2-40B4-BE49-F238E27FC236}">
                  <a16:creationId xmlns:a16="http://schemas.microsoft.com/office/drawing/2014/main" id="{223068E0-C7BC-E021-4D0E-235244723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3756" y="5673916"/>
              <a:ext cx="961278" cy="1090362"/>
            </a:xfrm>
            <a:prstGeom prst="rect">
              <a:avLst/>
            </a:prstGeom>
          </p:spPr>
        </p:pic>
        <p:sp>
          <p:nvSpPr>
            <p:cNvPr id="22" name="CuadroTexto 9">
              <a:extLst>
                <a:ext uri="{FF2B5EF4-FFF2-40B4-BE49-F238E27FC236}">
                  <a16:creationId xmlns:a16="http://schemas.microsoft.com/office/drawing/2014/main" id="{805D8989-827A-E2D9-3E25-AE30996619A3}"/>
                </a:ext>
              </a:extLst>
            </p:cNvPr>
            <p:cNvSpPr txBox="1"/>
            <p:nvPr/>
          </p:nvSpPr>
          <p:spPr>
            <a:xfrm rot="21187121">
              <a:off x="11062470" y="6364026"/>
              <a:ext cx="960519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Helvetica"/>
                </a:rPr>
                <a:t>04/03/2023</a:t>
              </a:r>
              <a:endPara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72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AAAAAAAAAA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6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Routing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AAAAAA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4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.NET 7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aaaa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2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CRUD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aaaa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9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aaaa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1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41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96B35D-E093-4E41-ACE9-1A585A673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5" y="0"/>
            <a:ext cx="6046109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C697C3-64D3-4CC4-B858-183AF014A74E}"/>
              </a:ext>
            </a:extLst>
          </p:cNvPr>
          <p:cNvSpPr txBox="1"/>
          <p:nvPr/>
        </p:nvSpPr>
        <p:spPr>
          <a:xfrm rot="21193628">
            <a:off x="1386863" y="4518508"/>
            <a:ext cx="4541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Thank´s</a:t>
            </a:r>
            <a:endParaRPr kumimoji="0" lang="en-US" sz="7200" b="1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CFEC10-C209-4784-A902-7B092A9A82BB}"/>
              </a:ext>
            </a:extLst>
          </p:cNvPr>
          <p:cNvSpPr txBox="1"/>
          <p:nvPr/>
        </p:nvSpPr>
        <p:spPr>
          <a:xfrm>
            <a:off x="8157028" y="1422400"/>
            <a:ext cx="27489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More information: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4"/>
              </a:rPr>
              <a:t>info@netcoreconf.com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@Netcoreconf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Visit</a:t>
            </a:r>
            <a:r>
              <a:rPr lang="en-US" sz="2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netcoreconf.com</a:t>
            </a:r>
          </a:p>
        </p:txBody>
      </p:sp>
    </p:spTree>
    <p:extLst>
      <p:ext uri="{BB962C8B-B14F-4D97-AF65-F5344CB8AC3E}">
        <p14:creationId xmlns:p14="http://schemas.microsoft.com/office/powerpoint/2010/main" val="31131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3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>
                <a:solidFill>
                  <a:srgbClr val="171717"/>
                </a:solidFill>
                <a:latin typeface="Segoe UI" panose="020B0502040204020203" pitchFamily="34" charset="0"/>
              </a:rPr>
              <a:t>Cristian Garrido Méndez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1272789" y="4439709"/>
            <a:ext cx="3744408" cy="19550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Software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Engineer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&amp;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Grandma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s-ES" sz="1800" dirty="0">
                <a:solidFill>
                  <a:srgbClr val="171717"/>
                </a:solidFill>
                <a:latin typeface="Segoe UI" panose="020B0502040204020203" pitchFamily="34" charset="0"/>
                <a:hlinkClick r:id="rId2"/>
              </a:rPr>
              <a:t>cristiangarrido1989@gmail.com</a:t>
            </a:r>
            <a:endParaRPr lang="es-ES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s-ES" sz="1600" dirty="0">
                <a:solidFill>
                  <a:srgbClr val="171717"/>
                </a:solidFill>
                <a:latin typeface="Segoe UI" panose="020B0502040204020203" pitchFamily="34" charset="0"/>
              </a:rPr>
              <a:t>/in/</a:t>
            </a:r>
            <a:r>
              <a:rPr lang="es-E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cristiangarridomendez</a:t>
            </a:r>
            <a:r>
              <a:rPr lang="es-ES" sz="1600" dirty="0">
                <a:solidFill>
                  <a:srgbClr val="171717"/>
                </a:solidFill>
                <a:latin typeface="Segoe UI" panose="020B0502040204020203" pitchFamily="34" charset="0"/>
              </a:rPr>
              <a:t>/</a:t>
            </a:r>
          </a:p>
          <a:p>
            <a:pPr algn="just"/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9" name="Imagen 8" descr="/in/cristiangarridomendez/">
            <a:extLst>
              <a:ext uri="{FF2B5EF4-FFF2-40B4-BE49-F238E27FC236}">
                <a16:creationId xmlns:a16="http://schemas.microsoft.com/office/drawing/2014/main" id="{E9CBD040-C529-FBEB-8F85-4ECEE22D4C9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3" t="10548" r="10147" b="10934"/>
          <a:stretch/>
        </p:blipFill>
        <p:spPr>
          <a:xfrm>
            <a:off x="8112741" y="1815475"/>
            <a:ext cx="1797486" cy="1784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3" descr="Persona con lentes y sombrero&#10;&#10;Descripción generada automáticamente">
            <a:extLst>
              <a:ext uri="{FF2B5EF4-FFF2-40B4-BE49-F238E27FC236}">
                <a16:creationId xmlns:a16="http://schemas.microsoft.com/office/drawing/2014/main" id="{8DFDF983-DE33-A16C-0677-4DAE5F6BB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" b="2364"/>
          <a:stretch/>
        </p:blipFill>
        <p:spPr>
          <a:xfrm>
            <a:off x="2006715" y="1708272"/>
            <a:ext cx="1849957" cy="21106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8E77075-1DE3-D78F-095F-04E5137D79DF}"/>
              </a:ext>
            </a:extLst>
          </p:cNvPr>
          <p:cNvCxnSpPr/>
          <p:nvPr/>
        </p:nvCxnSpPr>
        <p:spPr>
          <a:xfrm>
            <a:off x="6095999" y="1489773"/>
            <a:ext cx="0" cy="42772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0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>
            <a:extLst>
              <a:ext uri="{FF2B5EF4-FFF2-40B4-BE49-F238E27FC236}">
                <a16:creationId xmlns:a16="http://schemas.microsoft.com/office/drawing/2014/main" id="{FF09319D-0C10-8077-2C01-754A7796FEEC}"/>
              </a:ext>
            </a:extLst>
          </p:cNvPr>
          <p:cNvSpPr/>
          <p:nvPr/>
        </p:nvSpPr>
        <p:spPr>
          <a:xfrm>
            <a:off x="547433" y="1400322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BA90A-14F2-0A5C-2CE8-7430148BB800}"/>
              </a:ext>
            </a:extLst>
          </p:cNvPr>
          <p:cNvSpPr txBox="1"/>
          <p:nvPr/>
        </p:nvSpPr>
        <p:spPr>
          <a:xfrm>
            <a:off x="1388140" y="1475489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What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?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84CBB56-B107-91D6-4A83-FD74D1200B18}"/>
              </a:ext>
            </a:extLst>
          </p:cNvPr>
          <p:cNvSpPr/>
          <p:nvPr/>
        </p:nvSpPr>
        <p:spPr>
          <a:xfrm>
            <a:off x="547433" y="2286648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1B2DBA-7213-CD73-DA94-FE5EBB85A37E}"/>
              </a:ext>
            </a:extLst>
          </p:cNvPr>
          <p:cNvSpPr txBox="1"/>
          <p:nvPr/>
        </p:nvSpPr>
        <p:spPr>
          <a:xfrm>
            <a:off x="1388139" y="2361815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Server VS </a:t>
            </a:r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WASM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72E37926-BA6B-26BB-817A-91A9AD3D4187}"/>
              </a:ext>
            </a:extLst>
          </p:cNvPr>
          <p:cNvSpPr/>
          <p:nvPr/>
        </p:nvSpPr>
        <p:spPr>
          <a:xfrm>
            <a:off x="547433" y="3172974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36CB80-3454-5F63-5B4A-D9575F7695C5}"/>
              </a:ext>
            </a:extLst>
          </p:cNvPr>
          <p:cNvSpPr txBox="1"/>
          <p:nvPr/>
        </p:nvSpPr>
        <p:spPr>
          <a:xfrm>
            <a:off x="1388139" y="3248141"/>
            <a:ext cx="4266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Binding</a:t>
            </a:r>
            <a:r>
              <a:rPr lang="es-ES" sz="2400" dirty="0">
                <a:latin typeface="+mn-lt"/>
              </a:rPr>
              <a:t> &amp; </a:t>
            </a:r>
            <a:r>
              <a:rPr lang="es-ES" sz="2400" dirty="0" err="1">
                <a:latin typeface="+mn-lt"/>
              </a:rPr>
              <a:t>Forms</a:t>
            </a:r>
            <a:endParaRPr lang="es-ES" sz="2400" dirty="0">
              <a:latin typeface="+mn-lt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7B7B854F-9580-7F6F-CD78-7C6744769A9D}"/>
              </a:ext>
            </a:extLst>
          </p:cNvPr>
          <p:cNvSpPr/>
          <p:nvPr/>
        </p:nvSpPr>
        <p:spPr>
          <a:xfrm>
            <a:off x="547433" y="4059300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B54DF2-182D-BB30-168B-970340211356}"/>
              </a:ext>
            </a:extLst>
          </p:cNvPr>
          <p:cNvSpPr txBox="1"/>
          <p:nvPr/>
        </p:nvSpPr>
        <p:spPr>
          <a:xfrm>
            <a:off x="1388140" y="4134467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Components</a:t>
            </a:r>
            <a:endParaRPr lang="es-ES" sz="2400" dirty="0">
              <a:latin typeface="+mn-lt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62AFA64-6546-A2C5-BFE8-E7CB6F19DD20}"/>
              </a:ext>
            </a:extLst>
          </p:cNvPr>
          <p:cNvSpPr/>
          <p:nvPr/>
        </p:nvSpPr>
        <p:spPr>
          <a:xfrm>
            <a:off x="547433" y="4945626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B2CE8-C4E3-7FC7-A70D-D97B4627D4E5}"/>
              </a:ext>
            </a:extLst>
          </p:cNvPr>
          <p:cNvSpPr txBox="1"/>
          <p:nvPr/>
        </p:nvSpPr>
        <p:spPr>
          <a:xfrm>
            <a:off x="1388140" y="5020793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Routing</a:t>
            </a:r>
            <a:endParaRPr lang="es-ES" sz="2400" dirty="0">
              <a:latin typeface="+mn-lt"/>
            </a:endParaRPr>
          </a:p>
        </p:txBody>
      </p:sp>
      <p:sp>
        <p:nvSpPr>
          <p:cNvPr id="27" name="Título 4">
            <a:extLst>
              <a:ext uri="{FF2B5EF4-FFF2-40B4-BE49-F238E27FC236}">
                <a16:creationId xmlns:a16="http://schemas.microsoft.com/office/drawing/2014/main" id="{2BD6193F-7280-4508-345F-837A73040F99}"/>
              </a:ext>
            </a:extLst>
          </p:cNvPr>
          <p:cNvSpPr txBox="1">
            <a:spLocks/>
          </p:cNvSpPr>
          <p:nvPr/>
        </p:nvSpPr>
        <p:spPr>
          <a:xfrm>
            <a:off x="1157018" y="115981"/>
            <a:ext cx="1734553" cy="65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Hexagon 22">
            <a:extLst>
              <a:ext uri="{FF2B5EF4-FFF2-40B4-BE49-F238E27FC236}">
                <a16:creationId xmlns:a16="http://schemas.microsoft.com/office/drawing/2014/main" id="{E20FF058-A8ED-5732-60A2-AFC0EDB577D4}"/>
              </a:ext>
            </a:extLst>
          </p:cNvPr>
          <p:cNvSpPr/>
          <p:nvPr/>
        </p:nvSpPr>
        <p:spPr>
          <a:xfrm>
            <a:off x="551940" y="5831952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06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32ACA94E-A450-1C4A-FE64-12FDEE17F75E}"/>
              </a:ext>
            </a:extLst>
          </p:cNvPr>
          <p:cNvSpPr txBox="1"/>
          <p:nvPr/>
        </p:nvSpPr>
        <p:spPr>
          <a:xfrm>
            <a:off x="1392647" y="5907119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in .NET 7</a:t>
            </a:r>
          </a:p>
        </p:txBody>
      </p:sp>
    </p:spTree>
    <p:extLst>
      <p:ext uri="{BB962C8B-B14F-4D97-AF65-F5344CB8AC3E}">
        <p14:creationId xmlns:p14="http://schemas.microsoft.com/office/powerpoint/2010/main" val="345488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azor - Wikipedia, la enciclopedia libre">
            <a:extLst>
              <a:ext uri="{FF2B5EF4-FFF2-40B4-BE49-F238E27FC236}">
                <a16:creationId xmlns:a16="http://schemas.microsoft.com/office/drawing/2014/main" id="{50343558-BF4B-03CD-B922-5A4CC1F24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48" y="1706511"/>
            <a:ext cx="3438070" cy="34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Blazor</a:t>
            </a:r>
            <a:r>
              <a:rPr lang="es-ES" dirty="0"/>
              <a:t>?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Microsoft Framework for SPA applications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MVVM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Binding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Routing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DI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Bye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bye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JS? See you later JS?</a:t>
            </a:r>
          </a:p>
        </p:txBody>
      </p:sp>
    </p:spTree>
    <p:extLst>
      <p:ext uri="{BB962C8B-B14F-4D97-AF65-F5344CB8AC3E}">
        <p14:creationId xmlns:p14="http://schemas.microsoft.com/office/powerpoint/2010/main" val="330579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Server</a:t>
            </a:r>
          </a:p>
        </p:txBody>
      </p:sp>
      <p:pic>
        <p:nvPicPr>
          <p:cNvPr id="2" name="Google Shape;91;p18">
            <a:extLst>
              <a:ext uri="{FF2B5EF4-FFF2-40B4-BE49-F238E27FC236}">
                <a16:creationId xmlns:a16="http://schemas.microsoft.com/office/drawing/2014/main" id="{204AE625-0B40-38CE-2C96-CA920E5AD81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002" y="1538425"/>
            <a:ext cx="5709996" cy="37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38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WASM</a:t>
            </a:r>
          </a:p>
        </p:txBody>
      </p:sp>
      <p:pic>
        <p:nvPicPr>
          <p:cNvPr id="4" name="Google Shape;97;p19">
            <a:extLst>
              <a:ext uri="{FF2B5EF4-FFF2-40B4-BE49-F238E27FC236}">
                <a16:creationId xmlns:a16="http://schemas.microsoft.com/office/drawing/2014/main" id="{B5C80631-A9D5-5712-D604-97F95132033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0708" y="1538425"/>
            <a:ext cx="3690583" cy="37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1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Server VS </a:t>
            </a:r>
            <a:r>
              <a:rPr lang="es-ES" dirty="0" err="1"/>
              <a:t>Blazor</a:t>
            </a:r>
            <a:r>
              <a:rPr lang="es-ES" dirty="0"/>
              <a:t> WASM</a:t>
            </a:r>
          </a:p>
        </p:txBody>
      </p:sp>
      <p:graphicFrame>
        <p:nvGraphicFramePr>
          <p:cNvPr id="2" name="Google Shape;103;p20">
            <a:extLst>
              <a:ext uri="{FF2B5EF4-FFF2-40B4-BE49-F238E27FC236}">
                <a16:creationId xmlns:a16="http://schemas.microsoft.com/office/drawing/2014/main" id="{FA71F323-443F-3999-BB43-8A03FC514BD2}"/>
              </a:ext>
            </a:extLst>
          </p:cNvPr>
          <p:cNvGraphicFramePr/>
          <p:nvPr/>
        </p:nvGraphicFramePr>
        <p:xfrm>
          <a:off x="871449" y="1619250"/>
          <a:ext cx="10515599" cy="292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Blazor 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Blazor WASM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rgbClr val="171717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Direct access to server resources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↓</a:t>
                      </a: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s-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wnload size (First request)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Safe code in 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resources use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Offline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Google Shape;104;p20">
            <a:extLst>
              <a:ext uri="{FF2B5EF4-FFF2-40B4-BE49-F238E27FC236}">
                <a16:creationId xmlns:a16="http://schemas.microsoft.com/office/drawing/2014/main" id="{9AC03072-0955-A54A-CD31-7098293603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2221628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5;p20">
            <a:extLst>
              <a:ext uri="{FF2B5EF4-FFF2-40B4-BE49-F238E27FC236}">
                <a16:creationId xmlns:a16="http://schemas.microsoft.com/office/drawing/2014/main" id="{3F60B31A-E970-150C-7EB6-8D758C975B7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2640774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6;p20">
            <a:extLst>
              <a:ext uri="{FF2B5EF4-FFF2-40B4-BE49-F238E27FC236}">
                <a16:creationId xmlns:a16="http://schemas.microsoft.com/office/drawing/2014/main" id="{8781DCDC-B6FB-434C-C91E-C06DCD2536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3119041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7;p20">
            <a:extLst>
              <a:ext uri="{FF2B5EF4-FFF2-40B4-BE49-F238E27FC236}">
                <a16:creationId xmlns:a16="http://schemas.microsoft.com/office/drawing/2014/main" id="{F9755E22-AB5D-0DF2-86F3-933608DF50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0388" y="3642866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0">
            <a:extLst>
              <a:ext uri="{FF2B5EF4-FFF2-40B4-BE49-F238E27FC236}">
                <a16:creationId xmlns:a16="http://schemas.microsoft.com/office/drawing/2014/main" id="{EDE8DA91-5629-8E20-84E9-ACFE6ACCFD6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0388" y="4124875"/>
            <a:ext cx="327773" cy="321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42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Binding</a:t>
            </a:r>
            <a:r>
              <a:rPr lang="es-ES" dirty="0"/>
              <a:t> &amp; </a:t>
            </a:r>
            <a:r>
              <a:rPr lang="es-ES" dirty="0" err="1"/>
              <a:t>Forms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1" y="1195523"/>
            <a:ext cx="10875578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Property binding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Event binding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	Mouse biding: 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onclick,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oncontextmenu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ondblclick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onmousedown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onmouseup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onmouseover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	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onmousemove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onmouseout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…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	Data input: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onchange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oninput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…</a:t>
            </a:r>
          </a:p>
          <a:p>
            <a:pPr algn="just"/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	…</a:t>
            </a:r>
            <a:endParaRPr lang="en-US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COSAS DE FORMS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Example: XXXX.YYYYYY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18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188</Words>
  <Application>Microsoft Office PowerPoint</Application>
  <PresentationFormat>Panorámica</PresentationFormat>
  <Paragraphs>70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Segoe UI</vt:lpstr>
      <vt:lpstr>Trebuchet MS</vt:lpstr>
      <vt:lpstr>Tema de Office</vt:lpstr>
      <vt:lpstr>Blazor No way home</vt:lpstr>
      <vt:lpstr>Presentación de PowerPoint</vt:lpstr>
      <vt:lpstr>Cristian Garrido Méndez</vt:lpstr>
      <vt:lpstr>Presentación de PowerPoint</vt:lpstr>
      <vt:lpstr>What is Blazor?</vt:lpstr>
      <vt:lpstr>Blazor Server</vt:lpstr>
      <vt:lpstr>Blazor WASM</vt:lpstr>
      <vt:lpstr>Blazor Server VS Blazor WASM</vt:lpstr>
      <vt:lpstr>Binding &amp; Forms</vt:lpstr>
      <vt:lpstr>Components</vt:lpstr>
      <vt:lpstr>Routing</vt:lpstr>
      <vt:lpstr>.NET 7</vt:lpstr>
      <vt:lpstr>CRUD</vt:lpstr>
      <vt:lpstr>Questions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Cristian Garrido</cp:lastModifiedBy>
  <cp:revision>21</cp:revision>
  <dcterms:created xsi:type="dcterms:W3CDTF">2018-11-16T16:29:33Z</dcterms:created>
  <dcterms:modified xsi:type="dcterms:W3CDTF">2023-02-27T18:31:54Z</dcterms:modified>
</cp:coreProperties>
</file>