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02" r:id="rId15"/>
    <p:sldId id="28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6" dt="2023-02-23T08:16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9437" autoAdjust="0"/>
  </p:normalViewPr>
  <p:slideViewPr>
    <p:cSldViewPr snapToGrid="0">
      <p:cViewPr varScale="1">
        <p:scale>
          <a:sx n="142" d="100"/>
          <a:sy n="142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3T08:16:42.152" v="54" actId="1076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3T08:16:42.152" v="54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B89B27EC-3E29-440A-A098-994B7AA9B6DD}" dt="2023-02-23T08:16:42.152" v="54" actId="1076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3T08:16:42.152" v="54" actId="1076"/>
            <ac:picMkLst>
              <pc:docMk/>
              <pc:sldMasterMk cId="3653831248" sldId="2147483648"/>
              <pc:sldLayoutMk cId="4070457799" sldId="2147483670"/>
              <ac:picMk id="4" creationId="{47F207C7-832F-10BC-2A39-A3F9B253F34B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02/03/2023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Router</a:t>
            </a:r>
            <a:r>
              <a:rPr lang="es-ES" dirty="0"/>
              <a:t> localiza todas las páginas de nuestra aplicación (componentes con directiva @page) y crea la tabla de rutas (</a:t>
            </a:r>
            <a:r>
              <a:rPr lang="es-ES" dirty="0" err="1"/>
              <a:t>App.razor</a:t>
            </a:r>
            <a:r>
              <a:rPr lang="es-ES" dirty="0"/>
              <a:t>). </a:t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AppAssembly</a:t>
            </a:r>
            <a:r>
              <a:rPr lang="es-ES" dirty="0"/>
              <a:t> referencia al proyecto actual</a:t>
            </a:r>
            <a:br>
              <a:rPr lang="es-ES" dirty="0"/>
            </a:br>
            <a:r>
              <a:rPr lang="es-ES" dirty="0"/>
              <a:t>- Cuando se encuentra la ruta, se renderiza este fragmento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</a:t>
            </a:r>
            <a:r>
              <a:rPr lang="es-ES" dirty="0" err="1"/>
              <a:t>ROuteView</a:t>
            </a:r>
            <a:r>
              <a:rPr lang="es-ES" dirty="0"/>
              <a:t> renderiza la página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63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02/03/2023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02/03/2023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F207C7-832F-10BC-2A39-A3F9B253F3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58" y="5217761"/>
            <a:ext cx="713691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ristiangarrido198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Blazor</a:t>
            </a:r>
            <a:br>
              <a:rPr lang="es-ES" sz="4400" dirty="0"/>
            </a:br>
            <a:r>
              <a:rPr lang="es-ES" sz="4400" dirty="0"/>
              <a:t>No </a:t>
            </a:r>
            <a:r>
              <a:rPr lang="es-ES" sz="4400" dirty="0" err="1"/>
              <a:t>way</a:t>
            </a:r>
            <a:r>
              <a:rPr lang="es-ES" sz="4400" dirty="0"/>
              <a:t>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Cristian Garrido</a:t>
            </a:r>
          </a:p>
          <a:p>
            <a:pPr algn="r"/>
            <a:endParaRPr lang="es-ES" dirty="0"/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Reusable UI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syntax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Parameters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Testing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Libraries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Examples: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Shared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Shared.Tests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Router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NavigationManager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NavLink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139B2D-9B16-D22F-7742-C2BA24D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4" y="1848971"/>
            <a:ext cx="6807859" cy="3452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B78AFA-5435-767D-5AE7-30DE3E96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25" y="3949220"/>
            <a:ext cx="5478149" cy="2237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27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pic>
        <p:nvPicPr>
          <p:cNvPr id="1026" name="Picture 2" descr="Hasbulla, el pequeño 'montabullas' que lo 'peta' en las redes | Celebrities">
            <a:extLst>
              <a:ext uri="{FF2B5EF4-FFF2-40B4-BE49-F238E27FC236}">
                <a16:creationId xmlns:a16="http://schemas.microsoft.com/office/drawing/2014/main" id="{04CB3368-1978-2FFC-8B50-3FE6C463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82" y="1598891"/>
            <a:ext cx="5966012" cy="39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BF2C0009-6639-5DBD-CCAA-3410BAC76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90" y="2064684"/>
            <a:ext cx="2822762" cy="28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171717"/>
                </a:solidFill>
                <a:latin typeface="Segoe UI" panose="020B0502040204020203" pitchFamily="34" charset="0"/>
              </a:rPr>
              <a:t>Cristian Garrido Méndez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1272789" y="4439709"/>
            <a:ext cx="3744408" cy="19550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Software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Engineer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&amp;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Grandma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800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cristiangarrido1989@gmail.com</a:t>
            </a:r>
            <a:endParaRPr lang="es-E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/in/</a:t>
            </a:r>
            <a:r>
              <a:rPr lang="es-E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cristiangarridomendez</a:t>
            </a:r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</a:p>
          <a:p>
            <a:pPr algn="just"/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Imagen 8" descr="/in/cristiangarridomendez/">
            <a:extLst>
              <a:ext uri="{FF2B5EF4-FFF2-40B4-BE49-F238E27FC236}">
                <a16:creationId xmlns:a16="http://schemas.microsoft.com/office/drawing/2014/main" id="{E9CBD040-C529-FBEB-8F85-4ECEE22D4C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48" r="10147" b="10934"/>
          <a:stretch/>
        </p:blipFill>
        <p:spPr>
          <a:xfrm>
            <a:off x="8112741" y="1815475"/>
            <a:ext cx="1797486" cy="178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Persona con lentes y sombrero&#10;&#10;Descripción generada automáticamente">
            <a:extLst>
              <a:ext uri="{FF2B5EF4-FFF2-40B4-BE49-F238E27FC236}">
                <a16:creationId xmlns:a16="http://schemas.microsoft.com/office/drawing/2014/main" id="{8DFDF983-DE33-A16C-0677-4DAE5F6B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2364"/>
          <a:stretch/>
        </p:blipFill>
        <p:spPr>
          <a:xfrm>
            <a:off x="2006715" y="1708272"/>
            <a:ext cx="1849957" cy="21106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E77075-1DE3-D78F-095F-04E5137D79DF}"/>
              </a:ext>
            </a:extLst>
          </p:cNvPr>
          <p:cNvCxnSpPr/>
          <p:nvPr/>
        </p:nvCxnSpPr>
        <p:spPr>
          <a:xfrm>
            <a:off x="6095999" y="1489773"/>
            <a:ext cx="0" cy="427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What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Server VS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WASM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Binding</a:t>
            </a:r>
            <a:r>
              <a:rPr lang="es-ES" sz="2400" dirty="0">
                <a:latin typeface="+mn-lt"/>
              </a:rPr>
              <a:t> &amp; </a:t>
            </a:r>
            <a:r>
              <a:rPr lang="es-ES" sz="2400" dirty="0" err="1">
                <a:latin typeface="+mn-lt"/>
              </a:rPr>
              <a:t>Forms</a:t>
            </a:r>
            <a:endParaRPr lang="es-ES" sz="24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Components</a:t>
            </a:r>
            <a:endParaRPr lang="es-ES" sz="2400" dirty="0">
              <a:latin typeface="+mn-lt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Routing</a:t>
            </a:r>
            <a:endParaRPr lang="es-ES" sz="2400" dirty="0">
              <a:latin typeface="+mn-lt"/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Hexagon 22">
            <a:extLst>
              <a:ext uri="{FF2B5EF4-FFF2-40B4-BE49-F238E27FC236}">
                <a16:creationId xmlns:a16="http://schemas.microsoft.com/office/drawing/2014/main" id="{E20FF058-A8ED-5732-60A2-AFC0EDB577D4}"/>
              </a:ext>
            </a:extLst>
          </p:cNvPr>
          <p:cNvSpPr/>
          <p:nvPr/>
        </p:nvSpPr>
        <p:spPr>
          <a:xfrm>
            <a:off x="551940" y="583195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2ACA94E-A450-1C4A-FE64-12FDEE17F75E}"/>
              </a:ext>
            </a:extLst>
          </p:cNvPr>
          <p:cNvSpPr txBox="1"/>
          <p:nvPr/>
        </p:nvSpPr>
        <p:spPr>
          <a:xfrm>
            <a:off x="1392647" y="5907119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4548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zor - Wikipedia, la enciclopedia libre">
            <a:extLst>
              <a:ext uri="{FF2B5EF4-FFF2-40B4-BE49-F238E27FC236}">
                <a16:creationId xmlns:a16="http://schemas.microsoft.com/office/drawing/2014/main" id="{50343558-BF4B-03CD-B922-5A4CC1F2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8" y="1706511"/>
            <a:ext cx="3438070" cy="34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Blazor</a:t>
            </a:r>
            <a:r>
              <a:rPr lang="es-ES" dirty="0"/>
              <a:t>?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Microsoft Framework for SPA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MVVM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Binding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Routing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bye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JS? See you later JS?</a:t>
            </a:r>
          </a:p>
        </p:txBody>
      </p:sp>
    </p:spTree>
    <p:extLst>
      <p:ext uri="{BB962C8B-B14F-4D97-AF65-F5344CB8AC3E}">
        <p14:creationId xmlns:p14="http://schemas.microsoft.com/office/powerpoint/2010/main" val="3305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</a:t>
            </a: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204AE625-0B40-38CE-2C96-CA920E5AD8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002" y="153842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B5C80631-A9D5-5712-D604-97F95132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0708" y="1538425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 VS </a:t>
            </a:r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graphicFrame>
        <p:nvGraphicFramePr>
          <p:cNvPr id="2" name="Google Shape;103;p20">
            <a:extLst>
              <a:ext uri="{FF2B5EF4-FFF2-40B4-BE49-F238E27FC236}">
                <a16:creationId xmlns:a16="http://schemas.microsoft.com/office/drawing/2014/main" id="{FA71F323-443F-3999-BB43-8A03FC514BD2}"/>
              </a:ext>
            </a:extLst>
          </p:cNvPr>
          <p:cNvGraphicFramePr/>
          <p:nvPr/>
        </p:nvGraphicFramePr>
        <p:xfrm>
          <a:off x="871449" y="1619250"/>
          <a:ext cx="10515599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WASM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rgbClr val="171717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Direct access to server resources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↓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s-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wnload size (First request)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Safe code in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resources use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Offline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9AC03072-0955-A54A-CD31-709829360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221628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20">
            <a:extLst>
              <a:ext uri="{FF2B5EF4-FFF2-40B4-BE49-F238E27FC236}">
                <a16:creationId xmlns:a16="http://schemas.microsoft.com/office/drawing/2014/main" id="{3F60B31A-E970-150C-7EB6-8D758C975B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6407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6;p20">
            <a:extLst>
              <a:ext uri="{FF2B5EF4-FFF2-40B4-BE49-F238E27FC236}">
                <a16:creationId xmlns:a16="http://schemas.microsoft.com/office/drawing/2014/main" id="{8781DCDC-B6FB-434C-C91E-C06DCD2536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3119041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20">
            <a:extLst>
              <a:ext uri="{FF2B5EF4-FFF2-40B4-BE49-F238E27FC236}">
                <a16:creationId xmlns:a16="http://schemas.microsoft.com/office/drawing/2014/main" id="{F9755E22-AB5D-0DF2-86F3-933608DF50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3642866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0">
            <a:extLst>
              <a:ext uri="{FF2B5EF4-FFF2-40B4-BE49-F238E27FC236}">
                <a16:creationId xmlns:a16="http://schemas.microsoft.com/office/drawing/2014/main" id="{EDE8DA91-5629-8E20-84E9-ACFE6ACCFD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4124875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&amp;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1" y="1195523"/>
            <a:ext cx="10875578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Property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Event binding</a:t>
            </a: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Mouse binding: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onclick,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oncontextmenu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ondblclick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onmousedown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onmouseup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onmouseover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	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onmousemove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Data input: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onchange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oninput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</a:p>
          <a:p>
            <a:pPr algn="just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…</a:t>
            </a:r>
            <a:endParaRPr lang="en-U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EditForm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InputCheckbox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InputDate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InputNumber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InputTextArea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InputSelect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</a:rPr>
              <a:t>Examples: 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NetCoreConfBCN23.Binding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NetCoreConfBCN23.Forms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286</Words>
  <Application>Microsoft Office PowerPoint</Application>
  <PresentationFormat>Panorámica</PresentationFormat>
  <Paragraphs>85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Blazor No way home</vt:lpstr>
      <vt:lpstr>Presentación de PowerPoint</vt:lpstr>
      <vt:lpstr>Cristian Garrido Méndez</vt:lpstr>
      <vt:lpstr>Presentación de PowerPoint</vt:lpstr>
      <vt:lpstr>What is Blazor?</vt:lpstr>
      <vt:lpstr>Blazor Server</vt:lpstr>
      <vt:lpstr>Blazor WASM</vt:lpstr>
      <vt:lpstr>Blazor Server VS Blazor WASM</vt:lpstr>
      <vt:lpstr>Binding &amp; Forms</vt:lpstr>
      <vt:lpstr>Components</vt:lpstr>
      <vt:lpstr>Routing</vt:lpstr>
      <vt:lpstr>CRUD</vt:lpstr>
      <vt:lpstr>Questions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Cristian Garrido</cp:lastModifiedBy>
  <cp:revision>29</cp:revision>
  <dcterms:created xsi:type="dcterms:W3CDTF">2018-11-16T16:29:33Z</dcterms:created>
  <dcterms:modified xsi:type="dcterms:W3CDTF">2023-03-02T18:44:44Z</dcterms:modified>
</cp:coreProperties>
</file>