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301" r:id="rId3"/>
    <p:sldId id="303" r:id="rId4"/>
    <p:sldId id="295" r:id="rId5"/>
    <p:sldId id="287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02" r:id="rId16"/>
    <p:sldId id="281" r:id="rId17"/>
    <p:sldId id="30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5" dt="2023-02-22T08:42:3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/>
    <p:restoredTop sz="89437" autoAdjust="0"/>
  </p:normalViewPr>
  <p:slideViewPr>
    <p:cSldViewPr snapToGrid="0">
      <p:cViewPr varScale="1">
        <p:scale>
          <a:sx n="97" d="100"/>
          <a:sy n="97" d="100"/>
        </p:scale>
        <p:origin x="3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2T08:42:34.462" v="43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2T08:42:34.462" v="43"/>
        <pc:sldMasterMkLst>
          <pc:docMk/>
          <pc:sldMasterMk cId="3653831248" sldId="2147483648"/>
        </pc:sldMasterMkLst>
        <pc:sldLayoutChg chg="addSp delSp modSp setBg">
          <pc:chgData name="Manuel Sánchez" userId="2180821b70765b11" providerId="LiveId" clId="{B89B27EC-3E29-440A-A098-994B7AA9B6DD}" dt="2023-02-22T08:42:34.462" v="43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25/02/2023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25/02/2023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25/02/2023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AAAAAAAAAA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AAAAAA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7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491C-26C7-D597-4FD6-6C1A7AFC7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4A93C-607A-9BC9-EBEB-E580B4236778}"/>
              </a:ext>
            </a:extLst>
          </p:cNvPr>
          <p:cNvSpPr/>
          <p:nvPr/>
        </p:nvSpPr>
        <p:spPr>
          <a:xfrm>
            <a:off x="204047" y="340272"/>
            <a:ext cx="7595001" cy="5770382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2DE5A-DB79-3BAE-88D3-C7C6E0A0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04" y="-15448"/>
            <a:ext cx="7053943" cy="1103552"/>
          </a:xfrm>
        </p:spPr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 err="1">
                <a:solidFill>
                  <a:schemeClr val="bg1"/>
                </a:solidFill>
              </a:rPr>
              <a:t>Title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Example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F82169C-5AC4-2F43-DF43-37D2D5E0537B}"/>
              </a:ext>
            </a:extLst>
          </p:cNvPr>
          <p:cNvSpPr txBox="1">
            <a:spLocks/>
          </p:cNvSpPr>
          <p:nvPr/>
        </p:nvSpPr>
        <p:spPr>
          <a:xfrm>
            <a:off x="586805" y="1195523"/>
            <a:ext cx="6798734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Lorem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ipsum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dolor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amet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consectetur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adipiscing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elit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Suspendisse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et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est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tempus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semper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mi vitae,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rutrum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enim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Aliquam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ac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egestas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eros. Ut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volutpat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elit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ligula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Integer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molestie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odio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a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sollicitudin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arcu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fermentum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non.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Donec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euismod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ligula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sed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efficitur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ornare,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lacus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erat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dapibus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sapien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ac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gravida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lectus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ante ac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nisi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Suspendisse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laoreet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pretium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ornare.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Donec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fringilla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non odio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nec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molestie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Nulla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hendrerit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consequat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tellus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fringilla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laoreet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Phasellus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blandit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bibendum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luctus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Etiam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consequat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eu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porta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porta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Cras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amet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porta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est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Class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aptent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taciti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sociosqu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ad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litora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torquent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per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conubia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nostra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per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inceptos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himenaeos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In non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ullamcorper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nisi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9B4854-72E3-7F37-EC6C-4C9B3229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76" y="1493936"/>
            <a:ext cx="3031051" cy="3438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DA2C-BCF5-3A9B-2546-4DC1871F7174}"/>
              </a:ext>
            </a:extLst>
          </p:cNvPr>
          <p:cNvSpPr txBox="1"/>
          <p:nvPr/>
        </p:nvSpPr>
        <p:spPr>
          <a:xfrm>
            <a:off x="120224" y="639633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41DB98AA-326B-25CC-84FD-331B5FFF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9" name="CuadroTexto 2">
            <a:extLst>
              <a:ext uri="{FF2B5EF4-FFF2-40B4-BE49-F238E27FC236}">
                <a16:creationId xmlns:a16="http://schemas.microsoft.com/office/drawing/2014/main" id="{386130F4-F8F3-EE40-AD56-63B084869997}"/>
              </a:ext>
            </a:extLst>
          </p:cNvPr>
          <p:cNvSpPr txBox="1"/>
          <p:nvPr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2022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in .NET 7</a:t>
            </a:r>
          </a:p>
        </p:txBody>
      </p:sp>
    </p:spTree>
    <p:extLst>
      <p:ext uri="{BB962C8B-B14F-4D97-AF65-F5344CB8AC3E}">
        <p14:creationId xmlns:p14="http://schemas.microsoft.com/office/powerpoint/2010/main" val="118964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269183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172279"/>
              </p:ext>
            </p:extLst>
          </p:nvPr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COSAS DE 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Example: XXXX.YYYYYY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314</Words>
  <Application>Microsoft Office PowerPoint</Application>
  <PresentationFormat>Panorámica</PresentationFormat>
  <Paragraphs>74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.NET 7</vt:lpstr>
      <vt:lpstr>CRUD</vt:lpstr>
      <vt:lpstr>Questions</vt:lpstr>
      <vt:lpstr>Presentación de PowerPoint</vt:lpstr>
      <vt:lpstr>Presentación de PowerPoint</vt:lpstr>
      <vt:lpstr> Title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26</cp:revision>
  <dcterms:created xsi:type="dcterms:W3CDTF">2018-11-16T16:29:33Z</dcterms:created>
  <dcterms:modified xsi:type="dcterms:W3CDTF">2023-02-25T20:36:26Z</dcterms:modified>
</cp:coreProperties>
</file>